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77" r:id="rId2"/>
    <p:sldId id="352" r:id="rId3"/>
    <p:sldId id="335" r:id="rId4"/>
    <p:sldId id="354" r:id="rId5"/>
    <p:sldId id="313" r:id="rId6"/>
    <p:sldId id="355" r:id="rId7"/>
    <p:sldId id="383" r:id="rId8"/>
    <p:sldId id="356" r:id="rId9"/>
    <p:sldId id="384" r:id="rId10"/>
    <p:sldId id="311" r:id="rId11"/>
    <p:sldId id="385" r:id="rId12"/>
    <p:sldId id="386" r:id="rId13"/>
    <p:sldId id="388" r:id="rId14"/>
    <p:sldId id="389" r:id="rId15"/>
    <p:sldId id="390" r:id="rId16"/>
    <p:sldId id="391" r:id="rId17"/>
    <p:sldId id="392" r:id="rId18"/>
    <p:sldId id="393" r:id="rId19"/>
    <p:sldId id="394" r:id="rId20"/>
    <p:sldId id="395" r:id="rId21"/>
    <p:sldId id="396" r:id="rId22"/>
    <p:sldId id="397" r:id="rId23"/>
    <p:sldId id="398" r:id="rId24"/>
    <p:sldId id="400" r:id="rId25"/>
    <p:sldId id="399" r:id="rId26"/>
    <p:sldId id="401" r:id="rId27"/>
    <p:sldId id="402" r:id="rId28"/>
    <p:sldId id="353" r:id="rId29"/>
    <p:sldId id="404" r:id="rId30"/>
    <p:sldId id="403" r:id="rId31"/>
    <p:sldId id="405" r:id="rId32"/>
    <p:sldId id="406" r:id="rId33"/>
    <p:sldId id="407" r:id="rId34"/>
    <p:sldId id="408" r:id="rId35"/>
    <p:sldId id="409" r:id="rId36"/>
    <p:sldId id="410" r:id="rId37"/>
    <p:sldId id="411" r:id="rId38"/>
    <p:sldId id="382" r:id="rId39"/>
    <p:sldId id="293" r:id="rId40"/>
  </p:sldIdLst>
  <p:sldSz cx="12192000" cy="6858000"/>
  <p:notesSz cx="6858000" cy="9144000"/>
  <p:embeddedFontLst>
    <p:embeddedFont>
      <p:font typeface="맑은 고딕" panose="020B0503020000020004" pitchFamily="34" charset="-127"/>
      <p:regular r:id="rId42"/>
      <p:bold r:id="rId43"/>
    </p:embeddedFont>
    <p:embeddedFont>
      <p:font typeface="Fira Sans Extra Condensed" panose="020B0503050000020004" pitchFamily="34" charset="0"/>
      <p:regular r:id="rId44"/>
      <p:bold r:id="rId45"/>
    </p:embeddedFont>
    <p:embeddedFont>
      <p:font typeface="Montserrat Black" panose="00000A00000000000000" pitchFamily="2" charset="0"/>
      <p:bold r:id="rId46"/>
      <p:boldItalic r:id="rId47"/>
    </p:embeddedFont>
    <p:embeddedFont>
      <p:font typeface="Montserrat Light" panose="00000400000000000000" pitchFamily="2" charset="0"/>
      <p:regular r:id="rId48"/>
      <p:italic r:id="rId49"/>
    </p:embeddedFont>
    <p:embeddedFont>
      <p:font typeface="Roboto" panose="02000000000000000000" pitchFamily="2" charset="0"/>
      <p:regular r:id="rId50"/>
      <p:bold r:id="rId51"/>
      <p:italic r:id="rId52"/>
      <p:boldItalic r:id="rId5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D8F"/>
    <a:srgbClr val="262626"/>
    <a:srgbClr val="F7F7F7"/>
    <a:srgbClr val="F4B643"/>
    <a:srgbClr val="A82110"/>
    <a:srgbClr val="1E292E"/>
    <a:srgbClr val="F8F8F8"/>
    <a:srgbClr val="FFFCFC"/>
    <a:srgbClr val="FCF8F7"/>
    <a:srgbClr val="FA3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01EA4-91EC-459B-8AE8-34F23804482B}"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185079D4-4338-466F-8F7E-5CB55C362CA1}">
      <dgm:prSet phldrT="[Text]" custT="1"/>
      <dgm:spPr/>
      <dgm:t>
        <a:bodyPr/>
        <a:lstStyle/>
        <a:p>
          <a:pPr algn="ctr"/>
          <a:r>
            <a:rPr lang="en-US" sz="1100" b="1" dirty="0"/>
            <a:t>Flexible Working Arrangements</a:t>
          </a:r>
        </a:p>
      </dgm:t>
    </dgm:pt>
    <dgm:pt modelId="{2664CF45-4B4D-44A1-9C5A-B5EF114D7B56}" type="parTrans" cxnId="{2E44EEA8-99E6-4940-8E41-AB089DA0D5BC}">
      <dgm:prSet/>
      <dgm:spPr/>
      <dgm:t>
        <a:bodyPr/>
        <a:lstStyle/>
        <a:p>
          <a:endParaRPr lang="en-US"/>
        </a:p>
      </dgm:t>
    </dgm:pt>
    <dgm:pt modelId="{C61FF501-1785-4949-A99F-9897D20E5EE4}" type="sibTrans" cxnId="{2E44EEA8-99E6-4940-8E41-AB089DA0D5BC}">
      <dgm:prSet/>
      <dgm:spPr/>
      <dgm:t>
        <a:bodyPr/>
        <a:lstStyle/>
        <a:p>
          <a:endParaRPr lang="en-US"/>
        </a:p>
      </dgm:t>
    </dgm:pt>
    <dgm:pt modelId="{0484B3CD-E65A-43B9-B846-78904588976B}">
      <dgm:prSet phldrT="[Text]" custT="1"/>
      <dgm:spPr/>
      <dgm:t>
        <a:bodyPr/>
        <a:lstStyle/>
        <a:p>
          <a:r>
            <a:rPr lang="en-US" sz="900" dirty="0"/>
            <a:t>Flexible working arrangements, such as part-time work, job-sharing, and flexible schedules, have become more prevalent in recent years. This trend has been driven by changing societal attitudes towards work and advancements in technology that allow employees to work from anywhere.</a:t>
          </a:r>
          <a:br>
            <a:rPr lang="en-US" sz="900" dirty="0"/>
          </a:br>
          <a:endParaRPr lang="en-US" sz="900" dirty="0"/>
        </a:p>
      </dgm:t>
    </dgm:pt>
    <dgm:pt modelId="{E8E9EEC4-7932-4974-B9B9-DAEFAB57FE01}" type="parTrans" cxnId="{5D479C6F-DBD0-4BBE-AD2E-EDA8530FC6CE}">
      <dgm:prSet/>
      <dgm:spPr/>
      <dgm:t>
        <a:bodyPr/>
        <a:lstStyle/>
        <a:p>
          <a:endParaRPr lang="en-US"/>
        </a:p>
      </dgm:t>
    </dgm:pt>
    <dgm:pt modelId="{57B100CF-1FD4-4DA3-BC1B-98B2DCB73284}" type="sibTrans" cxnId="{5D479C6F-DBD0-4BBE-AD2E-EDA8530FC6CE}">
      <dgm:prSet/>
      <dgm:spPr/>
      <dgm:t>
        <a:bodyPr/>
        <a:lstStyle/>
        <a:p>
          <a:endParaRPr lang="en-US"/>
        </a:p>
      </dgm:t>
    </dgm:pt>
    <dgm:pt modelId="{EE38B96A-D58A-466D-A246-F7A723E26B6F}">
      <dgm:prSet phldrT="[Text]" custT="1"/>
      <dgm:spPr/>
      <dgm:t>
        <a:bodyPr/>
        <a:lstStyle/>
        <a:p>
          <a:r>
            <a:rPr lang="en-US" sz="1000" dirty="0"/>
            <a:t>For instance, companies like Deloitte, PwC, and Ernst &amp; Young have introduced flexible working arrangements that allow their employees to work from home or remotely. This has helped these organizations to attract and retain top talent, increase productivity and employee satisfaction, and reduce costs associated with office space and equipment.</a:t>
          </a:r>
        </a:p>
      </dgm:t>
    </dgm:pt>
    <dgm:pt modelId="{45CE7808-20FE-4270-923D-5A8EED164F27}" type="parTrans" cxnId="{D16E5C83-E15F-44AB-AC36-FAF3B9E680EA}">
      <dgm:prSet/>
      <dgm:spPr/>
      <dgm:t>
        <a:bodyPr/>
        <a:lstStyle/>
        <a:p>
          <a:endParaRPr lang="en-US"/>
        </a:p>
      </dgm:t>
    </dgm:pt>
    <dgm:pt modelId="{90D4A2EE-43C4-420B-8A68-83A1CFA9F231}" type="sibTrans" cxnId="{D16E5C83-E15F-44AB-AC36-FAF3B9E680EA}">
      <dgm:prSet/>
      <dgm:spPr/>
      <dgm:t>
        <a:bodyPr/>
        <a:lstStyle/>
        <a:p>
          <a:endParaRPr lang="en-US"/>
        </a:p>
      </dgm:t>
    </dgm:pt>
    <dgm:pt modelId="{A0479812-BFEE-4D21-9BF1-FA6FF12CC2AA}">
      <dgm:prSet phldrT="[Text]" custT="1"/>
      <dgm:spPr/>
      <dgm:t>
        <a:bodyPr/>
        <a:lstStyle/>
        <a:p>
          <a:pPr algn="ctr"/>
          <a:r>
            <a:rPr lang="en-US" sz="1100" b="1" dirty="0"/>
            <a:t>Remote Working</a:t>
          </a:r>
        </a:p>
      </dgm:t>
    </dgm:pt>
    <dgm:pt modelId="{F3E6006C-1CE3-48CE-95AE-E47F3928FB77}" type="parTrans" cxnId="{57130A8A-62F4-4F70-8756-FC1A3FAD829D}">
      <dgm:prSet/>
      <dgm:spPr/>
      <dgm:t>
        <a:bodyPr/>
        <a:lstStyle/>
        <a:p>
          <a:endParaRPr lang="en-US"/>
        </a:p>
      </dgm:t>
    </dgm:pt>
    <dgm:pt modelId="{2523E435-6CA4-4401-A00A-D4F709F83A2F}" type="sibTrans" cxnId="{57130A8A-62F4-4F70-8756-FC1A3FAD829D}">
      <dgm:prSet/>
      <dgm:spPr/>
      <dgm:t>
        <a:bodyPr/>
        <a:lstStyle/>
        <a:p>
          <a:endParaRPr lang="en-US"/>
        </a:p>
      </dgm:t>
    </dgm:pt>
    <dgm:pt modelId="{8E598878-F0D1-43B0-B108-B57D50295A41}">
      <dgm:prSet phldrT="[Text]" custT="1"/>
      <dgm:spPr/>
      <dgm:t>
        <a:bodyPr/>
        <a:lstStyle/>
        <a:p>
          <a:r>
            <a:rPr lang="en-US" sz="1000" dirty="0"/>
            <a:t>Remote working has become a popular trend in recent years, especially in the wake of the COVID-19 pandemic. It has allowed employees to work from anywhere and has eliminated the need for physical office space.</a:t>
          </a:r>
        </a:p>
      </dgm:t>
    </dgm:pt>
    <dgm:pt modelId="{3FFBB599-F90F-4843-A4C0-DFA6684CE803}" type="parTrans" cxnId="{670D7DBD-8B7F-46E0-838A-2AADCB461558}">
      <dgm:prSet/>
      <dgm:spPr/>
      <dgm:t>
        <a:bodyPr/>
        <a:lstStyle/>
        <a:p>
          <a:endParaRPr lang="en-US"/>
        </a:p>
      </dgm:t>
    </dgm:pt>
    <dgm:pt modelId="{EA8CF698-3D58-40BE-9C07-C2B9BB618DB0}" type="sibTrans" cxnId="{670D7DBD-8B7F-46E0-838A-2AADCB461558}">
      <dgm:prSet/>
      <dgm:spPr/>
      <dgm:t>
        <a:bodyPr/>
        <a:lstStyle/>
        <a:p>
          <a:endParaRPr lang="en-US"/>
        </a:p>
      </dgm:t>
    </dgm:pt>
    <dgm:pt modelId="{4E2ED663-403D-42B0-80E9-450CD7FD7FEE}">
      <dgm:prSet phldrT="[Text]" custT="1"/>
      <dgm:spPr/>
      <dgm:t>
        <a:bodyPr/>
        <a:lstStyle/>
        <a:p>
          <a:r>
            <a:rPr lang="en-US" sz="1000" dirty="0"/>
            <a:t>For instance, companies like Twitter, Shopify, and Coinbase have announced that their employees can work remotely indefinitely. This has enabled these companies to expand their talent pool and hire the best candidates from anywhere in the world.</a:t>
          </a:r>
        </a:p>
      </dgm:t>
    </dgm:pt>
    <dgm:pt modelId="{71716E36-A382-4A2C-A964-0517B6751A53}" type="parTrans" cxnId="{45855838-F3EF-43EB-BF20-A0F413D6A7E3}">
      <dgm:prSet/>
      <dgm:spPr/>
      <dgm:t>
        <a:bodyPr/>
        <a:lstStyle/>
        <a:p>
          <a:endParaRPr lang="en-US"/>
        </a:p>
      </dgm:t>
    </dgm:pt>
    <dgm:pt modelId="{012EEC34-3035-4488-9BB0-08E2168A7551}" type="sibTrans" cxnId="{45855838-F3EF-43EB-BF20-A0F413D6A7E3}">
      <dgm:prSet/>
      <dgm:spPr/>
      <dgm:t>
        <a:bodyPr/>
        <a:lstStyle/>
        <a:p>
          <a:endParaRPr lang="en-US"/>
        </a:p>
      </dgm:t>
    </dgm:pt>
    <dgm:pt modelId="{6E6739D3-CB3A-4A41-8BAF-FE403D8850BF}">
      <dgm:prSet phldrT="[Text]" custT="1"/>
      <dgm:spPr/>
      <dgm:t>
        <a:bodyPr/>
        <a:lstStyle/>
        <a:p>
          <a:pPr algn="ctr"/>
          <a:r>
            <a:rPr lang="en-US" sz="1100" b="1" dirty="0"/>
            <a:t>Virtual Meetings</a:t>
          </a:r>
        </a:p>
      </dgm:t>
    </dgm:pt>
    <dgm:pt modelId="{D8C563BF-D102-4E9E-A224-FBC1F7B37823}" type="parTrans" cxnId="{FB6B948D-8E6A-42AF-A3BE-F1ADA9AEAE09}">
      <dgm:prSet/>
      <dgm:spPr/>
      <dgm:t>
        <a:bodyPr/>
        <a:lstStyle/>
        <a:p>
          <a:endParaRPr lang="en-US"/>
        </a:p>
      </dgm:t>
    </dgm:pt>
    <dgm:pt modelId="{2CB636DB-933E-4A05-B2F3-02D8BB8E445E}" type="sibTrans" cxnId="{FB6B948D-8E6A-42AF-A3BE-F1ADA9AEAE09}">
      <dgm:prSet/>
      <dgm:spPr/>
      <dgm:t>
        <a:bodyPr/>
        <a:lstStyle/>
        <a:p>
          <a:endParaRPr lang="en-US"/>
        </a:p>
      </dgm:t>
    </dgm:pt>
    <dgm:pt modelId="{DED2E107-E497-4AEE-BE3E-A568D38C35B0}">
      <dgm:prSet phldrT="[Text]"/>
      <dgm:spPr/>
      <dgm:t>
        <a:bodyPr/>
        <a:lstStyle/>
        <a:p>
          <a:r>
            <a:rPr lang="en-US" dirty="0"/>
            <a:t>Virtual meetings have become increasingly popular, especially in the wake of the COVID-19 pandemic. They have allowed organizations to conduct meetings with employees and clients from anywhere in the world, reducing travel costs and increasing productivity.</a:t>
          </a:r>
        </a:p>
      </dgm:t>
    </dgm:pt>
    <dgm:pt modelId="{AA6EDFC3-99CA-4309-9DE4-F03EE87AE571}" type="parTrans" cxnId="{5CAAEFFD-0B32-4CF9-B0A2-C08B5E4B32C5}">
      <dgm:prSet/>
      <dgm:spPr/>
      <dgm:t>
        <a:bodyPr/>
        <a:lstStyle/>
        <a:p>
          <a:endParaRPr lang="en-US"/>
        </a:p>
      </dgm:t>
    </dgm:pt>
    <dgm:pt modelId="{AA7869B8-D6BA-4707-8118-01763FBB9821}" type="sibTrans" cxnId="{5CAAEFFD-0B32-4CF9-B0A2-C08B5E4B32C5}">
      <dgm:prSet/>
      <dgm:spPr/>
      <dgm:t>
        <a:bodyPr/>
        <a:lstStyle/>
        <a:p>
          <a:endParaRPr lang="en-US"/>
        </a:p>
      </dgm:t>
    </dgm:pt>
    <dgm:pt modelId="{879F8304-CB93-49A7-8346-2A1A7A3B9100}">
      <dgm:prSet phldrT="[Text]"/>
      <dgm:spPr/>
      <dgm:t>
        <a:bodyPr/>
        <a:lstStyle/>
        <a:p>
          <a:r>
            <a:rPr lang="en-US" dirty="0"/>
            <a:t>Companies like Microsoft, Google, and Zoom have developed virtual meeting platforms that allow employees to collaborate and communicate effectively, regardless of their location. This has helped organizations to reduce costs associated with travel and office space and has increased productivity.</a:t>
          </a:r>
        </a:p>
      </dgm:t>
    </dgm:pt>
    <dgm:pt modelId="{681958FF-E6BD-4E3D-A04F-95B99BFCACCC}" type="parTrans" cxnId="{58DD6229-C27B-4DA6-866F-780DF5170C35}">
      <dgm:prSet/>
      <dgm:spPr/>
      <dgm:t>
        <a:bodyPr/>
        <a:lstStyle/>
        <a:p>
          <a:endParaRPr lang="en-US"/>
        </a:p>
      </dgm:t>
    </dgm:pt>
    <dgm:pt modelId="{6E347E76-61F8-4F1D-B84F-C3CEB34B0D45}" type="sibTrans" cxnId="{58DD6229-C27B-4DA6-866F-780DF5170C35}">
      <dgm:prSet/>
      <dgm:spPr/>
      <dgm:t>
        <a:bodyPr/>
        <a:lstStyle/>
        <a:p>
          <a:endParaRPr lang="en-US"/>
        </a:p>
      </dgm:t>
    </dgm:pt>
    <dgm:pt modelId="{B92DB61F-8B6A-400A-BAD8-C4676A9E28BF}">
      <dgm:prSet phldrT="[Text]" custT="1"/>
      <dgm:spPr/>
      <dgm:t>
        <a:bodyPr/>
        <a:lstStyle/>
        <a:p>
          <a:pPr algn="ctr"/>
          <a:r>
            <a:rPr lang="en-US" sz="1100" b="1" dirty="0"/>
            <a:t>Social Distancing Measures</a:t>
          </a:r>
        </a:p>
      </dgm:t>
    </dgm:pt>
    <dgm:pt modelId="{4F6FFAE2-C032-47D4-896B-8C680BFBC44D}" type="parTrans" cxnId="{0C3B9BBE-9A23-4E98-B01B-B74F7986B163}">
      <dgm:prSet/>
      <dgm:spPr/>
      <dgm:t>
        <a:bodyPr/>
        <a:lstStyle/>
        <a:p>
          <a:endParaRPr lang="en-US"/>
        </a:p>
      </dgm:t>
    </dgm:pt>
    <dgm:pt modelId="{EA81D831-E5F3-4A63-8D8C-7ABDDCC56186}" type="sibTrans" cxnId="{0C3B9BBE-9A23-4E98-B01B-B74F7986B163}">
      <dgm:prSet/>
      <dgm:spPr/>
      <dgm:t>
        <a:bodyPr/>
        <a:lstStyle/>
        <a:p>
          <a:endParaRPr lang="en-US"/>
        </a:p>
      </dgm:t>
    </dgm:pt>
    <dgm:pt modelId="{AD9F3D13-C72D-457C-BE53-7DE9FCB9143A}">
      <dgm:prSet phldrT="[Text]"/>
      <dgm:spPr/>
      <dgm:t>
        <a:bodyPr/>
        <a:lstStyle/>
        <a:p>
          <a:r>
            <a:rPr lang="en-US" dirty="0"/>
            <a:t>Social distancing measures have become increasingly important in recent years, particularly in the wake of the COVID-19 pandemic. HRM plays a critical role in implementing and enforcing these measures to ensure the health and safety of employees.</a:t>
          </a:r>
        </a:p>
      </dgm:t>
    </dgm:pt>
    <dgm:pt modelId="{CBCE8EA7-347F-4588-A1D8-FCD6C4403CA9}" type="parTrans" cxnId="{48265B01-9321-476C-B450-32A12DF168B4}">
      <dgm:prSet/>
      <dgm:spPr/>
      <dgm:t>
        <a:bodyPr/>
        <a:lstStyle/>
        <a:p>
          <a:endParaRPr lang="en-US"/>
        </a:p>
      </dgm:t>
    </dgm:pt>
    <dgm:pt modelId="{AA5F2244-8F8F-4A1D-BDE3-BD6EF38C2199}" type="sibTrans" cxnId="{48265B01-9321-476C-B450-32A12DF168B4}">
      <dgm:prSet/>
      <dgm:spPr/>
      <dgm:t>
        <a:bodyPr/>
        <a:lstStyle/>
        <a:p>
          <a:endParaRPr lang="en-US"/>
        </a:p>
      </dgm:t>
    </dgm:pt>
    <dgm:pt modelId="{E148E56E-D942-4033-8CB7-AA6629BD2819}">
      <dgm:prSet phldrT="[Text]"/>
      <dgm:spPr/>
      <dgm:t>
        <a:bodyPr/>
        <a:lstStyle/>
        <a:p>
          <a:r>
            <a:rPr lang="en-US" dirty="0"/>
            <a:t>Companies like Amazon, Walmart, and Target have implemented social distancing measures in their warehouses and stores to protect their employees and customers from COVID-19. This has helped to ensure that these organizations can continue to operate effectively, even during a pandemic.</a:t>
          </a:r>
        </a:p>
      </dgm:t>
    </dgm:pt>
    <dgm:pt modelId="{E7BA76C4-5A80-4F5D-BEBC-24130B16CEEA}" type="parTrans" cxnId="{01964259-B46E-4F30-9932-A35D39674F2F}">
      <dgm:prSet/>
      <dgm:spPr/>
      <dgm:t>
        <a:bodyPr/>
        <a:lstStyle/>
        <a:p>
          <a:endParaRPr lang="en-US"/>
        </a:p>
      </dgm:t>
    </dgm:pt>
    <dgm:pt modelId="{F5472A7E-D3FC-41D4-B96B-DAF0DC913030}" type="sibTrans" cxnId="{01964259-B46E-4F30-9932-A35D39674F2F}">
      <dgm:prSet/>
      <dgm:spPr/>
      <dgm:t>
        <a:bodyPr/>
        <a:lstStyle/>
        <a:p>
          <a:endParaRPr lang="en-US"/>
        </a:p>
      </dgm:t>
    </dgm:pt>
    <dgm:pt modelId="{E620B22C-948C-410F-8A26-966195BA05A8}">
      <dgm:prSet phldrT="[Text]"/>
      <dgm:spPr/>
      <dgm:t>
        <a:bodyPr/>
        <a:lstStyle/>
        <a:p>
          <a:endParaRPr lang="en-US" dirty="0"/>
        </a:p>
      </dgm:t>
    </dgm:pt>
    <dgm:pt modelId="{C43186A0-E063-4F93-93FA-41689A0586D8}" type="parTrans" cxnId="{F42C44CE-7AF5-4D92-A32E-A01AD9D7A3E1}">
      <dgm:prSet/>
      <dgm:spPr/>
      <dgm:t>
        <a:bodyPr/>
        <a:lstStyle/>
        <a:p>
          <a:endParaRPr lang="en-US"/>
        </a:p>
      </dgm:t>
    </dgm:pt>
    <dgm:pt modelId="{D6811DE1-190D-40D9-AD0F-F877705F8083}" type="sibTrans" cxnId="{F42C44CE-7AF5-4D92-A32E-A01AD9D7A3E1}">
      <dgm:prSet/>
      <dgm:spPr/>
      <dgm:t>
        <a:bodyPr/>
        <a:lstStyle/>
        <a:p>
          <a:endParaRPr lang="en-US"/>
        </a:p>
      </dgm:t>
    </dgm:pt>
    <dgm:pt modelId="{758932EB-7299-4058-97D4-DAB11058CA96}">
      <dgm:prSet phldrT="[Text]"/>
      <dgm:spPr/>
      <dgm:t>
        <a:bodyPr/>
        <a:lstStyle/>
        <a:p>
          <a:endParaRPr lang="en-US" dirty="0"/>
        </a:p>
      </dgm:t>
    </dgm:pt>
    <dgm:pt modelId="{D4CF1327-B503-49FF-9070-D11EF6CEF958}" type="parTrans" cxnId="{43F5BD2B-8C2F-418E-B7E7-0FD367CCA0EE}">
      <dgm:prSet/>
      <dgm:spPr/>
      <dgm:t>
        <a:bodyPr/>
        <a:lstStyle/>
        <a:p>
          <a:endParaRPr lang="en-US"/>
        </a:p>
      </dgm:t>
    </dgm:pt>
    <dgm:pt modelId="{99E23798-C198-4715-87DE-0DA0E044F601}" type="sibTrans" cxnId="{43F5BD2B-8C2F-418E-B7E7-0FD367CCA0EE}">
      <dgm:prSet/>
      <dgm:spPr/>
      <dgm:t>
        <a:bodyPr/>
        <a:lstStyle/>
        <a:p>
          <a:endParaRPr lang="en-US"/>
        </a:p>
      </dgm:t>
    </dgm:pt>
    <dgm:pt modelId="{4C24B3A2-94FB-4E6E-9452-B5CC109C65ED}">
      <dgm:prSet phldrT="[Text]" custT="1"/>
      <dgm:spPr/>
      <dgm:t>
        <a:bodyPr/>
        <a:lstStyle/>
        <a:p>
          <a:endParaRPr lang="en-US" sz="1000" dirty="0"/>
        </a:p>
      </dgm:t>
    </dgm:pt>
    <dgm:pt modelId="{41EE085F-61A4-4833-8250-55C2FF2FEB64}" type="parTrans" cxnId="{509A3221-7C4A-4228-B9FD-C690DCF00292}">
      <dgm:prSet/>
      <dgm:spPr/>
      <dgm:t>
        <a:bodyPr/>
        <a:lstStyle/>
        <a:p>
          <a:endParaRPr lang="en-US"/>
        </a:p>
      </dgm:t>
    </dgm:pt>
    <dgm:pt modelId="{103C1F30-AE8E-4B9E-A821-341C536C0EE6}" type="sibTrans" cxnId="{509A3221-7C4A-4228-B9FD-C690DCF00292}">
      <dgm:prSet/>
      <dgm:spPr/>
      <dgm:t>
        <a:bodyPr/>
        <a:lstStyle/>
        <a:p>
          <a:endParaRPr lang="en-US"/>
        </a:p>
      </dgm:t>
    </dgm:pt>
    <dgm:pt modelId="{9AC8FDFF-A3FF-4733-B959-4981BBF67BA2}" type="pres">
      <dgm:prSet presAssocID="{92901EA4-91EC-459B-8AE8-34F23804482B}" presName="linearFlow" presStyleCnt="0">
        <dgm:presLayoutVars>
          <dgm:dir/>
          <dgm:animLvl val="lvl"/>
          <dgm:resizeHandles val="exact"/>
        </dgm:presLayoutVars>
      </dgm:prSet>
      <dgm:spPr/>
    </dgm:pt>
    <dgm:pt modelId="{71792F7A-7325-43D0-B818-9CFB10A51F6D}" type="pres">
      <dgm:prSet presAssocID="{185079D4-4338-466F-8F7E-5CB55C362CA1}" presName="composite" presStyleCnt="0"/>
      <dgm:spPr/>
    </dgm:pt>
    <dgm:pt modelId="{BC6F104C-4C27-463D-B99F-BF136BA370A3}" type="pres">
      <dgm:prSet presAssocID="{185079D4-4338-466F-8F7E-5CB55C362CA1}" presName="parTx" presStyleLbl="node1" presStyleIdx="0" presStyleCnt="4">
        <dgm:presLayoutVars>
          <dgm:chMax val="0"/>
          <dgm:chPref val="0"/>
          <dgm:bulletEnabled val="1"/>
        </dgm:presLayoutVars>
      </dgm:prSet>
      <dgm:spPr/>
    </dgm:pt>
    <dgm:pt modelId="{E0F6055F-DB30-4582-BF88-6974E46D0008}" type="pres">
      <dgm:prSet presAssocID="{185079D4-4338-466F-8F7E-5CB55C362CA1}" presName="parSh" presStyleLbl="node1" presStyleIdx="0" presStyleCnt="4"/>
      <dgm:spPr/>
    </dgm:pt>
    <dgm:pt modelId="{27519BF2-C97B-4BB3-AEF7-14C89A03D03C}" type="pres">
      <dgm:prSet presAssocID="{185079D4-4338-466F-8F7E-5CB55C362CA1}" presName="desTx" presStyleLbl="fgAcc1" presStyleIdx="0" presStyleCnt="4">
        <dgm:presLayoutVars>
          <dgm:bulletEnabled val="1"/>
        </dgm:presLayoutVars>
      </dgm:prSet>
      <dgm:spPr/>
    </dgm:pt>
    <dgm:pt modelId="{2FEA587F-7B2D-434A-A7CB-40BB12552DE3}" type="pres">
      <dgm:prSet presAssocID="{C61FF501-1785-4949-A99F-9897D20E5EE4}" presName="sibTrans" presStyleLbl="sibTrans2D1" presStyleIdx="0" presStyleCnt="3"/>
      <dgm:spPr/>
    </dgm:pt>
    <dgm:pt modelId="{F16A7939-854D-4158-8976-5306F9F8B046}" type="pres">
      <dgm:prSet presAssocID="{C61FF501-1785-4949-A99F-9897D20E5EE4}" presName="connTx" presStyleLbl="sibTrans2D1" presStyleIdx="0" presStyleCnt="3"/>
      <dgm:spPr/>
    </dgm:pt>
    <dgm:pt modelId="{C80422B8-C0B3-40A8-B2DF-1B94376BA06B}" type="pres">
      <dgm:prSet presAssocID="{A0479812-BFEE-4D21-9BF1-FA6FF12CC2AA}" presName="composite" presStyleCnt="0"/>
      <dgm:spPr/>
    </dgm:pt>
    <dgm:pt modelId="{D09C3DA6-85BA-4AE9-A778-3C1595C1F83F}" type="pres">
      <dgm:prSet presAssocID="{A0479812-BFEE-4D21-9BF1-FA6FF12CC2AA}" presName="parTx" presStyleLbl="node1" presStyleIdx="0" presStyleCnt="4">
        <dgm:presLayoutVars>
          <dgm:chMax val="0"/>
          <dgm:chPref val="0"/>
          <dgm:bulletEnabled val="1"/>
        </dgm:presLayoutVars>
      </dgm:prSet>
      <dgm:spPr/>
    </dgm:pt>
    <dgm:pt modelId="{20B4E12A-AF09-4FEA-B241-97A1A8CB7646}" type="pres">
      <dgm:prSet presAssocID="{A0479812-BFEE-4D21-9BF1-FA6FF12CC2AA}" presName="parSh" presStyleLbl="node1" presStyleIdx="1" presStyleCnt="4"/>
      <dgm:spPr/>
    </dgm:pt>
    <dgm:pt modelId="{5872846C-CE09-4A1B-8D92-349C6F6E905B}" type="pres">
      <dgm:prSet presAssocID="{A0479812-BFEE-4D21-9BF1-FA6FF12CC2AA}" presName="desTx" presStyleLbl="fgAcc1" presStyleIdx="1" presStyleCnt="4">
        <dgm:presLayoutVars>
          <dgm:bulletEnabled val="1"/>
        </dgm:presLayoutVars>
      </dgm:prSet>
      <dgm:spPr/>
    </dgm:pt>
    <dgm:pt modelId="{BA1E0007-AA2D-46CA-9779-4AA041376581}" type="pres">
      <dgm:prSet presAssocID="{2523E435-6CA4-4401-A00A-D4F709F83A2F}" presName="sibTrans" presStyleLbl="sibTrans2D1" presStyleIdx="1" presStyleCnt="3"/>
      <dgm:spPr/>
    </dgm:pt>
    <dgm:pt modelId="{68A5D78C-81CD-48C4-A3A2-C282D0143B0C}" type="pres">
      <dgm:prSet presAssocID="{2523E435-6CA4-4401-A00A-D4F709F83A2F}" presName="connTx" presStyleLbl="sibTrans2D1" presStyleIdx="1" presStyleCnt="3"/>
      <dgm:spPr/>
    </dgm:pt>
    <dgm:pt modelId="{7106FCB2-D0B7-45DC-B00E-8E6276655972}" type="pres">
      <dgm:prSet presAssocID="{6E6739D3-CB3A-4A41-8BAF-FE403D8850BF}" presName="composite" presStyleCnt="0"/>
      <dgm:spPr/>
    </dgm:pt>
    <dgm:pt modelId="{D32A520D-BB91-47F2-A3B4-A15EE5E69249}" type="pres">
      <dgm:prSet presAssocID="{6E6739D3-CB3A-4A41-8BAF-FE403D8850BF}" presName="parTx" presStyleLbl="node1" presStyleIdx="1" presStyleCnt="4">
        <dgm:presLayoutVars>
          <dgm:chMax val="0"/>
          <dgm:chPref val="0"/>
          <dgm:bulletEnabled val="1"/>
        </dgm:presLayoutVars>
      </dgm:prSet>
      <dgm:spPr/>
    </dgm:pt>
    <dgm:pt modelId="{94A49B79-8256-45D1-B777-331DF1E42C2E}" type="pres">
      <dgm:prSet presAssocID="{6E6739D3-CB3A-4A41-8BAF-FE403D8850BF}" presName="parSh" presStyleLbl="node1" presStyleIdx="2" presStyleCnt="4"/>
      <dgm:spPr/>
    </dgm:pt>
    <dgm:pt modelId="{239D825C-8EBD-4D14-908C-DA7FB4C71D3E}" type="pres">
      <dgm:prSet presAssocID="{6E6739D3-CB3A-4A41-8BAF-FE403D8850BF}" presName="desTx" presStyleLbl="fgAcc1" presStyleIdx="2" presStyleCnt="4">
        <dgm:presLayoutVars>
          <dgm:bulletEnabled val="1"/>
        </dgm:presLayoutVars>
      </dgm:prSet>
      <dgm:spPr/>
    </dgm:pt>
    <dgm:pt modelId="{F2BC9E75-EF4A-47D4-AE39-C046180BBAC4}" type="pres">
      <dgm:prSet presAssocID="{2CB636DB-933E-4A05-B2F3-02D8BB8E445E}" presName="sibTrans" presStyleLbl="sibTrans2D1" presStyleIdx="2" presStyleCnt="3"/>
      <dgm:spPr/>
    </dgm:pt>
    <dgm:pt modelId="{37152260-F4B6-48D0-B716-60B441F6FA84}" type="pres">
      <dgm:prSet presAssocID="{2CB636DB-933E-4A05-B2F3-02D8BB8E445E}" presName="connTx" presStyleLbl="sibTrans2D1" presStyleIdx="2" presStyleCnt="3"/>
      <dgm:spPr/>
    </dgm:pt>
    <dgm:pt modelId="{CE2DD800-B8D4-4196-9955-2891DD98A5AE}" type="pres">
      <dgm:prSet presAssocID="{B92DB61F-8B6A-400A-BAD8-C4676A9E28BF}" presName="composite" presStyleCnt="0"/>
      <dgm:spPr/>
    </dgm:pt>
    <dgm:pt modelId="{F69EEE63-332B-4D41-A3AB-2C2D8295611A}" type="pres">
      <dgm:prSet presAssocID="{B92DB61F-8B6A-400A-BAD8-C4676A9E28BF}" presName="parTx" presStyleLbl="node1" presStyleIdx="2" presStyleCnt="4">
        <dgm:presLayoutVars>
          <dgm:chMax val="0"/>
          <dgm:chPref val="0"/>
          <dgm:bulletEnabled val="1"/>
        </dgm:presLayoutVars>
      </dgm:prSet>
      <dgm:spPr/>
    </dgm:pt>
    <dgm:pt modelId="{809BD307-4CA0-4860-A366-3F697375908B}" type="pres">
      <dgm:prSet presAssocID="{B92DB61F-8B6A-400A-BAD8-C4676A9E28BF}" presName="parSh" presStyleLbl="node1" presStyleIdx="3" presStyleCnt="4"/>
      <dgm:spPr/>
    </dgm:pt>
    <dgm:pt modelId="{C7E2868D-8A04-4A48-B79D-840FA34A030C}" type="pres">
      <dgm:prSet presAssocID="{B92DB61F-8B6A-400A-BAD8-C4676A9E28BF}" presName="desTx" presStyleLbl="fgAcc1" presStyleIdx="3" presStyleCnt="4">
        <dgm:presLayoutVars>
          <dgm:bulletEnabled val="1"/>
        </dgm:presLayoutVars>
      </dgm:prSet>
      <dgm:spPr/>
    </dgm:pt>
  </dgm:ptLst>
  <dgm:cxnLst>
    <dgm:cxn modelId="{48265B01-9321-476C-B450-32A12DF168B4}" srcId="{B92DB61F-8B6A-400A-BAD8-C4676A9E28BF}" destId="{AD9F3D13-C72D-457C-BE53-7DE9FCB9143A}" srcOrd="0" destOrd="0" parTransId="{CBCE8EA7-347F-4588-A1D8-FCD6C4403CA9}" sibTransId="{AA5F2244-8F8F-4A1D-BDE3-BD6EF38C2199}"/>
    <dgm:cxn modelId="{E40A5E0C-7010-44DC-AD0A-DDBCF9969532}" type="presOf" srcId="{2523E435-6CA4-4401-A00A-D4F709F83A2F}" destId="{BA1E0007-AA2D-46CA-9779-4AA041376581}" srcOrd="0" destOrd="0" presId="urn:microsoft.com/office/officeart/2005/8/layout/process3"/>
    <dgm:cxn modelId="{D8809E0D-7A97-43AA-AF66-5A63104FD595}" type="presOf" srcId="{A0479812-BFEE-4D21-9BF1-FA6FF12CC2AA}" destId="{D09C3DA6-85BA-4AE9-A778-3C1595C1F83F}" srcOrd="0" destOrd="0" presId="urn:microsoft.com/office/officeart/2005/8/layout/process3"/>
    <dgm:cxn modelId="{509A3221-7C4A-4228-B9FD-C690DCF00292}" srcId="{A0479812-BFEE-4D21-9BF1-FA6FF12CC2AA}" destId="{4C24B3A2-94FB-4E6E-9452-B5CC109C65ED}" srcOrd="1" destOrd="0" parTransId="{41EE085F-61A4-4833-8250-55C2FF2FEB64}" sibTransId="{103C1F30-AE8E-4B9E-A821-341C536C0EE6}"/>
    <dgm:cxn modelId="{5DFAD626-9592-4261-A0E1-7D38A694753E}" type="presOf" srcId="{2523E435-6CA4-4401-A00A-D4F709F83A2F}" destId="{68A5D78C-81CD-48C4-A3A2-C282D0143B0C}" srcOrd="1" destOrd="0" presId="urn:microsoft.com/office/officeart/2005/8/layout/process3"/>
    <dgm:cxn modelId="{58DD6229-C27B-4DA6-866F-780DF5170C35}" srcId="{6E6739D3-CB3A-4A41-8BAF-FE403D8850BF}" destId="{879F8304-CB93-49A7-8346-2A1A7A3B9100}" srcOrd="2" destOrd="0" parTransId="{681958FF-E6BD-4E3D-A04F-95B99BFCACCC}" sibTransId="{6E347E76-61F8-4F1D-B84F-C3CEB34B0D45}"/>
    <dgm:cxn modelId="{43F5BD2B-8C2F-418E-B7E7-0FD367CCA0EE}" srcId="{6E6739D3-CB3A-4A41-8BAF-FE403D8850BF}" destId="{758932EB-7299-4058-97D4-DAB11058CA96}" srcOrd="1" destOrd="0" parTransId="{D4CF1327-B503-49FF-9070-D11EF6CEF958}" sibTransId="{99E23798-C198-4715-87DE-0DA0E044F601}"/>
    <dgm:cxn modelId="{E2AB6E2E-011A-4D0E-9FCA-3FE711C7637A}" type="presOf" srcId="{185079D4-4338-466F-8F7E-5CB55C362CA1}" destId="{BC6F104C-4C27-463D-B99F-BF136BA370A3}" srcOrd="0" destOrd="0" presId="urn:microsoft.com/office/officeart/2005/8/layout/process3"/>
    <dgm:cxn modelId="{45855838-F3EF-43EB-BF20-A0F413D6A7E3}" srcId="{A0479812-BFEE-4D21-9BF1-FA6FF12CC2AA}" destId="{4E2ED663-403D-42B0-80E9-450CD7FD7FEE}" srcOrd="2" destOrd="0" parTransId="{71716E36-A382-4A2C-A964-0517B6751A53}" sibTransId="{012EEC34-3035-4488-9BB0-08E2168A7551}"/>
    <dgm:cxn modelId="{90498660-2DE2-46FE-B0C3-10370494270B}" type="presOf" srcId="{0484B3CD-E65A-43B9-B846-78904588976B}" destId="{27519BF2-C97B-4BB3-AEF7-14C89A03D03C}" srcOrd="0" destOrd="0" presId="urn:microsoft.com/office/officeart/2005/8/layout/process3"/>
    <dgm:cxn modelId="{997B8F62-1808-4CFC-B5B0-8EBD46A38C40}" type="presOf" srcId="{4C24B3A2-94FB-4E6E-9452-B5CC109C65ED}" destId="{5872846C-CE09-4A1B-8D92-349C6F6E905B}" srcOrd="0" destOrd="1" presId="urn:microsoft.com/office/officeart/2005/8/layout/process3"/>
    <dgm:cxn modelId="{9705D24C-EC2E-439E-8970-276339DDFDB4}" type="presOf" srcId="{B92DB61F-8B6A-400A-BAD8-C4676A9E28BF}" destId="{F69EEE63-332B-4D41-A3AB-2C2D8295611A}" srcOrd="0" destOrd="0" presId="urn:microsoft.com/office/officeart/2005/8/layout/process3"/>
    <dgm:cxn modelId="{5D479C6F-DBD0-4BBE-AD2E-EDA8530FC6CE}" srcId="{185079D4-4338-466F-8F7E-5CB55C362CA1}" destId="{0484B3CD-E65A-43B9-B846-78904588976B}" srcOrd="0" destOrd="0" parTransId="{E8E9EEC4-7932-4974-B9B9-DAEFAB57FE01}" sibTransId="{57B100CF-1FD4-4DA3-BC1B-98B2DCB73284}"/>
    <dgm:cxn modelId="{92895C72-7610-4AC8-BBCA-97DD0EF35E01}" type="presOf" srcId="{8E598878-F0D1-43B0-B108-B57D50295A41}" destId="{5872846C-CE09-4A1B-8D92-349C6F6E905B}" srcOrd="0" destOrd="0" presId="urn:microsoft.com/office/officeart/2005/8/layout/process3"/>
    <dgm:cxn modelId="{53DB8753-EF86-4747-B495-FE2B35564AA1}" type="presOf" srcId="{879F8304-CB93-49A7-8346-2A1A7A3B9100}" destId="{239D825C-8EBD-4D14-908C-DA7FB4C71D3E}" srcOrd="0" destOrd="2" presId="urn:microsoft.com/office/officeart/2005/8/layout/process3"/>
    <dgm:cxn modelId="{6123AF58-AF5D-48C4-B934-AA9FF4023584}" type="presOf" srcId="{92901EA4-91EC-459B-8AE8-34F23804482B}" destId="{9AC8FDFF-A3FF-4733-B959-4981BBF67BA2}" srcOrd="0" destOrd="0" presId="urn:microsoft.com/office/officeart/2005/8/layout/process3"/>
    <dgm:cxn modelId="{05E6C478-D151-4413-B231-CCBA052179C8}" type="presOf" srcId="{DED2E107-E497-4AEE-BE3E-A568D38C35B0}" destId="{239D825C-8EBD-4D14-908C-DA7FB4C71D3E}" srcOrd="0" destOrd="0" presId="urn:microsoft.com/office/officeart/2005/8/layout/process3"/>
    <dgm:cxn modelId="{7DE7D978-33E8-4D52-9716-83758775080E}" type="presOf" srcId="{C61FF501-1785-4949-A99F-9897D20E5EE4}" destId="{2FEA587F-7B2D-434A-A7CB-40BB12552DE3}" srcOrd="0" destOrd="0" presId="urn:microsoft.com/office/officeart/2005/8/layout/process3"/>
    <dgm:cxn modelId="{01964259-B46E-4F30-9932-A35D39674F2F}" srcId="{B92DB61F-8B6A-400A-BAD8-C4676A9E28BF}" destId="{E148E56E-D942-4033-8CB7-AA6629BD2819}" srcOrd="2" destOrd="0" parTransId="{E7BA76C4-5A80-4F5D-BEBC-24130B16CEEA}" sibTransId="{F5472A7E-D3FC-41D4-B96B-DAF0DC913030}"/>
    <dgm:cxn modelId="{CAAEBB5A-F615-4E7F-AF75-938FD4B92834}" type="presOf" srcId="{758932EB-7299-4058-97D4-DAB11058CA96}" destId="{239D825C-8EBD-4D14-908C-DA7FB4C71D3E}" srcOrd="0" destOrd="1" presId="urn:microsoft.com/office/officeart/2005/8/layout/process3"/>
    <dgm:cxn modelId="{8A9C2A7F-A942-4491-9CB1-AAA0F3C52F1D}" type="presOf" srcId="{6E6739D3-CB3A-4A41-8BAF-FE403D8850BF}" destId="{D32A520D-BB91-47F2-A3B4-A15EE5E69249}" srcOrd="0" destOrd="0" presId="urn:microsoft.com/office/officeart/2005/8/layout/process3"/>
    <dgm:cxn modelId="{BAFE8282-2948-4A19-BA7E-842318BB5AD8}" type="presOf" srcId="{EE38B96A-D58A-466D-A246-F7A723E26B6F}" destId="{27519BF2-C97B-4BB3-AEF7-14C89A03D03C}" srcOrd="0" destOrd="1" presId="urn:microsoft.com/office/officeart/2005/8/layout/process3"/>
    <dgm:cxn modelId="{D16E5C83-E15F-44AB-AC36-FAF3B9E680EA}" srcId="{185079D4-4338-466F-8F7E-5CB55C362CA1}" destId="{EE38B96A-D58A-466D-A246-F7A723E26B6F}" srcOrd="1" destOrd="0" parTransId="{45CE7808-20FE-4270-923D-5A8EED164F27}" sibTransId="{90D4A2EE-43C4-420B-8A68-83A1CFA9F231}"/>
    <dgm:cxn modelId="{CC6E2F85-CD71-4B0B-98DA-9B56DA045DAC}" type="presOf" srcId="{E620B22C-948C-410F-8A26-966195BA05A8}" destId="{C7E2868D-8A04-4A48-B79D-840FA34A030C}" srcOrd="0" destOrd="1" presId="urn:microsoft.com/office/officeart/2005/8/layout/process3"/>
    <dgm:cxn modelId="{57130A8A-62F4-4F70-8756-FC1A3FAD829D}" srcId="{92901EA4-91EC-459B-8AE8-34F23804482B}" destId="{A0479812-BFEE-4D21-9BF1-FA6FF12CC2AA}" srcOrd="1" destOrd="0" parTransId="{F3E6006C-1CE3-48CE-95AE-E47F3928FB77}" sibTransId="{2523E435-6CA4-4401-A00A-D4F709F83A2F}"/>
    <dgm:cxn modelId="{FB6B948D-8E6A-42AF-A3BE-F1ADA9AEAE09}" srcId="{92901EA4-91EC-459B-8AE8-34F23804482B}" destId="{6E6739D3-CB3A-4A41-8BAF-FE403D8850BF}" srcOrd="2" destOrd="0" parTransId="{D8C563BF-D102-4E9E-A224-FBC1F7B37823}" sibTransId="{2CB636DB-933E-4A05-B2F3-02D8BB8E445E}"/>
    <dgm:cxn modelId="{586E3798-BEFE-483A-949E-D05F39F837DA}" type="presOf" srcId="{2CB636DB-933E-4A05-B2F3-02D8BB8E445E}" destId="{37152260-F4B6-48D0-B716-60B441F6FA84}" srcOrd="1" destOrd="0" presId="urn:microsoft.com/office/officeart/2005/8/layout/process3"/>
    <dgm:cxn modelId="{2E44EEA8-99E6-4940-8E41-AB089DA0D5BC}" srcId="{92901EA4-91EC-459B-8AE8-34F23804482B}" destId="{185079D4-4338-466F-8F7E-5CB55C362CA1}" srcOrd="0" destOrd="0" parTransId="{2664CF45-4B4D-44A1-9C5A-B5EF114D7B56}" sibTransId="{C61FF501-1785-4949-A99F-9897D20E5EE4}"/>
    <dgm:cxn modelId="{BB5764AE-6ED4-48E9-8A07-1AF6CD203490}" type="presOf" srcId="{185079D4-4338-466F-8F7E-5CB55C362CA1}" destId="{E0F6055F-DB30-4582-BF88-6974E46D0008}" srcOrd="1" destOrd="0" presId="urn:microsoft.com/office/officeart/2005/8/layout/process3"/>
    <dgm:cxn modelId="{F9BFF6BB-5C07-49DC-8BFA-BD082D914835}" type="presOf" srcId="{AD9F3D13-C72D-457C-BE53-7DE9FCB9143A}" destId="{C7E2868D-8A04-4A48-B79D-840FA34A030C}" srcOrd="0" destOrd="0" presId="urn:microsoft.com/office/officeart/2005/8/layout/process3"/>
    <dgm:cxn modelId="{5DCE4ABC-E4FF-4F9D-A5F7-291C3F5EB9C1}" type="presOf" srcId="{2CB636DB-933E-4A05-B2F3-02D8BB8E445E}" destId="{F2BC9E75-EF4A-47D4-AE39-C046180BBAC4}" srcOrd="0" destOrd="0" presId="urn:microsoft.com/office/officeart/2005/8/layout/process3"/>
    <dgm:cxn modelId="{6EC328BD-78AC-438D-B47E-6E992F093EC5}" type="presOf" srcId="{A0479812-BFEE-4D21-9BF1-FA6FF12CC2AA}" destId="{20B4E12A-AF09-4FEA-B241-97A1A8CB7646}" srcOrd="1" destOrd="0" presId="urn:microsoft.com/office/officeart/2005/8/layout/process3"/>
    <dgm:cxn modelId="{670D7DBD-8B7F-46E0-838A-2AADCB461558}" srcId="{A0479812-BFEE-4D21-9BF1-FA6FF12CC2AA}" destId="{8E598878-F0D1-43B0-B108-B57D50295A41}" srcOrd="0" destOrd="0" parTransId="{3FFBB599-F90F-4843-A4C0-DFA6684CE803}" sibTransId="{EA8CF698-3D58-40BE-9C07-C2B9BB618DB0}"/>
    <dgm:cxn modelId="{0C3B9BBE-9A23-4E98-B01B-B74F7986B163}" srcId="{92901EA4-91EC-459B-8AE8-34F23804482B}" destId="{B92DB61F-8B6A-400A-BAD8-C4676A9E28BF}" srcOrd="3" destOrd="0" parTransId="{4F6FFAE2-C032-47D4-896B-8C680BFBC44D}" sibTransId="{EA81D831-E5F3-4A63-8D8C-7ABDDCC56186}"/>
    <dgm:cxn modelId="{A64E3DC3-DB83-431B-AEDA-0B2C4EC88489}" type="presOf" srcId="{4E2ED663-403D-42B0-80E9-450CD7FD7FEE}" destId="{5872846C-CE09-4A1B-8D92-349C6F6E905B}" srcOrd="0" destOrd="2" presId="urn:microsoft.com/office/officeart/2005/8/layout/process3"/>
    <dgm:cxn modelId="{6A304DC8-1B51-49EE-8D3F-321BADFA3E32}" type="presOf" srcId="{6E6739D3-CB3A-4A41-8BAF-FE403D8850BF}" destId="{94A49B79-8256-45D1-B777-331DF1E42C2E}" srcOrd="1" destOrd="0" presId="urn:microsoft.com/office/officeart/2005/8/layout/process3"/>
    <dgm:cxn modelId="{F42C44CE-7AF5-4D92-A32E-A01AD9D7A3E1}" srcId="{B92DB61F-8B6A-400A-BAD8-C4676A9E28BF}" destId="{E620B22C-948C-410F-8A26-966195BA05A8}" srcOrd="1" destOrd="0" parTransId="{C43186A0-E063-4F93-93FA-41689A0586D8}" sibTransId="{D6811DE1-190D-40D9-AD0F-F877705F8083}"/>
    <dgm:cxn modelId="{FC1E0ADC-9574-4915-9C9C-49236DE42C9B}" type="presOf" srcId="{E148E56E-D942-4033-8CB7-AA6629BD2819}" destId="{C7E2868D-8A04-4A48-B79D-840FA34A030C}" srcOrd="0" destOrd="2" presId="urn:microsoft.com/office/officeart/2005/8/layout/process3"/>
    <dgm:cxn modelId="{D3156BE9-1A8F-4D7C-AC10-624BD9A5B94B}" type="presOf" srcId="{B92DB61F-8B6A-400A-BAD8-C4676A9E28BF}" destId="{809BD307-4CA0-4860-A366-3F697375908B}" srcOrd="1" destOrd="0" presId="urn:microsoft.com/office/officeart/2005/8/layout/process3"/>
    <dgm:cxn modelId="{632FDFFB-EDD4-4D62-A321-C4A9D68A82D4}" type="presOf" srcId="{C61FF501-1785-4949-A99F-9897D20E5EE4}" destId="{F16A7939-854D-4158-8976-5306F9F8B046}" srcOrd="1" destOrd="0" presId="urn:microsoft.com/office/officeart/2005/8/layout/process3"/>
    <dgm:cxn modelId="{5CAAEFFD-0B32-4CF9-B0A2-C08B5E4B32C5}" srcId="{6E6739D3-CB3A-4A41-8BAF-FE403D8850BF}" destId="{DED2E107-E497-4AEE-BE3E-A568D38C35B0}" srcOrd="0" destOrd="0" parTransId="{AA6EDFC3-99CA-4309-9DE4-F03EE87AE571}" sibTransId="{AA7869B8-D6BA-4707-8118-01763FBB9821}"/>
    <dgm:cxn modelId="{D23B4ED2-EF2B-4A19-9827-F763B22F69B0}" type="presParOf" srcId="{9AC8FDFF-A3FF-4733-B959-4981BBF67BA2}" destId="{71792F7A-7325-43D0-B818-9CFB10A51F6D}" srcOrd="0" destOrd="0" presId="urn:microsoft.com/office/officeart/2005/8/layout/process3"/>
    <dgm:cxn modelId="{7A711D21-5642-41FE-A921-893D7FE80A9F}" type="presParOf" srcId="{71792F7A-7325-43D0-B818-9CFB10A51F6D}" destId="{BC6F104C-4C27-463D-B99F-BF136BA370A3}" srcOrd="0" destOrd="0" presId="urn:microsoft.com/office/officeart/2005/8/layout/process3"/>
    <dgm:cxn modelId="{4C282F6E-D127-4168-99C5-B4E93F6B98F1}" type="presParOf" srcId="{71792F7A-7325-43D0-B818-9CFB10A51F6D}" destId="{E0F6055F-DB30-4582-BF88-6974E46D0008}" srcOrd="1" destOrd="0" presId="urn:microsoft.com/office/officeart/2005/8/layout/process3"/>
    <dgm:cxn modelId="{3E34DC8D-7265-46B2-8261-7F5285AE6484}" type="presParOf" srcId="{71792F7A-7325-43D0-B818-9CFB10A51F6D}" destId="{27519BF2-C97B-4BB3-AEF7-14C89A03D03C}" srcOrd="2" destOrd="0" presId="urn:microsoft.com/office/officeart/2005/8/layout/process3"/>
    <dgm:cxn modelId="{7E62F863-231F-423D-9B81-CFFAF73B0CE7}" type="presParOf" srcId="{9AC8FDFF-A3FF-4733-B959-4981BBF67BA2}" destId="{2FEA587F-7B2D-434A-A7CB-40BB12552DE3}" srcOrd="1" destOrd="0" presId="urn:microsoft.com/office/officeart/2005/8/layout/process3"/>
    <dgm:cxn modelId="{7381BE61-50B9-423F-8BAD-475DDEB41A56}" type="presParOf" srcId="{2FEA587F-7B2D-434A-A7CB-40BB12552DE3}" destId="{F16A7939-854D-4158-8976-5306F9F8B046}" srcOrd="0" destOrd="0" presId="urn:microsoft.com/office/officeart/2005/8/layout/process3"/>
    <dgm:cxn modelId="{1E979748-8478-4AD8-A69A-8E051B5ECDFF}" type="presParOf" srcId="{9AC8FDFF-A3FF-4733-B959-4981BBF67BA2}" destId="{C80422B8-C0B3-40A8-B2DF-1B94376BA06B}" srcOrd="2" destOrd="0" presId="urn:microsoft.com/office/officeart/2005/8/layout/process3"/>
    <dgm:cxn modelId="{D221F87F-7AE3-4177-9FB0-51AA1DAE97A8}" type="presParOf" srcId="{C80422B8-C0B3-40A8-B2DF-1B94376BA06B}" destId="{D09C3DA6-85BA-4AE9-A778-3C1595C1F83F}" srcOrd="0" destOrd="0" presId="urn:microsoft.com/office/officeart/2005/8/layout/process3"/>
    <dgm:cxn modelId="{5C71E19B-C453-443D-9687-E0D955A71E9C}" type="presParOf" srcId="{C80422B8-C0B3-40A8-B2DF-1B94376BA06B}" destId="{20B4E12A-AF09-4FEA-B241-97A1A8CB7646}" srcOrd="1" destOrd="0" presId="urn:microsoft.com/office/officeart/2005/8/layout/process3"/>
    <dgm:cxn modelId="{343A894F-3F67-4B6B-B2C7-F86C6B187A02}" type="presParOf" srcId="{C80422B8-C0B3-40A8-B2DF-1B94376BA06B}" destId="{5872846C-CE09-4A1B-8D92-349C6F6E905B}" srcOrd="2" destOrd="0" presId="urn:microsoft.com/office/officeart/2005/8/layout/process3"/>
    <dgm:cxn modelId="{580D9F4C-9E5B-40FF-8EAF-8DBC28BF853F}" type="presParOf" srcId="{9AC8FDFF-A3FF-4733-B959-4981BBF67BA2}" destId="{BA1E0007-AA2D-46CA-9779-4AA041376581}" srcOrd="3" destOrd="0" presId="urn:microsoft.com/office/officeart/2005/8/layout/process3"/>
    <dgm:cxn modelId="{3862E1C1-CDCE-4930-BD8E-327B78A09212}" type="presParOf" srcId="{BA1E0007-AA2D-46CA-9779-4AA041376581}" destId="{68A5D78C-81CD-48C4-A3A2-C282D0143B0C}" srcOrd="0" destOrd="0" presId="urn:microsoft.com/office/officeart/2005/8/layout/process3"/>
    <dgm:cxn modelId="{0CC8ACDA-F9C8-4637-A469-889E1ADDB83F}" type="presParOf" srcId="{9AC8FDFF-A3FF-4733-B959-4981BBF67BA2}" destId="{7106FCB2-D0B7-45DC-B00E-8E6276655972}" srcOrd="4" destOrd="0" presId="urn:microsoft.com/office/officeart/2005/8/layout/process3"/>
    <dgm:cxn modelId="{930D791F-30D0-439B-BDC9-5F60A9415967}" type="presParOf" srcId="{7106FCB2-D0B7-45DC-B00E-8E6276655972}" destId="{D32A520D-BB91-47F2-A3B4-A15EE5E69249}" srcOrd="0" destOrd="0" presId="urn:microsoft.com/office/officeart/2005/8/layout/process3"/>
    <dgm:cxn modelId="{F5F2EA25-E017-479D-8FB6-78462FEA2345}" type="presParOf" srcId="{7106FCB2-D0B7-45DC-B00E-8E6276655972}" destId="{94A49B79-8256-45D1-B777-331DF1E42C2E}" srcOrd="1" destOrd="0" presId="urn:microsoft.com/office/officeart/2005/8/layout/process3"/>
    <dgm:cxn modelId="{322994FF-DDD1-4EF6-988F-D8A4F86584D3}" type="presParOf" srcId="{7106FCB2-D0B7-45DC-B00E-8E6276655972}" destId="{239D825C-8EBD-4D14-908C-DA7FB4C71D3E}" srcOrd="2" destOrd="0" presId="urn:microsoft.com/office/officeart/2005/8/layout/process3"/>
    <dgm:cxn modelId="{4A3321D1-FA20-4F92-8AD1-FE40AFAC6D0E}" type="presParOf" srcId="{9AC8FDFF-A3FF-4733-B959-4981BBF67BA2}" destId="{F2BC9E75-EF4A-47D4-AE39-C046180BBAC4}" srcOrd="5" destOrd="0" presId="urn:microsoft.com/office/officeart/2005/8/layout/process3"/>
    <dgm:cxn modelId="{EBBE02A8-0BD9-47E5-B5CC-A05EFC54717B}" type="presParOf" srcId="{F2BC9E75-EF4A-47D4-AE39-C046180BBAC4}" destId="{37152260-F4B6-48D0-B716-60B441F6FA84}" srcOrd="0" destOrd="0" presId="urn:microsoft.com/office/officeart/2005/8/layout/process3"/>
    <dgm:cxn modelId="{40AB206B-5E8A-4C4E-82C5-E4A891DF6CD9}" type="presParOf" srcId="{9AC8FDFF-A3FF-4733-B959-4981BBF67BA2}" destId="{CE2DD800-B8D4-4196-9955-2891DD98A5AE}" srcOrd="6" destOrd="0" presId="urn:microsoft.com/office/officeart/2005/8/layout/process3"/>
    <dgm:cxn modelId="{48290F7E-98F2-4F11-A31D-F0F5B12712D5}" type="presParOf" srcId="{CE2DD800-B8D4-4196-9955-2891DD98A5AE}" destId="{F69EEE63-332B-4D41-A3AB-2C2D8295611A}" srcOrd="0" destOrd="0" presId="urn:microsoft.com/office/officeart/2005/8/layout/process3"/>
    <dgm:cxn modelId="{6D0AD4CB-BE67-44C8-9585-1C7FFF83DC60}" type="presParOf" srcId="{CE2DD800-B8D4-4196-9955-2891DD98A5AE}" destId="{809BD307-4CA0-4860-A366-3F697375908B}" srcOrd="1" destOrd="0" presId="urn:microsoft.com/office/officeart/2005/8/layout/process3"/>
    <dgm:cxn modelId="{F9B8C963-C10A-4DB4-9986-1D6C8CBC85A2}" type="presParOf" srcId="{CE2DD800-B8D4-4196-9955-2891DD98A5AE}" destId="{C7E2868D-8A04-4A48-B79D-840FA34A030C}"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FC93D4-CF1E-4D0C-A9AA-8D894F881E4C}" type="doc">
      <dgm:prSet loTypeId="urn:microsoft.com/office/officeart/2005/8/layout/pyramid2" loCatId="pyramid" qsTypeId="urn:microsoft.com/office/officeart/2005/8/quickstyle/simple1" qsCatId="simple" csTypeId="urn:microsoft.com/office/officeart/2005/8/colors/colorful4" csCatId="colorful" phldr="1"/>
      <dgm:spPr/>
    </dgm:pt>
    <dgm:pt modelId="{E59D45D5-54DE-4EB2-939F-6DAABEBDA55D}">
      <dgm:prSet phldrT="[Text]"/>
      <dgm:spPr/>
      <dgm:t>
        <a:bodyPr/>
        <a:lstStyle/>
        <a:p>
          <a:pPr>
            <a:buFont typeface="Arial" panose="020B0604020202020204" pitchFamily="34" charset="0"/>
            <a:buChar char="•"/>
          </a:pPr>
          <a:r>
            <a:rPr lang="en-US" b="0" i="0" dirty="0"/>
            <a:t>Partnering with educational institutions to offer training programs that develop the skills needed by the organization.</a:t>
          </a:r>
        </a:p>
      </dgm:t>
    </dgm:pt>
    <dgm:pt modelId="{FAAE8EA5-9AA3-4D0E-88F4-8561240C8676}" type="parTrans" cxnId="{93EA0980-CB2B-4F79-A47E-FD73AAAA738E}">
      <dgm:prSet/>
      <dgm:spPr/>
      <dgm:t>
        <a:bodyPr/>
        <a:lstStyle/>
        <a:p>
          <a:endParaRPr lang="en-US"/>
        </a:p>
      </dgm:t>
    </dgm:pt>
    <dgm:pt modelId="{9A60FDB5-6C27-4E18-A3A3-225301763B71}" type="sibTrans" cxnId="{93EA0980-CB2B-4F79-A47E-FD73AAAA738E}">
      <dgm:prSet/>
      <dgm:spPr/>
      <dgm:t>
        <a:bodyPr/>
        <a:lstStyle/>
        <a:p>
          <a:endParaRPr lang="en-US"/>
        </a:p>
      </dgm:t>
    </dgm:pt>
    <dgm:pt modelId="{CE80712C-4FC1-417A-87DF-8C3A91BC8068}">
      <dgm:prSet phldrT="[Text]"/>
      <dgm:spPr/>
      <dgm:t>
        <a:bodyPr/>
        <a:lstStyle/>
        <a:p>
          <a:pPr>
            <a:buFont typeface="Arial" panose="020B0604020202020204" pitchFamily="34" charset="0"/>
            <a:buChar char="•"/>
          </a:pPr>
          <a:r>
            <a:rPr lang="en-US" b="0" i="0" dirty="0"/>
            <a:t>Offering on-the-job training and development programs that focus on specific skills.</a:t>
          </a:r>
          <a:endParaRPr lang="en-US" dirty="0"/>
        </a:p>
      </dgm:t>
    </dgm:pt>
    <dgm:pt modelId="{EB3E4E25-39D4-4E6C-B27A-01C830E67574}" type="parTrans" cxnId="{2B60FDCD-8FBE-4CFF-9BCD-CF15E0DB0FEF}">
      <dgm:prSet/>
      <dgm:spPr/>
      <dgm:t>
        <a:bodyPr/>
        <a:lstStyle/>
        <a:p>
          <a:endParaRPr lang="en-US"/>
        </a:p>
      </dgm:t>
    </dgm:pt>
    <dgm:pt modelId="{4F3DA1D6-0E52-4A21-B45C-22E17B23ABD7}" type="sibTrans" cxnId="{2B60FDCD-8FBE-4CFF-9BCD-CF15E0DB0FEF}">
      <dgm:prSet/>
      <dgm:spPr/>
      <dgm:t>
        <a:bodyPr/>
        <a:lstStyle/>
        <a:p>
          <a:endParaRPr lang="en-US"/>
        </a:p>
      </dgm:t>
    </dgm:pt>
    <dgm:pt modelId="{E9BDB4E1-6170-400A-9833-C2AD28A9ABEC}">
      <dgm:prSet phldrT="[Text]"/>
      <dgm:spPr/>
      <dgm:t>
        <a:bodyPr/>
        <a:lstStyle/>
        <a:p>
          <a:pPr>
            <a:buFont typeface="Arial" panose="020B0604020202020204" pitchFamily="34" charset="0"/>
            <a:buChar char="•"/>
          </a:pPr>
          <a:r>
            <a:rPr lang="en-US" b="0" i="0"/>
            <a:t>Implementing flexible work arrangements and other incentives to attract and retain top talent.</a:t>
          </a:r>
          <a:endParaRPr lang="en-US"/>
        </a:p>
      </dgm:t>
    </dgm:pt>
    <dgm:pt modelId="{FE19CE3A-BCCD-472A-A6A3-E0D520B8C0CE}" type="parTrans" cxnId="{7B87F622-C617-43D1-AA6B-4C833F36C452}">
      <dgm:prSet/>
      <dgm:spPr/>
      <dgm:t>
        <a:bodyPr/>
        <a:lstStyle/>
        <a:p>
          <a:endParaRPr lang="en-US"/>
        </a:p>
      </dgm:t>
    </dgm:pt>
    <dgm:pt modelId="{0C24D1FE-C8B7-4058-803C-B35F66B5F673}" type="sibTrans" cxnId="{7B87F622-C617-43D1-AA6B-4C833F36C452}">
      <dgm:prSet/>
      <dgm:spPr/>
      <dgm:t>
        <a:bodyPr/>
        <a:lstStyle/>
        <a:p>
          <a:endParaRPr lang="en-US"/>
        </a:p>
      </dgm:t>
    </dgm:pt>
    <dgm:pt modelId="{03C0AD09-0ED2-4CAA-A59E-A1F82E6DDA8C}" type="pres">
      <dgm:prSet presAssocID="{C1FC93D4-CF1E-4D0C-A9AA-8D894F881E4C}" presName="compositeShape" presStyleCnt="0">
        <dgm:presLayoutVars>
          <dgm:dir/>
          <dgm:resizeHandles/>
        </dgm:presLayoutVars>
      </dgm:prSet>
      <dgm:spPr/>
    </dgm:pt>
    <dgm:pt modelId="{BFD00521-0DFC-4231-AE7D-C1341F8B4907}" type="pres">
      <dgm:prSet presAssocID="{C1FC93D4-CF1E-4D0C-A9AA-8D894F881E4C}" presName="pyramid" presStyleLbl="node1" presStyleIdx="0" presStyleCnt="1"/>
      <dgm:spPr/>
    </dgm:pt>
    <dgm:pt modelId="{E485AD7C-2313-4D3A-9A9A-D3D8471C2563}" type="pres">
      <dgm:prSet presAssocID="{C1FC93D4-CF1E-4D0C-A9AA-8D894F881E4C}" presName="theList" presStyleCnt="0"/>
      <dgm:spPr/>
    </dgm:pt>
    <dgm:pt modelId="{3706014E-930E-42AD-A9DA-6338D9F81771}" type="pres">
      <dgm:prSet presAssocID="{E59D45D5-54DE-4EB2-939F-6DAABEBDA55D}" presName="aNode" presStyleLbl="fgAcc1" presStyleIdx="0" presStyleCnt="3">
        <dgm:presLayoutVars>
          <dgm:bulletEnabled val="1"/>
        </dgm:presLayoutVars>
      </dgm:prSet>
      <dgm:spPr/>
    </dgm:pt>
    <dgm:pt modelId="{58E67BCD-215A-4116-B40B-49CFE14FC4BF}" type="pres">
      <dgm:prSet presAssocID="{E59D45D5-54DE-4EB2-939F-6DAABEBDA55D}" presName="aSpace" presStyleCnt="0"/>
      <dgm:spPr/>
    </dgm:pt>
    <dgm:pt modelId="{CA65CE16-B10F-419A-B693-63B5D2483E81}" type="pres">
      <dgm:prSet presAssocID="{CE80712C-4FC1-417A-87DF-8C3A91BC8068}" presName="aNode" presStyleLbl="fgAcc1" presStyleIdx="1" presStyleCnt="3">
        <dgm:presLayoutVars>
          <dgm:bulletEnabled val="1"/>
        </dgm:presLayoutVars>
      </dgm:prSet>
      <dgm:spPr/>
    </dgm:pt>
    <dgm:pt modelId="{1E52AE3C-8996-4DC3-96EA-BC24FC5659BE}" type="pres">
      <dgm:prSet presAssocID="{CE80712C-4FC1-417A-87DF-8C3A91BC8068}" presName="aSpace" presStyleCnt="0"/>
      <dgm:spPr/>
    </dgm:pt>
    <dgm:pt modelId="{F1774CEF-88F7-43B9-93FA-2DE131BD8BA4}" type="pres">
      <dgm:prSet presAssocID="{E9BDB4E1-6170-400A-9833-C2AD28A9ABEC}" presName="aNode" presStyleLbl="fgAcc1" presStyleIdx="2" presStyleCnt="3">
        <dgm:presLayoutVars>
          <dgm:bulletEnabled val="1"/>
        </dgm:presLayoutVars>
      </dgm:prSet>
      <dgm:spPr/>
    </dgm:pt>
    <dgm:pt modelId="{9EA73A41-83C3-47A9-9258-8B13C8739C4D}" type="pres">
      <dgm:prSet presAssocID="{E9BDB4E1-6170-400A-9833-C2AD28A9ABEC}" presName="aSpace" presStyleCnt="0"/>
      <dgm:spPr/>
    </dgm:pt>
  </dgm:ptLst>
  <dgm:cxnLst>
    <dgm:cxn modelId="{7B87F622-C617-43D1-AA6B-4C833F36C452}" srcId="{C1FC93D4-CF1E-4D0C-A9AA-8D894F881E4C}" destId="{E9BDB4E1-6170-400A-9833-C2AD28A9ABEC}" srcOrd="2" destOrd="0" parTransId="{FE19CE3A-BCCD-472A-A6A3-E0D520B8C0CE}" sibTransId="{0C24D1FE-C8B7-4058-803C-B35F66B5F673}"/>
    <dgm:cxn modelId="{43B0EB52-276C-4837-997E-F9AE6F3D303B}" type="presOf" srcId="{E59D45D5-54DE-4EB2-939F-6DAABEBDA55D}" destId="{3706014E-930E-42AD-A9DA-6338D9F81771}" srcOrd="0" destOrd="0" presId="urn:microsoft.com/office/officeart/2005/8/layout/pyramid2"/>
    <dgm:cxn modelId="{93EA0980-CB2B-4F79-A47E-FD73AAAA738E}" srcId="{C1FC93D4-CF1E-4D0C-A9AA-8D894F881E4C}" destId="{E59D45D5-54DE-4EB2-939F-6DAABEBDA55D}" srcOrd="0" destOrd="0" parTransId="{FAAE8EA5-9AA3-4D0E-88F4-8561240C8676}" sibTransId="{9A60FDB5-6C27-4E18-A3A3-225301763B71}"/>
    <dgm:cxn modelId="{ECE212AE-42FB-4C22-B0A1-A73AF8D00BAB}" type="presOf" srcId="{C1FC93D4-CF1E-4D0C-A9AA-8D894F881E4C}" destId="{03C0AD09-0ED2-4CAA-A59E-A1F82E6DDA8C}" srcOrd="0" destOrd="0" presId="urn:microsoft.com/office/officeart/2005/8/layout/pyramid2"/>
    <dgm:cxn modelId="{01EB3DBE-05C8-4AE8-A046-2D6A0953AC18}" type="presOf" srcId="{CE80712C-4FC1-417A-87DF-8C3A91BC8068}" destId="{CA65CE16-B10F-419A-B693-63B5D2483E81}" srcOrd="0" destOrd="0" presId="urn:microsoft.com/office/officeart/2005/8/layout/pyramid2"/>
    <dgm:cxn modelId="{2B60FDCD-8FBE-4CFF-9BCD-CF15E0DB0FEF}" srcId="{C1FC93D4-CF1E-4D0C-A9AA-8D894F881E4C}" destId="{CE80712C-4FC1-417A-87DF-8C3A91BC8068}" srcOrd="1" destOrd="0" parTransId="{EB3E4E25-39D4-4E6C-B27A-01C830E67574}" sibTransId="{4F3DA1D6-0E52-4A21-B45C-22E17B23ABD7}"/>
    <dgm:cxn modelId="{677E2AF2-0502-4989-BB5B-70B11B35D15C}" type="presOf" srcId="{E9BDB4E1-6170-400A-9833-C2AD28A9ABEC}" destId="{F1774CEF-88F7-43B9-93FA-2DE131BD8BA4}" srcOrd="0" destOrd="0" presId="urn:microsoft.com/office/officeart/2005/8/layout/pyramid2"/>
    <dgm:cxn modelId="{260ABCF0-F950-4F84-900D-CBAF3D75930A}" type="presParOf" srcId="{03C0AD09-0ED2-4CAA-A59E-A1F82E6DDA8C}" destId="{BFD00521-0DFC-4231-AE7D-C1341F8B4907}" srcOrd="0" destOrd="0" presId="urn:microsoft.com/office/officeart/2005/8/layout/pyramid2"/>
    <dgm:cxn modelId="{32504F20-AE75-43B5-9FAA-A0362D8822FB}" type="presParOf" srcId="{03C0AD09-0ED2-4CAA-A59E-A1F82E6DDA8C}" destId="{E485AD7C-2313-4D3A-9A9A-D3D8471C2563}" srcOrd="1" destOrd="0" presId="urn:microsoft.com/office/officeart/2005/8/layout/pyramid2"/>
    <dgm:cxn modelId="{EF254606-56ED-4F2B-8162-0B37018E79F0}" type="presParOf" srcId="{E485AD7C-2313-4D3A-9A9A-D3D8471C2563}" destId="{3706014E-930E-42AD-A9DA-6338D9F81771}" srcOrd="0" destOrd="0" presId="urn:microsoft.com/office/officeart/2005/8/layout/pyramid2"/>
    <dgm:cxn modelId="{6CF5AB64-7388-4DC7-BD17-E1F9FE9D709D}" type="presParOf" srcId="{E485AD7C-2313-4D3A-9A9A-D3D8471C2563}" destId="{58E67BCD-215A-4116-B40B-49CFE14FC4BF}" srcOrd="1" destOrd="0" presId="urn:microsoft.com/office/officeart/2005/8/layout/pyramid2"/>
    <dgm:cxn modelId="{13ECBA88-43DF-477C-B54B-50591A66B95D}" type="presParOf" srcId="{E485AD7C-2313-4D3A-9A9A-D3D8471C2563}" destId="{CA65CE16-B10F-419A-B693-63B5D2483E81}" srcOrd="2" destOrd="0" presId="urn:microsoft.com/office/officeart/2005/8/layout/pyramid2"/>
    <dgm:cxn modelId="{90842E86-B207-4927-BAA5-D5E5FFA40971}" type="presParOf" srcId="{E485AD7C-2313-4D3A-9A9A-D3D8471C2563}" destId="{1E52AE3C-8996-4DC3-96EA-BC24FC5659BE}" srcOrd="3" destOrd="0" presId="urn:microsoft.com/office/officeart/2005/8/layout/pyramid2"/>
    <dgm:cxn modelId="{BE09D301-ED78-4008-8BFD-41202CF85C93}" type="presParOf" srcId="{E485AD7C-2313-4D3A-9A9A-D3D8471C2563}" destId="{F1774CEF-88F7-43B9-93FA-2DE131BD8BA4}" srcOrd="4" destOrd="0" presId="urn:microsoft.com/office/officeart/2005/8/layout/pyramid2"/>
    <dgm:cxn modelId="{454919C2-70C3-4D9B-B6E1-060CA14B8084}" type="presParOf" srcId="{E485AD7C-2313-4D3A-9A9A-D3D8471C2563}" destId="{9EA73A41-83C3-47A9-9258-8B13C8739C4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6055F-DB30-4582-BF88-6974E46D0008}">
      <dsp:nvSpPr>
        <dsp:cNvPr id="0" name=""/>
        <dsp:cNvSpPr/>
      </dsp:nvSpPr>
      <dsp:spPr>
        <a:xfrm>
          <a:off x="1341" y="46599"/>
          <a:ext cx="1685942" cy="6493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ctr" defTabSz="488950">
            <a:lnSpc>
              <a:spcPct val="90000"/>
            </a:lnSpc>
            <a:spcBef>
              <a:spcPct val="0"/>
            </a:spcBef>
            <a:spcAft>
              <a:spcPct val="35000"/>
            </a:spcAft>
            <a:buNone/>
          </a:pPr>
          <a:r>
            <a:rPr lang="en-US" sz="1100" b="1" kern="1200" dirty="0"/>
            <a:t>Flexible Working Arrangements</a:t>
          </a:r>
        </a:p>
      </dsp:txBody>
      <dsp:txXfrm>
        <a:off x="1341" y="46599"/>
        <a:ext cx="1685942" cy="432891"/>
      </dsp:txXfrm>
    </dsp:sp>
    <dsp:sp modelId="{27519BF2-C97B-4BB3-AEF7-14C89A03D03C}">
      <dsp:nvSpPr>
        <dsp:cNvPr id="0" name=""/>
        <dsp:cNvSpPr/>
      </dsp:nvSpPr>
      <dsp:spPr>
        <a:xfrm>
          <a:off x="346655" y="479491"/>
          <a:ext cx="1685942" cy="504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Flexible working arrangements, such as part-time work, job-sharing, and flexible schedules, have become more prevalent in recent years. This trend has been driven by changing societal attitudes towards work and advancements in technology that allow employees to work from anywhere.</a:t>
          </a:r>
          <a:br>
            <a:rPr lang="en-US" sz="900" kern="1200" dirty="0"/>
          </a:br>
          <a:endParaRPr lang="en-US" sz="900" kern="1200" dirty="0"/>
        </a:p>
        <a:p>
          <a:pPr marL="57150" lvl="1" indent="-57150" algn="l" defTabSz="444500">
            <a:lnSpc>
              <a:spcPct val="90000"/>
            </a:lnSpc>
            <a:spcBef>
              <a:spcPct val="0"/>
            </a:spcBef>
            <a:spcAft>
              <a:spcPct val="15000"/>
            </a:spcAft>
            <a:buChar char="•"/>
          </a:pPr>
          <a:r>
            <a:rPr lang="en-US" sz="1000" kern="1200" dirty="0"/>
            <a:t>For instance, companies like Deloitte, PwC, and Ernst &amp; Young have introduced flexible working arrangements that allow their employees to work from home or remotely. This has helped these organizations to attract and retain top talent, increase productivity and employee satisfaction, and reduce costs associated with office space and equipment.</a:t>
          </a:r>
        </a:p>
      </dsp:txBody>
      <dsp:txXfrm>
        <a:off x="396035" y="528871"/>
        <a:ext cx="1587182" cy="4941240"/>
      </dsp:txXfrm>
    </dsp:sp>
    <dsp:sp modelId="{2FEA587F-7B2D-434A-A7CB-40BB12552DE3}">
      <dsp:nvSpPr>
        <dsp:cNvPr id="0" name=""/>
        <dsp:cNvSpPr/>
      </dsp:nvSpPr>
      <dsp:spPr>
        <a:xfrm>
          <a:off x="1942867" y="53170"/>
          <a:ext cx="541835" cy="41975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942867" y="137120"/>
        <a:ext cx="415910" cy="251850"/>
      </dsp:txXfrm>
    </dsp:sp>
    <dsp:sp modelId="{20B4E12A-AF09-4FEA-B241-97A1A8CB7646}">
      <dsp:nvSpPr>
        <dsp:cNvPr id="0" name=""/>
        <dsp:cNvSpPr/>
      </dsp:nvSpPr>
      <dsp:spPr>
        <a:xfrm>
          <a:off x="2709615" y="46599"/>
          <a:ext cx="1685942" cy="6493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ctr" defTabSz="488950">
            <a:lnSpc>
              <a:spcPct val="90000"/>
            </a:lnSpc>
            <a:spcBef>
              <a:spcPct val="0"/>
            </a:spcBef>
            <a:spcAft>
              <a:spcPct val="35000"/>
            </a:spcAft>
            <a:buNone/>
          </a:pPr>
          <a:r>
            <a:rPr lang="en-US" sz="1100" b="1" kern="1200" dirty="0"/>
            <a:t>Remote Working</a:t>
          </a:r>
        </a:p>
      </dsp:txBody>
      <dsp:txXfrm>
        <a:off x="2709615" y="46599"/>
        <a:ext cx="1685942" cy="432891"/>
      </dsp:txXfrm>
    </dsp:sp>
    <dsp:sp modelId="{5872846C-CE09-4A1B-8D92-349C6F6E905B}">
      <dsp:nvSpPr>
        <dsp:cNvPr id="0" name=""/>
        <dsp:cNvSpPr/>
      </dsp:nvSpPr>
      <dsp:spPr>
        <a:xfrm>
          <a:off x="3054929" y="479491"/>
          <a:ext cx="1685942" cy="50400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Remote working has become a popular trend in recent years, especially in the wake of the COVID-19 pandemic. It has allowed employees to work from anywhere and has eliminated the need for physical office space.</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For instance, companies like Twitter, Shopify, and Coinbase have announced that their employees can work remotely indefinitely. This has enabled these companies to expand their talent pool and hire the best candidates from anywhere in the world.</a:t>
          </a:r>
        </a:p>
      </dsp:txBody>
      <dsp:txXfrm>
        <a:off x="3104309" y="528871"/>
        <a:ext cx="1587182" cy="4941240"/>
      </dsp:txXfrm>
    </dsp:sp>
    <dsp:sp modelId="{BA1E0007-AA2D-46CA-9779-4AA041376581}">
      <dsp:nvSpPr>
        <dsp:cNvPr id="0" name=""/>
        <dsp:cNvSpPr/>
      </dsp:nvSpPr>
      <dsp:spPr>
        <a:xfrm>
          <a:off x="4651140" y="53170"/>
          <a:ext cx="541835" cy="41975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651140" y="137120"/>
        <a:ext cx="415910" cy="251850"/>
      </dsp:txXfrm>
    </dsp:sp>
    <dsp:sp modelId="{94A49B79-8256-45D1-B777-331DF1E42C2E}">
      <dsp:nvSpPr>
        <dsp:cNvPr id="0" name=""/>
        <dsp:cNvSpPr/>
      </dsp:nvSpPr>
      <dsp:spPr>
        <a:xfrm>
          <a:off x="5417889" y="46599"/>
          <a:ext cx="1685942" cy="6493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ctr" defTabSz="488950">
            <a:lnSpc>
              <a:spcPct val="90000"/>
            </a:lnSpc>
            <a:spcBef>
              <a:spcPct val="0"/>
            </a:spcBef>
            <a:spcAft>
              <a:spcPct val="35000"/>
            </a:spcAft>
            <a:buNone/>
          </a:pPr>
          <a:r>
            <a:rPr lang="en-US" sz="1100" b="1" kern="1200" dirty="0"/>
            <a:t>Virtual Meetings</a:t>
          </a:r>
        </a:p>
      </dsp:txBody>
      <dsp:txXfrm>
        <a:off x="5417889" y="46599"/>
        <a:ext cx="1685942" cy="432891"/>
      </dsp:txXfrm>
    </dsp:sp>
    <dsp:sp modelId="{239D825C-8EBD-4D14-908C-DA7FB4C71D3E}">
      <dsp:nvSpPr>
        <dsp:cNvPr id="0" name=""/>
        <dsp:cNvSpPr/>
      </dsp:nvSpPr>
      <dsp:spPr>
        <a:xfrm>
          <a:off x="5763202" y="479491"/>
          <a:ext cx="1685942" cy="5040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Virtual meetings have become increasingly popular, especially in the wake of the COVID-19 pandemic. They have allowed organizations to conduct meetings with employees and clients from anywhere in the world, reducing travel costs and increasing productivity.</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Companies like Microsoft, Google, and Zoom have developed virtual meeting platforms that allow employees to collaborate and communicate effectively, regardless of their location. This has helped organizations to reduce costs associated with travel and office space and has increased productivity.</a:t>
          </a:r>
        </a:p>
      </dsp:txBody>
      <dsp:txXfrm>
        <a:off x="5812582" y="528871"/>
        <a:ext cx="1587182" cy="4941240"/>
      </dsp:txXfrm>
    </dsp:sp>
    <dsp:sp modelId="{F2BC9E75-EF4A-47D4-AE39-C046180BBAC4}">
      <dsp:nvSpPr>
        <dsp:cNvPr id="0" name=""/>
        <dsp:cNvSpPr/>
      </dsp:nvSpPr>
      <dsp:spPr>
        <a:xfrm>
          <a:off x="7359414" y="53170"/>
          <a:ext cx="541835" cy="41975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359414" y="137120"/>
        <a:ext cx="415910" cy="251850"/>
      </dsp:txXfrm>
    </dsp:sp>
    <dsp:sp modelId="{809BD307-4CA0-4860-A366-3F697375908B}">
      <dsp:nvSpPr>
        <dsp:cNvPr id="0" name=""/>
        <dsp:cNvSpPr/>
      </dsp:nvSpPr>
      <dsp:spPr>
        <a:xfrm>
          <a:off x="8126163" y="46599"/>
          <a:ext cx="1685942" cy="6493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ctr" defTabSz="488950">
            <a:lnSpc>
              <a:spcPct val="90000"/>
            </a:lnSpc>
            <a:spcBef>
              <a:spcPct val="0"/>
            </a:spcBef>
            <a:spcAft>
              <a:spcPct val="35000"/>
            </a:spcAft>
            <a:buNone/>
          </a:pPr>
          <a:r>
            <a:rPr lang="en-US" sz="1100" b="1" kern="1200" dirty="0"/>
            <a:t>Social Distancing Measures</a:t>
          </a:r>
        </a:p>
      </dsp:txBody>
      <dsp:txXfrm>
        <a:off x="8126163" y="46599"/>
        <a:ext cx="1685942" cy="432891"/>
      </dsp:txXfrm>
    </dsp:sp>
    <dsp:sp modelId="{C7E2868D-8A04-4A48-B79D-840FA34A030C}">
      <dsp:nvSpPr>
        <dsp:cNvPr id="0" name=""/>
        <dsp:cNvSpPr/>
      </dsp:nvSpPr>
      <dsp:spPr>
        <a:xfrm>
          <a:off x="8471476" y="479491"/>
          <a:ext cx="1685942" cy="5040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Social distancing measures have become increasingly important in recent years, particularly in the wake of the COVID-19 pandemic. HRM plays a critical role in implementing and enforcing these measures to ensure the health and safety of employees.</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Companies like Amazon, Walmart, and Target have implemented social distancing measures in their warehouses and stores to protect their employees and customers from COVID-19. This has helped to ensure that these organizations can continue to operate effectively, even during a pandemic.</a:t>
          </a:r>
        </a:p>
      </dsp:txBody>
      <dsp:txXfrm>
        <a:off x="8520856" y="528871"/>
        <a:ext cx="1587182" cy="494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00521-0DFC-4231-AE7D-C1341F8B4907}">
      <dsp:nvSpPr>
        <dsp:cNvPr id="0" name=""/>
        <dsp:cNvSpPr/>
      </dsp:nvSpPr>
      <dsp:spPr>
        <a:xfrm>
          <a:off x="893622" y="0"/>
          <a:ext cx="4471639" cy="4471639"/>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6014E-930E-42AD-A9DA-6338D9F81771}">
      <dsp:nvSpPr>
        <dsp:cNvPr id="0" name=""/>
        <dsp:cNvSpPr/>
      </dsp:nvSpPr>
      <dsp:spPr>
        <a:xfrm>
          <a:off x="3129442" y="449565"/>
          <a:ext cx="2906565" cy="105852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kern="1200" dirty="0"/>
            <a:t>Partnering with educational institutions to offer training programs that develop the skills needed by the organization.</a:t>
          </a:r>
        </a:p>
      </dsp:txBody>
      <dsp:txXfrm>
        <a:off x="3181115" y="501238"/>
        <a:ext cx="2803219" cy="955174"/>
      </dsp:txXfrm>
    </dsp:sp>
    <dsp:sp modelId="{CA65CE16-B10F-419A-B693-63B5D2483E81}">
      <dsp:nvSpPr>
        <dsp:cNvPr id="0" name=""/>
        <dsp:cNvSpPr/>
      </dsp:nvSpPr>
      <dsp:spPr>
        <a:xfrm>
          <a:off x="3129442" y="1640401"/>
          <a:ext cx="2906565" cy="1058520"/>
        </a:xfrm>
        <a:prstGeom prst="round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kern="1200" dirty="0"/>
            <a:t>Offering on-the-job training and development programs that focus on specific skills.</a:t>
          </a:r>
          <a:endParaRPr lang="en-US" sz="1300" kern="1200" dirty="0"/>
        </a:p>
      </dsp:txBody>
      <dsp:txXfrm>
        <a:off x="3181115" y="1692074"/>
        <a:ext cx="2803219" cy="955174"/>
      </dsp:txXfrm>
    </dsp:sp>
    <dsp:sp modelId="{F1774CEF-88F7-43B9-93FA-2DE131BD8BA4}">
      <dsp:nvSpPr>
        <dsp:cNvPr id="0" name=""/>
        <dsp:cNvSpPr/>
      </dsp:nvSpPr>
      <dsp:spPr>
        <a:xfrm>
          <a:off x="3129442" y="2831237"/>
          <a:ext cx="2906565" cy="1058520"/>
        </a:xfrm>
        <a:prstGeom prst="round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kern="1200"/>
            <a:t>Implementing flexible work arrangements and other incentives to attract and retain top talent.</a:t>
          </a:r>
          <a:endParaRPr lang="en-US" sz="1300" kern="1200"/>
        </a:p>
      </dsp:txBody>
      <dsp:txXfrm>
        <a:off x="3181115" y="2882910"/>
        <a:ext cx="2803219" cy="9551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2023-03-14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BE3788CF-3C4D-427B-9087-C53FBC41A3CE}"/>
              </a:ext>
            </a:extLst>
          </p:cNvPr>
          <p:cNvSpPr/>
          <p:nvPr userDrawn="1"/>
        </p:nvSpPr>
        <p:spPr>
          <a:xfrm>
            <a:off x="0" y="-1"/>
            <a:ext cx="7937500" cy="2555999"/>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1" name="직사각형 20">
            <a:extLst>
              <a:ext uri="{FF2B5EF4-FFF2-40B4-BE49-F238E27FC236}">
                <a16:creationId xmlns:a16="http://schemas.microsoft.com/office/drawing/2014/main" id="{B887D475-B906-47AA-8A31-6A2A2951F8D7}"/>
              </a:ext>
            </a:extLst>
          </p:cNvPr>
          <p:cNvSpPr/>
          <p:nvPr userDrawn="1"/>
        </p:nvSpPr>
        <p:spPr>
          <a:xfrm>
            <a:off x="7937500" y="-1"/>
            <a:ext cx="4254500" cy="2555999"/>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46E6D565-A4CF-4C26-A071-E34EAE3A7BB4}"/>
              </a:ext>
            </a:extLst>
          </p:cNvPr>
          <p:cNvSpPr/>
          <p:nvPr userDrawn="1"/>
        </p:nvSpPr>
        <p:spPr>
          <a:xfrm>
            <a:off x="1" y="2542102"/>
            <a:ext cx="12192000" cy="36000"/>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4" name="직사각형 13">
            <a:extLst>
              <a:ext uri="{FF2B5EF4-FFF2-40B4-BE49-F238E27FC236}">
                <a16:creationId xmlns:a16="http://schemas.microsoft.com/office/drawing/2014/main" id="{EEE5242F-4DCE-4EC5-BB15-3FD3921574B8}"/>
              </a:ext>
            </a:extLst>
          </p:cNvPr>
          <p:cNvSpPr/>
          <p:nvPr userDrawn="1"/>
        </p:nvSpPr>
        <p:spPr>
          <a:xfrm>
            <a:off x="5729798" y="2542099"/>
            <a:ext cx="6462201" cy="4315901"/>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0" name="그림 개체 틀 4">
            <a:extLst>
              <a:ext uri="{FF2B5EF4-FFF2-40B4-BE49-F238E27FC236}">
                <a16:creationId xmlns:a16="http://schemas.microsoft.com/office/drawing/2014/main" id="{0C9A3E2A-3E96-4268-8E3C-53054E237E94}"/>
              </a:ext>
            </a:extLst>
          </p:cNvPr>
          <p:cNvSpPr>
            <a:spLocks noGrp="1"/>
          </p:cNvSpPr>
          <p:nvPr>
            <p:ph type="pic" sz="quarter" idx="10" hasCustomPrompt="1"/>
          </p:nvPr>
        </p:nvSpPr>
        <p:spPr>
          <a:xfrm>
            <a:off x="5765800" y="2578102"/>
            <a:ext cx="6426200" cy="4279898"/>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5" name="직사각형 14">
            <a:extLst>
              <a:ext uri="{FF2B5EF4-FFF2-40B4-BE49-F238E27FC236}">
                <a16:creationId xmlns:a16="http://schemas.microsoft.com/office/drawing/2014/main" id="{8C45CA54-CA12-4E14-BF37-B49559A6ACED}"/>
              </a:ext>
            </a:extLst>
          </p:cNvPr>
          <p:cNvSpPr/>
          <p:nvPr userDrawn="1"/>
        </p:nvSpPr>
        <p:spPr>
          <a:xfrm rot="5400000">
            <a:off x="6659501" y="1260000"/>
            <a:ext cx="2556000" cy="36000"/>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34" name="그룹 33">
            <a:extLst>
              <a:ext uri="{FF2B5EF4-FFF2-40B4-BE49-F238E27FC236}">
                <a16:creationId xmlns:a16="http://schemas.microsoft.com/office/drawing/2014/main" id="{D557B809-BD83-4831-A20E-77228B69D158}"/>
              </a:ext>
            </a:extLst>
          </p:cNvPr>
          <p:cNvGrpSpPr/>
          <p:nvPr userDrawn="1"/>
        </p:nvGrpSpPr>
        <p:grpSpPr>
          <a:xfrm>
            <a:off x="1" y="3042575"/>
            <a:ext cx="996696" cy="498348"/>
            <a:chOff x="0" y="3042575"/>
            <a:chExt cx="3314951" cy="1657474"/>
          </a:xfrm>
        </p:grpSpPr>
        <p:sp>
          <p:nvSpPr>
            <p:cNvPr id="30" name="자유형: 도형 29">
              <a:extLst>
                <a:ext uri="{FF2B5EF4-FFF2-40B4-BE49-F238E27FC236}">
                  <a16:creationId xmlns:a16="http://schemas.microsoft.com/office/drawing/2014/main" id="{3672AD79-5D9D-4C46-972C-5FBB24CC8ED9}"/>
                </a:ext>
              </a:extLst>
            </p:cNvPr>
            <p:cNvSpPr/>
            <p:nvPr userDrawn="1"/>
          </p:nvSpPr>
          <p:spPr>
            <a:xfrm flipH="1">
              <a:off x="0" y="3042575"/>
              <a:ext cx="828738" cy="1657474"/>
            </a:xfrm>
            <a:custGeom>
              <a:avLst/>
              <a:gdLst>
                <a:gd name="connsiteX0" fmla="*/ 828737 w 828738"/>
                <a:gd name="connsiteY0" fmla="*/ 0 h 1657474"/>
                <a:gd name="connsiteX1" fmla="*/ 828738 w 828738"/>
                <a:gd name="connsiteY1" fmla="*/ 0 h 1657474"/>
                <a:gd name="connsiteX2" fmla="*/ 828738 w 828738"/>
                <a:gd name="connsiteY2" fmla="*/ 1657474 h 1657474"/>
                <a:gd name="connsiteX3" fmla="*/ 828737 w 828738"/>
                <a:gd name="connsiteY3" fmla="*/ 1657474 h 1657474"/>
                <a:gd name="connsiteX4" fmla="*/ 0 w 828738"/>
                <a:gd name="connsiteY4" fmla="*/ 828737 h 1657474"/>
                <a:gd name="connsiteX5" fmla="*/ 828737 w 828738"/>
                <a:gd name="connsiteY5" fmla="*/ 0 h 1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738" h="1657474">
                  <a:moveTo>
                    <a:pt x="828737" y="0"/>
                  </a:moveTo>
                  <a:lnTo>
                    <a:pt x="828738" y="0"/>
                  </a:lnTo>
                  <a:lnTo>
                    <a:pt x="828738" y="1657474"/>
                  </a:lnTo>
                  <a:lnTo>
                    <a:pt x="828737" y="1657474"/>
                  </a:lnTo>
                  <a:cubicBezTo>
                    <a:pt x="371038" y="1657474"/>
                    <a:pt x="0" y="1286436"/>
                    <a:pt x="0" y="828737"/>
                  </a:cubicBezTo>
                  <a:cubicBezTo>
                    <a:pt x="0" y="371038"/>
                    <a:pt x="371038" y="0"/>
                    <a:pt x="828737" y="0"/>
                  </a:cubicBezTo>
                  <a:close/>
                </a:path>
              </a:pathLst>
            </a:cu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400" dirty="0">
                <a:solidFill>
                  <a:srgbClr val="FCF8F7"/>
                </a:solidFill>
                <a:latin typeface="+mj-lt"/>
              </a:endParaRPr>
            </a:p>
          </p:txBody>
        </p:sp>
        <p:sp>
          <p:nvSpPr>
            <p:cNvPr id="32" name="타원 31">
              <a:extLst>
                <a:ext uri="{FF2B5EF4-FFF2-40B4-BE49-F238E27FC236}">
                  <a16:creationId xmlns:a16="http://schemas.microsoft.com/office/drawing/2014/main" id="{47A30B2A-8233-47CA-8816-FAD0CCD6B6F3}"/>
                </a:ext>
              </a:extLst>
            </p:cNvPr>
            <p:cNvSpPr/>
            <p:nvPr userDrawn="1"/>
          </p:nvSpPr>
          <p:spPr>
            <a:xfrm>
              <a:off x="1657477" y="3042575"/>
              <a:ext cx="1657474" cy="1657474"/>
            </a:xfrm>
            <a:prstGeom prst="ellipse">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E0EC87E-0B6F-49C7-B765-DB815E2DDEAD}"/>
              </a:ext>
            </a:extLst>
          </p:cNvPr>
          <p:cNvSpPr/>
          <p:nvPr userDrawn="1"/>
        </p:nvSpPr>
        <p:spPr>
          <a:xfrm rot="16200000" flipH="1" flipV="1">
            <a:off x="11296498" y="5962499"/>
            <a:ext cx="150238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0E6A51E7-50EC-43A7-922D-7E7365BB13BE}"/>
              </a:ext>
            </a:extLst>
          </p:cNvPr>
          <p:cNvCxnSpPr>
            <a:cxnSpLocks/>
          </p:cNvCxnSpPr>
          <p:nvPr userDrawn="1"/>
        </p:nvCxnSpPr>
        <p:spPr>
          <a:xfrm>
            <a:off x="0" y="5355616"/>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B9914748-4776-44E9-8AD6-E98356E3FC1F}"/>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25892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3A9E0CBF-6BCE-4D92-BEA2-41CF39F001E4}"/>
              </a:ext>
            </a:extLst>
          </p:cNvPr>
          <p:cNvSpPr/>
          <p:nvPr userDrawn="1"/>
        </p:nvSpPr>
        <p:spPr>
          <a:xfrm rot="16200000" flipH="1" flipV="1">
            <a:off x="11753053" y="150329"/>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4" name="직선 연결선 3">
            <a:extLst>
              <a:ext uri="{FF2B5EF4-FFF2-40B4-BE49-F238E27FC236}">
                <a16:creationId xmlns:a16="http://schemas.microsoft.com/office/drawing/2014/main" id="{BE80E1A8-F1E6-4AF0-885D-5BBAEAC625ED}"/>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F71DE6EB-404E-4127-96A9-8D24B27DDA0A}"/>
              </a:ext>
            </a:extLst>
          </p:cNvPr>
          <p:cNvCxnSpPr>
            <a:cxnSpLocks/>
          </p:cNvCxnSpPr>
          <p:nvPr userDrawn="1"/>
        </p:nvCxnSpPr>
        <p:spPr>
          <a:xfrm flipH="1"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2" name="그림 개체 틀 4">
            <a:extLst>
              <a:ext uri="{FF2B5EF4-FFF2-40B4-BE49-F238E27FC236}">
                <a16:creationId xmlns:a16="http://schemas.microsoft.com/office/drawing/2014/main" id="{02B6FF56-1EE5-450C-B4E9-5760341C6549}"/>
              </a:ext>
            </a:extLst>
          </p:cNvPr>
          <p:cNvSpPr>
            <a:spLocks noGrp="1"/>
          </p:cNvSpPr>
          <p:nvPr>
            <p:ph type="pic" sz="quarter" idx="13" hasCustomPrompt="1"/>
          </p:nvPr>
        </p:nvSpPr>
        <p:spPr>
          <a:xfrm>
            <a:off x="873578" y="0"/>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
        <p:nvSpPr>
          <p:cNvPr id="13" name="그림 개체 틀 4">
            <a:extLst>
              <a:ext uri="{FF2B5EF4-FFF2-40B4-BE49-F238E27FC236}">
                <a16:creationId xmlns:a16="http://schemas.microsoft.com/office/drawing/2014/main" id="{3990289D-5018-46C9-AE8D-A8556B290052}"/>
              </a:ext>
            </a:extLst>
          </p:cNvPr>
          <p:cNvSpPr>
            <a:spLocks noGrp="1"/>
          </p:cNvSpPr>
          <p:nvPr>
            <p:ph type="pic" sz="quarter" idx="14" hasCustomPrompt="1"/>
          </p:nvPr>
        </p:nvSpPr>
        <p:spPr>
          <a:xfrm>
            <a:off x="8846685" y="2249715"/>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
        <p:nvSpPr>
          <p:cNvPr id="14" name="그림 개체 틀 4">
            <a:extLst>
              <a:ext uri="{FF2B5EF4-FFF2-40B4-BE49-F238E27FC236}">
                <a16:creationId xmlns:a16="http://schemas.microsoft.com/office/drawing/2014/main" id="{70B4ACC6-D7A2-4FF7-8017-EA9299AF7C9B}"/>
              </a:ext>
            </a:extLst>
          </p:cNvPr>
          <p:cNvSpPr>
            <a:spLocks noGrp="1"/>
          </p:cNvSpPr>
          <p:nvPr>
            <p:ph type="pic" sz="quarter" idx="15" hasCustomPrompt="1"/>
          </p:nvPr>
        </p:nvSpPr>
        <p:spPr>
          <a:xfrm>
            <a:off x="5914799" y="2249715"/>
            <a:ext cx="2471739" cy="380887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8034730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B5DED6A9-3853-49AD-8BFD-6DA82A1CCC6F}"/>
              </a:ext>
            </a:extLst>
          </p:cNvPr>
          <p:cNvSpPr/>
          <p:nvPr userDrawn="1"/>
        </p:nvSpPr>
        <p:spPr>
          <a:xfrm rot="5400000" flipV="1">
            <a:off x="-150327" y="150329"/>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9CDD4387-229B-4827-8F17-8150FBACFD99}"/>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DBDF1A80-930F-49F5-BE88-BEC0C1E1B1E9}"/>
              </a:ext>
            </a:extLst>
          </p:cNvPr>
          <p:cNvCxnSpPr>
            <a:cxnSpLocks/>
          </p:cNvCxnSpPr>
          <p:nvPr userDrawn="1"/>
        </p:nvCxnSpPr>
        <p:spPr>
          <a:xfrm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1963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E0EC87E-0B6F-49C7-B765-DB815E2DDEAD}"/>
              </a:ext>
            </a:extLst>
          </p:cNvPr>
          <p:cNvSpPr/>
          <p:nvPr userDrawn="1"/>
        </p:nvSpPr>
        <p:spPr>
          <a:xfrm rot="16200000" flipH="1" flipV="1">
            <a:off x="11296498" y="5962499"/>
            <a:ext cx="150238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5" name="직선 연결선 4">
            <a:extLst>
              <a:ext uri="{FF2B5EF4-FFF2-40B4-BE49-F238E27FC236}">
                <a16:creationId xmlns:a16="http://schemas.microsoft.com/office/drawing/2014/main" id="{0E6A51E7-50EC-43A7-922D-7E7365BB13BE}"/>
              </a:ext>
            </a:extLst>
          </p:cNvPr>
          <p:cNvCxnSpPr>
            <a:cxnSpLocks/>
          </p:cNvCxnSpPr>
          <p:nvPr userDrawn="1"/>
        </p:nvCxnSpPr>
        <p:spPr>
          <a:xfrm>
            <a:off x="0" y="5355616"/>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B9914748-4776-44E9-8AD6-E98356E3FC1F}"/>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9" name="그림 개체 틀 4">
            <a:extLst>
              <a:ext uri="{FF2B5EF4-FFF2-40B4-BE49-F238E27FC236}">
                <a16:creationId xmlns:a16="http://schemas.microsoft.com/office/drawing/2014/main" id="{CA9CBC73-E17B-4F8C-9196-A41EA14C37DE}"/>
              </a:ext>
            </a:extLst>
          </p:cNvPr>
          <p:cNvSpPr>
            <a:spLocks noGrp="1"/>
          </p:cNvSpPr>
          <p:nvPr>
            <p:ph type="pic" sz="quarter" idx="10" hasCustomPrompt="1"/>
          </p:nvPr>
        </p:nvSpPr>
        <p:spPr>
          <a:xfrm>
            <a:off x="4226379" y="1464178"/>
            <a:ext cx="2873828" cy="3853338"/>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57DE1CD8-E55A-42FE-8817-46A71AF0DD25}"/>
              </a:ext>
            </a:extLst>
          </p:cNvPr>
          <p:cNvSpPr>
            <a:spLocks noGrp="1"/>
          </p:cNvSpPr>
          <p:nvPr>
            <p:ph type="pic" sz="quarter" idx="11" hasCustomPrompt="1"/>
          </p:nvPr>
        </p:nvSpPr>
        <p:spPr>
          <a:xfrm>
            <a:off x="815749" y="1464178"/>
            <a:ext cx="2873828" cy="3853338"/>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17915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0CB786A6-97FC-40DB-A2C7-0477B3772DFE}"/>
              </a:ext>
            </a:extLst>
          </p:cNvPr>
          <p:cNvSpPr/>
          <p:nvPr userDrawn="1"/>
        </p:nvSpPr>
        <p:spPr>
          <a:xfrm rot="5400000" flipV="1">
            <a:off x="7818015"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AF85A552-A10D-41F4-B9F6-D2439B82C794}"/>
              </a:ext>
            </a:extLst>
          </p:cNvPr>
          <p:cNvSpPr/>
          <p:nvPr userDrawn="1"/>
        </p:nvSpPr>
        <p:spPr>
          <a:xfrm rot="5400000" flipH="1">
            <a:off x="11753053" y="6419054"/>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4" name="그림 개체 틀 4">
            <a:extLst>
              <a:ext uri="{FF2B5EF4-FFF2-40B4-BE49-F238E27FC236}">
                <a16:creationId xmlns:a16="http://schemas.microsoft.com/office/drawing/2014/main" id="{AF0D2DF4-E73A-4DB1-9FCD-E7BC26065487}"/>
              </a:ext>
            </a:extLst>
          </p:cNvPr>
          <p:cNvSpPr>
            <a:spLocks noGrp="1"/>
          </p:cNvSpPr>
          <p:nvPr>
            <p:ph type="pic" sz="quarter" idx="15" hasCustomPrompt="1"/>
          </p:nvPr>
        </p:nvSpPr>
        <p:spPr>
          <a:xfrm>
            <a:off x="-2" y="-1"/>
            <a:ext cx="7968343"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cxnSp>
        <p:nvCxnSpPr>
          <p:cNvPr id="8" name="직선 연결선 7">
            <a:extLst>
              <a:ext uri="{FF2B5EF4-FFF2-40B4-BE49-F238E27FC236}">
                <a16:creationId xmlns:a16="http://schemas.microsoft.com/office/drawing/2014/main" id="{5330B08A-B752-4781-B30B-473775A63FFA}"/>
              </a:ext>
            </a:extLst>
          </p:cNvPr>
          <p:cNvCxnSpPr>
            <a:cxnSpLocks/>
          </p:cNvCxnSpPr>
          <p:nvPr userDrawn="1"/>
        </p:nvCxnSpPr>
        <p:spPr>
          <a:xfrm flipV="1">
            <a:off x="8256961" y="0"/>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1BC089F0-FABA-41DA-A518-3F176E801989}"/>
              </a:ext>
            </a:extLst>
          </p:cNvPr>
          <p:cNvCxnSpPr>
            <a:cxnSpLocks/>
          </p:cNvCxnSpPr>
          <p:nvPr userDrawn="1"/>
        </p:nvCxnSpPr>
        <p:spPr>
          <a:xfrm>
            <a:off x="7968342" y="589274"/>
            <a:ext cx="4223658"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D4B80467-9215-4168-9522-93BE6C37A3ED}"/>
              </a:ext>
            </a:extLst>
          </p:cNvPr>
          <p:cNvCxnSpPr>
            <a:cxnSpLocks/>
          </p:cNvCxnSpPr>
          <p:nvPr userDrawn="1"/>
        </p:nvCxnSpPr>
        <p:spPr>
          <a:xfrm flipH="1" flipV="1">
            <a:off x="7968342" y="6268727"/>
            <a:ext cx="4223658"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1A88F8F2-C489-4546-B4DA-B17003B4C882}"/>
              </a:ext>
            </a:extLst>
          </p:cNvPr>
          <p:cNvCxnSpPr>
            <a:cxnSpLocks/>
          </p:cNvCxnSpPr>
          <p:nvPr userDrawn="1"/>
        </p:nvCxnSpPr>
        <p:spPr>
          <a:xfrm flipV="1">
            <a:off x="11903381" y="6268726"/>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9633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AF85A552-A10D-41F4-B9F6-D2439B82C794}"/>
              </a:ext>
            </a:extLst>
          </p:cNvPr>
          <p:cNvSpPr/>
          <p:nvPr userDrawn="1"/>
        </p:nvSpPr>
        <p:spPr>
          <a:xfrm rot="5400000" flipH="1">
            <a:off x="11753053" y="6419054"/>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5" name="직사각형 4">
            <a:extLst>
              <a:ext uri="{FF2B5EF4-FFF2-40B4-BE49-F238E27FC236}">
                <a16:creationId xmlns:a16="http://schemas.microsoft.com/office/drawing/2014/main" id="{0CB786A6-97FC-40DB-A2C7-0477B3772DFE}"/>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8" name="직선 연결선 7">
            <a:extLst>
              <a:ext uri="{FF2B5EF4-FFF2-40B4-BE49-F238E27FC236}">
                <a16:creationId xmlns:a16="http://schemas.microsoft.com/office/drawing/2014/main" id="{5330B08A-B752-4781-B30B-473775A63FFA}"/>
              </a:ext>
            </a:extLst>
          </p:cNvPr>
          <p:cNvCxnSpPr>
            <a:cxnSpLocks/>
          </p:cNvCxnSpPr>
          <p:nvPr userDrawn="1"/>
        </p:nvCxnSpPr>
        <p:spPr>
          <a:xfrm flipV="1">
            <a:off x="288619" y="0"/>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1BC089F0-FABA-41DA-A518-3F176E801989}"/>
              </a:ext>
            </a:extLst>
          </p:cNvPr>
          <p:cNvCxnSpPr>
            <a:cxnSpLocks/>
          </p:cNvCxnSpPr>
          <p:nvPr userDrawn="1"/>
        </p:nvCxnSpPr>
        <p:spPr>
          <a:xfrm>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D4B80467-9215-4168-9522-93BE6C37A3ED}"/>
              </a:ext>
            </a:extLst>
          </p:cNvPr>
          <p:cNvCxnSpPr>
            <a:cxnSpLocks/>
          </p:cNvCxnSpPr>
          <p:nvPr userDrawn="1"/>
        </p:nvCxnSpPr>
        <p:spPr>
          <a:xfrm flipH="1">
            <a:off x="0" y="6268727"/>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1A88F8F2-C489-4546-B4DA-B17003B4C882}"/>
              </a:ext>
            </a:extLst>
          </p:cNvPr>
          <p:cNvCxnSpPr>
            <a:cxnSpLocks/>
          </p:cNvCxnSpPr>
          <p:nvPr userDrawn="1"/>
        </p:nvCxnSpPr>
        <p:spPr>
          <a:xfrm flipV="1">
            <a:off x="11903381" y="6268726"/>
            <a:ext cx="0" cy="589274"/>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8373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21" name="그림 개체 틀 4">
            <a:extLst>
              <a:ext uri="{FF2B5EF4-FFF2-40B4-BE49-F238E27FC236}">
                <a16:creationId xmlns:a16="http://schemas.microsoft.com/office/drawing/2014/main" id="{B2FDB2FD-D9D1-4666-817F-44E42CC6B8A9}"/>
              </a:ext>
            </a:extLst>
          </p:cNvPr>
          <p:cNvSpPr>
            <a:spLocks noGrp="1"/>
          </p:cNvSpPr>
          <p:nvPr>
            <p:ph type="pic" sz="quarter" idx="11" hasCustomPrompt="1"/>
          </p:nvPr>
        </p:nvSpPr>
        <p:spPr>
          <a:xfrm>
            <a:off x="5428344" y="1638300"/>
            <a:ext cx="5645258" cy="3581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099216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26" name="직사각형 25">
            <a:extLst>
              <a:ext uri="{FF2B5EF4-FFF2-40B4-BE49-F238E27FC236}">
                <a16:creationId xmlns:a16="http://schemas.microsoft.com/office/drawing/2014/main" id="{916ABF31-42E6-4BD5-A09C-952DBC5F3C4A}"/>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30" name="직사각형 29">
            <a:extLst>
              <a:ext uri="{FF2B5EF4-FFF2-40B4-BE49-F238E27FC236}">
                <a16:creationId xmlns:a16="http://schemas.microsoft.com/office/drawing/2014/main" id="{F0783B65-9AB6-4964-AA1A-F04DF40F0073}"/>
              </a:ext>
            </a:extLst>
          </p:cNvPr>
          <p:cNvSpPr/>
          <p:nvPr userDrawn="1"/>
        </p:nvSpPr>
        <p:spPr>
          <a:xfrm rot="5400000" flipH="1">
            <a:off x="11753053" y="6419053"/>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7" name="직선 연결선 26">
            <a:extLst>
              <a:ext uri="{FF2B5EF4-FFF2-40B4-BE49-F238E27FC236}">
                <a16:creationId xmlns:a16="http://schemas.microsoft.com/office/drawing/2014/main" id="{C513AC4B-5590-4873-8122-3F8CF77898C8}"/>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289DF3F6-87A1-4440-A43A-63B3029170BA}"/>
              </a:ext>
            </a:extLst>
          </p:cNvPr>
          <p:cNvCxnSpPr>
            <a:cxnSpLocks/>
          </p:cNvCxnSpPr>
          <p:nvPr userDrawn="1"/>
        </p:nvCxnSpPr>
        <p:spPr>
          <a:xfrm>
            <a:off x="0" y="589274"/>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C5334820-EA4E-450A-B151-326EE89E2294}"/>
              </a:ext>
            </a:extLst>
          </p:cNvPr>
          <p:cNvCxnSpPr>
            <a:cxnSpLocks/>
          </p:cNvCxnSpPr>
          <p:nvPr userDrawn="1"/>
        </p:nvCxnSpPr>
        <p:spPr>
          <a:xfrm>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6E8941EE-FF99-46C3-A693-4922583B63CC}"/>
              </a:ext>
            </a:extLst>
          </p:cNvPr>
          <p:cNvCxnSpPr>
            <a:cxnSpLocks/>
          </p:cNvCxnSpPr>
          <p:nvPr userDrawn="1"/>
        </p:nvCxnSpPr>
        <p:spPr>
          <a:xfrm flipH="1" flipV="1">
            <a:off x="11903381" y="6268726"/>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3194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4442839D-E7DC-411B-A56D-D934EDA57A61}"/>
              </a:ext>
            </a:extLst>
          </p:cNvPr>
          <p:cNvSpPr/>
          <p:nvPr userDrawn="1"/>
        </p:nvSpPr>
        <p:spPr>
          <a:xfrm rot="5400000" flipV="1">
            <a:off x="-150327" y="150329"/>
            <a:ext cx="589274" cy="288618"/>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0" name="직선 연결선 9">
            <a:extLst>
              <a:ext uri="{FF2B5EF4-FFF2-40B4-BE49-F238E27FC236}">
                <a16:creationId xmlns:a16="http://schemas.microsoft.com/office/drawing/2014/main" id="{0C936F03-2DD6-4B3B-ADCC-BAAF98134903}"/>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025A8489-9611-4C0F-8A86-C3F9BD9DFCE9}"/>
              </a:ext>
            </a:extLst>
          </p:cNvPr>
          <p:cNvCxnSpPr>
            <a:cxnSpLocks/>
          </p:cNvCxnSpPr>
          <p:nvPr userDrawn="1"/>
        </p:nvCxnSpPr>
        <p:spPr>
          <a:xfrm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8" name="그림 개체 틀 11">
            <a:extLst>
              <a:ext uri="{FF2B5EF4-FFF2-40B4-BE49-F238E27FC236}">
                <a16:creationId xmlns:a16="http://schemas.microsoft.com/office/drawing/2014/main" id="{19A5FBF6-9EE9-4EB2-A774-BF07A9289027}"/>
              </a:ext>
            </a:extLst>
          </p:cNvPr>
          <p:cNvSpPr>
            <a:spLocks noGrp="1"/>
          </p:cNvSpPr>
          <p:nvPr>
            <p:ph type="pic" sz="quarter" idx="10" hasCustomPrompt="1"/>
          </p:nvPr>
        </p:nvSpPr>
        <p:spPr>
          <a:xfrm>
            <a:off x="7716277" y="8631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2100186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6BA1293E-26CF-40DB-A6DD-72316D7614E2}"/>
              </a:ext>
            </a:extLst>
          </p:cNvPr>
          <p:cNvSpPr/>
          <p:nvPr userDrawn="1"/>
        </p:nvSpPr>
        <p:spPr>
          <a:xfrm rot="16200000" flipH="1" flipV="1">
            <a:off x="11753053" y="150329"/>
            <a:ext cx="589274" cy="288618"/>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2" name="직선 연결선 11">
            <a:extLst>
              <a:ext uri="{FF2B5EF4-FFF2-40B4-BE49-F238E27FC236}">
                <a16:creationId xmlns:a16="http://schemas.microsoft.com/office/drawing/2014/main" id="{03DA2C3E-570B-403C-9EE3-E41F4A4A9513}"/>
              </a:ext>
            </a:extLst>
          </p:cNvPr>
          <p:cNvCxnSpPr>
            <a:cxnSpLocks/>
          </p:cNvCxnSpPr>
          <p:nvPr userDrawn="1"/>
        </p:nvCxnSpPr>
        <p:spPr>
          <a:xfrm flipV="1">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6706BB54-6340-45C3-B9CE-CE7B20633236}"/>
              </a:ext>
            </a:extLst>
          </p:cNvPr>
          <p:cNvCxnSpPr>
            <a:cxnSpLocks/>
          </p:cNvCxnSpPr>
          <p:nvPr userDrawn="1"/>
        </p:nvCxnSpPr>
        <p:spPr>
          <a:xfrm flipH="1" flipV="1">
            <a:off x="0" y="589274"/>
            <a:ext cx="12192000"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4" name="그림 개체 틀 5">
            <a:extLst>
              <a:ext uri="{FF2B5EF4-FFF2-40B4-BE49-F238E27FC236}">
                <a16:creationId xmlns:a16="http://schemas.microsoft.com/office/drawing/2014/main" id="{6FF6F751-C45D-4A86-85EC-BA5E0E3C3EB8}"/>
              </a:ext>
            </a:extLst>
          </p:cNvPr>
          <p:cNvSpPr>
            <a:spLocks noGrp="1"/>
          </p:cNvSpPr>
          <p:nvPr>
            <p:ph type="pic" sz="quarter" idx="10" hasCustomPrompt="1"/>
          </p:nvPr>
        </p:nvSpPr>
        <p:spPr>
          <a:xfrm>
            <a:off x="6763497" y="7540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10892506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17" name="직사각형 16">
            <a:extLst>
              <a:ext uri="{FF2B5EF4-FFF2-40B4-BE49-F238E27FC236}">
                <a16:creationId xmlns:a16="http://schemas.microsoft.com/office/drawing/2014/main" id="{7626E2E0-757C-45E6-92AF-DB3991382D12}"/>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직사각형 17">
            <a:extLst>
              <a:ext uri="{FF2B5EF4-FFF2-40B4-BE49-F238E27FC236}">
                <a16:creationId xmlns:a16="http://schemas.microsoft.com/office/drawing/2014/main" id="{8217E06E-C530-475F-A663-03A08CF6AEB1}"/>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직사각형 18">
            <a:extLst>
              <a:ext uri="{FF2B5EF4-FFF2-40B4-BE49-F238E27FC236}">
                <a16:creationId xmlns:a16="http://schemas.microsoft.com/office/drawing/2014/main" id="{8363F1C8-010A-43BE-8AC2-832F1796C526}"/>
              </a:ext>
            </a:extLst>
          </p:cNvPr>
          <p:cNvSpPr/>
          <p:nvPr userDrawn="1"/>
        </p:nvSpPr>
        <p:spPr>
          <a:xfrm>
            <a:off x="730800"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0" name="직선 연결선 19">
            <a:extLst>
              <a:ext uri="{FF2B5EF4-FFF2-40B4-BE49-F238E27FC236}">
                <a16:creationId xmlns:a16="http://schemas.microsoft.com/office/drawing/2014/main" id="{659CE6FD-5267-4606-9035-0A08EBEE6A7B}"/>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0B3C4E2A-E5DF-4151-A8EF-AD10923F5FA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EABDC0D6-6D2E-4ACE-A3C7-111189E382C0}"/>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770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26A2C83E-E701-46C2-870C-66E4AA192347}"/>
              </a:ext>
            </a:extLst>
          </p:cNvPr>
          <p:cNvSpPr/>
          <p:nvPr userDrawn="1"/>
        </p:nvSpPr>
        <p:spPr>
          <a:xfrm rot="5400000" flipV="1">
            <a:off x="-150327" y="150329"/>
            <a:ext cx="589274" cy="288618"/>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5" name="직사각형 4">
            <a:extLst>
              <a:ext uri="{FF2B5EF4-FFF2-40B4-BE49-F238E27FC236}">
                <a16:creationId xmlns:a16="http://schemas.microsoft.com/office/drawing/2014/main" id="{E78C1AB9-8259-4CF9-A9CE-166E0D68F360}"/>
              </a:ext>
            </a:extLst>
          </p:cNvPr>
          <p:cNvSpPr/>
          <p:nvPr userDrawn="1"/>
        </p:nvSpPr>
        <p:spPr>
          <a:xfrm rot="5400000" flipH="1">
            <a:off x="11753053" y="6419053"/>
            <a:ext cx="589274" cy="288618"/>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8" name="직선 연결선 7">
            <a:extLst>
              <a:ext uri="{FF2B5EF4-FFF2-40B4-BE49-F238E27FC236}">
                <a16:creationId xmlns:a16="http://schemas.microsoft.com/office/drawing/2014/main" id="{F786142D-30D2-4572-960D-5C1C9A318F7A}"/>
              </a:ext>
            </a:extLst>
          </p:cNvPr>
          <p:cNvCxnSpPr>
            <a:cxnSpLocks/>
          </p:cNvCxnSpPr>
          <p:nvPr userDrawn="1"/>
        </p:nvCxnSpPr>
        <p:spPr>
          <a:xfrm flipH="1" flipV="1">
            <a:off x="28861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5B589D6A-7D1D-4DC7-9556-6131DF4434C9}"/>
              </a:ext>
            </a:extLst>
          </p:cNvPr>
          <p:cNvCxnSpPr>
            <a:cxnSpLocks/>
          </p:cNvCxnSpPr>
          <p:nvPr userDrawn="1"/>
        </p:nvCxnSpPr>
        <p:spPr>
          <a:xfrm>
            <a:off x="0" y="589274"/>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29083855-94E9-492E-9609-28298B870439}"/>
              </a:ext>
            </a:extLst>
          </p:cNvPr>
          <p:cNvCxnSpPr>
            <a:cxnSpLocks/>
          </p:cNvCxnSpPr>
          <p:nvPr userDrawn="1"/>
        </p:nvCxnSpPr>
        <p:spPr>
          <a:xfrm>
            <a:off x="11903381"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59F480A4-8F6A-4ADE-8E92-857A4BFA17A8}"/>
              </a:ext>
            </a:extLst>
          </p:cNvPr>
          <p:cNvCxnSpPr>
            <a:cxnSpLocks/>
          </p:cNvCxnSpPr>
          <p:nvPr userDrawn="1"/>
        </p:nvCxnSpPr>
        <p:spPr>
          <a:xfrm flipH="1" flipV="1">
            <a:off x="11903381" y="6268726"/>
            <a:ext cx="288619"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2" name="그림 개체 틀 8">
            <a:extLst>
              <a:ext uri="{FF2B5EF4-FFF2-40B4-BE49-F238E27FC236}">
                <a16:creationId xmlns:a16="http://schemas.microsoft.com/office/drawing/2014/main" id="{392FD126-7C79-451C-ABF4-5186449F3AE2}"/>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239315138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0811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1" name="직사각형 10">
            <a:extLst>
              <a:ext uri="{FF2B5EF4-FFF2-40B4-BE49-F238E27FC236}">
                <a16:creationId xmlns:a16="http://schemas.microsoft.com/office/drawing/2014/main" id="{31FDC43F-69D2-4AC8-B538-ACFA7E735FE6}"/>
              </a:ext>
            </a:extLst>
          </p:cNvPr>
          <p:cNvSpPr/>
          <p:nvPr userDrawn="1"/>
        </p:nvSpPr>
        <p:spPr>
          <a:xfrm flipH="1">
            <a:off x="-1"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934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8105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2" name="그룹 1">
            <a:extLst>
              <a:ext uri="{FF2B5EF4-FFF2-40B4-BE49-F238E27FC236}">
                <a16:creationId xmlns:a16="http://schemas.microsoft.com/office/drawing/2014/main" id="{F615A98A-0997-4592-B638-1A40A6438F18}"/>
              </a:ext>
            </a:extLst>
          </p:cNvPr>
          <p:cNvGrpSpPr/>
          <p:nvPr userDrawn="1"/>
        </p:nvGrpSpPr>
        <p:grpSpPr>
          <a:xfrm>
            <a:off x="11461199" y="724694"/>
            <a:ext cx="730801" cy="5402262"/>
            <a:chOff x="-1" y="724694"/>
            <a:chExt cx="12192001" cy="5402262"/>
          </a:xfrm>
        </p:grpSpPr>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직사각형 14">
            <a:extLst>
              <a:ext uri="{FF2B5EF4-FFF2-40B4-BE49-F238E27FC236}">
                <a16:creationId xmlns:a16="http://schemas.microsoft.com/office/drawing/2014/main" id="{595580E7-CF58-4D68-AF6D-9DAAFB182584}"/>
              </a:ext>
            </a:extLst>
          </p:cNvPr>
          <p:cNvSpPr/>
          <p:nvPr userDrawn="1"/>
        </p:nvSpPr>
        <p:spPr>
          <a:xfrm>
            <a:off x="0" y="6126956"/>
            <a:ext cx="730800" cy="731044"/>
          </a:xfrm>
          <a:prstGeom prst="rect">
            <a:avLst/>
          </a:prstGeom>
          <a:solidFill>
            <a:srgbClr val="2626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6" name="직사각형 15">
            <a:extLst>
              <a:ext uri="{FF2B5EF4-FFF2-40B4-BE49-F238E27FC236}">
                <a16:creationId xmlns:a16="http://schemas.microsoft.com/office/drawing/2014/main" id="{5869FC1C-31E5-4AC0-BFC0-E8BF2FEA6CDC}"/>
              </a:ext>
            </a:extLst>
          </p:cNvPr>
          <p:cNvSpPr/>
          <p:nvPr userDrawn="1"/>
        </p:nvSpPr>
        <p:spPr>
          <a:xfrm>
            <a:off x="0" y="0"/>
            <a:ext cx="7308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nvGrpSpPr>
          <p:cNvPr id="17" name="그룹 16">
            <a:extLst>
              <a:ext uri="{FF2B5EF4-FFF2-40B4-BE49-F238E27FC236}">
                <a16:creationId xmlns:a16="http://schemas.microsoft.com/office/drawing/2014/main" id="{A42E6BAD-3D7D-4BAB-B433-DDEC5F6C512C}"/>
              </a:ext>
            </a:extLst>
          </p:cNvPr>
          <p:cNvGrpSpPr/>
          <p:nvPr userDrawn="1"/>
        </p:nvGrpSpPr>
        <p:grpSpPr>
          <a:xfrm flipH="1">
            <a:off x="0" y="724694"/>
            <a:ext cx="730801" cy="5402262"/>
            <a:chOff x="-1" y="724694"/>
            <a:chExt cx="12192001" cy="5402262"/>
          </a:xfrm>
        </p:grpSpPr>
        <p:cxnSp>
          <p:nvCxnSpPr>
            <p:cNvPr id="18" name="직선 연결선 17">
              <a:extLst>
                <a:ext uri="{FF2B5EF4-FFF2-40B4-BE49-F238E27FC236}">
                  <a16:creationId xmlns:a16="http://schemas.microsoft.com/office/drawing/2014/main" id="{24F54C63-714A-4405-9BEB-9CE6320207BA}"/>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EC30E24E-B08A-4BF8-9799-EE59B4755684}"/>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grpSp>
      <p:cxnSp>
        <p:nvCxnSpPr>
          <p:cNvPr id="20" name="직선 연결선 19">
            <a:extLst>
              <a:ext uri="{FF2B5EF4-FFF2-40B4-BE49-F238E27FC236}">
                <a16:creationId xmlns:a16="http://schemas.microsoft.com/office/drawing/2014/main" id="{48E3DBFD-237C-48F1-8D35-B3D729D4E4A7}"/>
              </a:ext>
            </a:extLst>
          </p:cNvPr>
          <p:cNvCxnSpPr/>
          <p:nvPr userDrawn="1"/>
        </p:nvCxnSpPr>
        <p:spPr>
          <a:xfrm>
            <a:off x="730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582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26" name="직사각형 25">
            <a:extLst>
              <a:ext uri="{FF2B5EF4-FFF2-40B4-BE49-F238E27FC236}">
                <a16:creationId xmlns:a16="http://schemas.microsoft.com/office/drawing/2014/main" id="{9B4CA3B6-BD14-4580-A801-B1F23FFD16B6}"/>
              </a:ext>
            </a:extLst>
          </p:cNvPr>
          <p:cNvSpPr/>
          <p:nvPr userDrawn="1"/>
        </p:nvSpPr>
        <p:spPr>
          <a:xfrm>
            <a:off x="730800" y="0"/>
            <a:ext cx="10730394"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4" name="직사각형 23">
            <a:extLst>
              <a:ext uri="{FF2B5EF4-FFF2-40B4-BE49-F238E27FC236}">
                <a16:creationId xmlns:a16="http://schemas.microsoft.com/office/drawing/2014/main" id="{FA919020-67E6-41A8-99E1-29170768824F}"/>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25" name="직사각형 24">
            <a:extLst>
              <a:ext uri="{FF2B5EF4-FFF2-40B4-BE49-F238E27FC236}">
                <a16:creationId xmlns:a16="http://schemas.microsoft.com/office/drawing/2014/main" id="{F0B13439-2BCD-4CA4-9870-813E6CAB59D7}"/>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7" name="직선 연결선 26">
            <a:extLst>
              <a:ext uri="{FF2B5EF4-FFF2-40B4-BE49-F238E27FC236}">
                <a16:creationId xmlns:a16="http://schemas.microsoft.com/office/drawing/2014/main" id="{E9233766-6FA4-4B45-B56A-55DA081454DE}"/>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63DD8295-73C5-4B98-BA21-6F046902E4C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02E06C38-F1DE-40DE-B4A5-0791F5B218DC}"/>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30" name="직사각형 29">
            <a:extLst>
              <a:ext uri="{FF2B5EF4-FFF2-40B4-BE49-F238E27FC236}">
                <a16:creationId xmlns:a16="http://schemas.microsoft.com/office/drawing/2014/main" id="{380D5907-877C-4F31-BFDA-3A52E871EAF2}"/>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31" name="직사각형 30">
            <a:extLst>
              <a:ext uri="{FF2B5EF4-FFF2-40B4-BE49-F238E27FC236}">
                <a16:creationId xmlns:a16="http://schemas.microsoft.com/office/drawing/2014/main" id="{8463F173-8E6E-4923-9A37-41979792F77E}"/>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2" name="직선 연결선 31">
            <a:extLst>
              <a:ext uri="{FF2B5EF4-FFF2-40B4-BE49-F238E27FC236}">
                <a16:creationId xmlns:a16="http://schemas.microsoft.com/office/drawing/2014/main" id="{43800CBE-DD8E-486C-A71E-CC528BE88085}"/>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8337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17" name="직사각형 16">
            <a:extLst>
              <a:ext uri="{FF2B5EF4-FFF2-40B4-BE49-F238E27FC236}">
                <a16:creationId xmlns:a16="http://schemas.microsoft.com/office/drawing/2014/main" id="{7626E2E0-757C-45E6-92AF-DB3991382D12}"/>
              </a:ext>
            </a:extLst>
          </p:cNvPr>
          <p:cNvSpPr/>
          <p:nvPr userDrawn="1"/>
        </p:nvSpPr>
        <p:spPr>
          <a:xfrm>
            <a:off x="-1"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직사각형 17">
            <a:extLst>
              <a:ext uri="{FF2B5EF4-FFF2-40B4-BE49-F238E27FC236}">
                <a16:creationId xmlns:a16="http://schemas.microsoft.com/office/drawing/2014/main" id="{8217E06E-C530-475F-A663-03A08CF6AEB1}"/>
              </a:ext>
            </a:extLst>
          </p:cNvPr>
          <p:cNvSpPr/>
          <p:nvPr userDrawn="1"/>
        </p:nvSpPr>
        <p:spPr>
          <a:xfrm>
            <a:off x="-1"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직사각형 18">
            <a:extLst>
              <a:ext uri="{FF2B5EF4-FFF2-40B4-BE49-F238E27FC236}">
                <a16:creationId xmlns:a16="http://schemas.microsoft.com/office/drawing/2014/main" id="{8363F1C8-010A-43BE-8AC2-832F1796C526}"/>
              </a:ext>
            </a:extLst>
          </p:cNvPr>
          <p:cNvSpPr/>
          <p:nvPr userDrawn="1"/>
        </p:nvSpPr>
        <p:spPr>
          <a:xfrm>
            <a:off x="730800"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20" name="직선 연결선 19">
            <a:extLst>
              <a:ext uri="{FF2B5EF4-FFF2-40B4-BE49-F238E27FC236}">
                <a16:creationId xmlns:a16="http://schemas.microsoft.com/office/drawing/2014/main" id="{659CE6FD-5267-4606-9035-0A08EBEE6A7B}"/>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0B3C4E2A-E5DF-4151-A8EF-AD10923F5FA5}"/>
              </a:ext>
            </a:extLst>
          </p:cNvPr>
          <p:cNvCxnSpPr>
            <a:cxnSpLocks/>
          </p:cNvCxnSpPr>
          <p:nvPr userDrawn="1"/>
        </p:nvCxnSpPr>
        <p:spPr>
          <a:xfrm>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EABDC0D6-6D2E-4ACE-A3C7-111189E382C0}"/>
              </a:ext>
            </a:extLst>
          </p:cNvPr>
          <p:cNvCxnSpPr/>
          <p:nvPr userDrawn="1"/>
        </p:nvCxnSpPr>
        <p:spPr>
          <a:xfrm>
            <a:off x="7307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0" name="그림 개체 틀 4">
            <a:extLst>
              <a:ext uri="{FF2B5EF4-FFF2-40B4-BE49-F238E27FC236}">
                <a16:creationId xmlns:a16="http://schemas.microsoft.com/office/drawing/2014/main" id="{FBC3F314-6DA0-429C-B8A6-13B2C63475A3}"/>
              </a:ext>
            </a:extLst>
          </p:cNvPr>
          <p:cNvSpPr>
            <a:spLocks noGrp="1"/>
          </p:cNvSpPr>
          <p:nvPr>
            <p:ph type="pic" sz="quarter" idx="10" hasCustomPrompt="1"/>
          </p:nvPr>
        </p:nvSpPr>
        <p:spPr>
          <a:xfrm>
            <a:off x="7565345" y="992778"/>
            <a:ext cx="3633878" cy="4872444"/>
          </a:xfrm>
          <a:prstGeom prst="rect">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768232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BA6E83D6-1946-4929-A1D9-CC4CA224C010}"/>
              </a:ext>
            </a:extLst>
          </p:cNvPr>
          <p:cNvSpPr/>
          <p:nvPr userDrawn="1"/>
        </p:nvSpPr>
        <p:spPr>
          <a:xfrm flipH="1">
            <a:off x="11461200" y="6126956"/>
            <a:ext cx="730800"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94036152-C1D7-4F12-8861-CCDFC508738D}"/>
              </a:ext>
            </a:extLst>
          </p:cNvPr>
          <p:cNvSpPr/>
          <p:nvPr userDrawn="1"/>
        </p:nvSpPr>
        <p:spPr>
          <a:xfrm flipH="1">
            <a:off x="11461200" y="0"/>
            <a:ext cx="730800"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1" name="직사각형 10">
            <a:extLst>
              <a:ext uri="{FF2B5EF4-FFF2-40B4-BE49-F238E27FC236}">
                <a16:creationId xmlns:a16="http://schemas.microsoft.com/office/drawing/2014/main" id="{31FDC43F-69D2-4AC8-B538-ACFA7E735FE6}"/>
              </a:ext>
            </a:extLst>
          </p:cNvPr>
          <p:cNvSpPr/>
          <p:nvPr userDrawn="1"/>
        </p:nvSpPr>
        <p:spPr>
          <a:xfrm flipH="1">
            <a:off x="-1" y="0"/>
            <a:ext cx="11461200"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3" name="직선 연결선 2">
            <a:extLst>
              <a:ext uri="{FF2B5EF4-FFF2-40B4-BE49-F238E27FC236}">
                <a16:creationId xmlns:a16="http://schemas.microsoft.com/office/drawing/2014/main" id="{205B7005-5947-4FC4-AA59-DC1948C34AED}"/>
              </a:ext>
            </a:extLst>
          </p:cNvPr>
          <p:cNvCxnSpPr/>
          <p:nvPr userDrawn="1"/>
        </p:nvCxnSpPr>
        <p:spPr>
          <a:xfrm flipH="1">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4" name="직선 연결선 13">
            <a:extLst>
              <a:ext uri="{FF2B5EF4-FFF2-40B4-BE49-F238E27FC236}">
                <a16:creationId xmlns:a16="http://schemas.microsoft.com/office/drawing/2014/main" id="{816B3B85-1E40-4BF9-B413-744CFB7014AD}"/>
              </a:ext>
            </a:extLst>
          </p:cNvPr>
          <p:cNvCxnSpPr>
            <a:cxnSpLocks/>
          </p:cNvCxnSpPr>
          <p:nvPr userDrawn="1"/>
        </p:nvCxnSpPr>
        <p:spPr>
          <a:xfrm flipH="1">
            <a:off x="-1" y="6126956"/>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6D304E24-5002-4DC9-B293-6C7B5840490D}"/>
              </a:ext>
            </a:extLst>
          </p:cNvPr>
          <p:cNvCxnSpPr/>
          <p:nvPr userDrawn="1"/>
        </p:nvCxnSpPr>
        <p:spPr>
          <a:xfrm flipH="1">
            <a:off x="114612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5" name="그림 개체 틀 4">
            <a:extLst>
              <a:ext uri="{FF2B5EF4-FFF2-40B4-BE49-F238E27FC236}">
                <a16:creationId xmlns:a16="http://schemas.microsoft.com/office/drawing/2014/main" id="{BE5392E4-5C77-42BF-941A-F0F7A1578220}"/>
              </a:ext>
            </a:extLst>
          </p:cNvPr>
          <p:cNvSpPr>
            <a:spLocks noGrp="1"/>
          </p:cNvSpPr>
          <p:nvPr>
            <p:ph type="pic" sz="quarter" idx="10" hasCustomPrompt="1"/>
          </p:nvPr>
        </p:nvSpPr>
        <p:spPr>
          <a:xfrm>
            <a:off x="640057" y="1181878"/>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4">
            <a:extLst>
              <a:ext uri="{FF2B5EF4-FFF2-40B4-BE49-F238E27FC236}">
                <a16:creationId xmlns:a16="http://schemas.microsoft.com/office/drawing/2014/main" id="{F837C27A-2926-453F-931A-B459FB23DB97}"/>
              </a:ext>
            </a:extLst>
          </p:cNvPr>
          <p:cNvSpPr>
            <a:spLocks noGrp="1"/>
          </p:cNvSpPr>
          <p:nvPr>
            <p:ph type="pic" sz="quarter" idx="11" hasCustomPrompt="1"/>
          </p:nvPr>
        </p:nvSpPr>
        <p:spPr>
          <a:xfrm>
            <a:off x="5970883" y="1181878"/>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9572404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4" name="그림 개체 틀 17">
            <a:extLst>
              <a:ext uri="{FF2B5EF4-FFF2-40B4-BE49-F238E27FC236}">
                <a16:creationId xmlns:a16="http://schemas.microsoft.com/office/drawing/2014/main" id="{63E6E9BC-54AF-4B98-8360-064D4D5CFEF0}"/>
              </a:ext>
            </a:extLst>
          </p:cNvPr>
          <p:cNvSpPr>
            <a:spLocks noGrp="1"/>
          </p:cNvSpPr>
          <p:nvPr>
            <p:ph type="pic" sz="quarter" idx="12" hasCustomPrompt="1"/>
          </p:nvPr>
        </p:nvSpPr>
        <p:spPr>
          <a:xfrm>
            <a:off x="66039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17">
            <a:extLst>
              <a:ext uri="{FF2B5EF4-FFF2-40B4-BE49-F238E27FC236}">
                <a16:creationId xmlns:a16="http://schemas.microsoft.com/office/drawing/2014/main" id="{A624DD0E-9430-419F-9676-8F79A14CE693}"/>
              </a:ext>
            </a:extLst>
          </p:cNvPr>
          <p:cNvSpPr>
            <a:spLocks noGrp="1"/>
          </p:cNvSpPr>
          <p:nvPr>
            <p:ph type="pic" sz="quarter" idx="13" hasCustomPrompt="1"/>
          </p:nvPr>
        </p:nvSpPr>
        <p:spPr>
          <a:xfrm>
            <a:off x="431688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17">
            <a:extLst>
              <a:ext uri="{FF2B5EF4-FFF2-40B4-BE49-F238E27FC236}">
                <a16:creationId xmlns:a16="http://schemas.microsoft.com/office/drawing/2014/main" id="{F94BD3DC-4A19-4F65-8F88-8C1295919187}"/>
              </a:ext>
            </a:extLst>
          </p:cNvPr>
          <p:cNvSpPr>
            <a:spLocks noGrp="1"/>
          </p:cNvSpPr>
          <p:nvPr>
            <p:ph type="pic" sz="quarter" idx="14" hasCustomPrompt="1"/>
          </p:nvPr>
        </p:nvSpPr>
        <p:spPr>
          <a:xfrm>
            <a:off x="7973378" y="2159242"/>
            <a:ext cx="1736679" cy="2288243"/>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직사각형 8">
            <a:extLst>
              <a:ext uri="{FF2B5EF4-FFF2-40B4-BE49-F238E27FC236}">
                <a16:creationId xmlns:a16="http://schemas.microsoft.com/office/drawing/2014/main" id="{BD182AF6-C6EC-41C1-A9F3-423ADA2EBF49}"/>
              </a:ext>
            </a:extLst>
          </p:cNvPr>
          <p:cNvSpPr/>
          <p:nvPr userDrawn="1"/>
        </p:nvSpPr>
        <p:spPr>
          <a:xfrm>
            <a:off x="-1" y="0"/>
            <a:ext cx="375193" cy="731044"/>
          </a:xfrm>
          <a:prstGeom prst="rect">
            <a:avLst/>
          </a:prstGeom>
          <a:solidFill>
            <a:srgbClr val="A8211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0" name="직사각형 9">
            <a:extLst>
              <a:ext uri="{FF2B5EF4-FFF2-40B4-BE49-F238E27FC236}">
                <a16:creationId xmlns:a16="http://schemas.microsoft.com/office/drawing/2014/main" id="{F9F14A18-D622-4541-A67C-C1827DECDA23}"/>
              </a:ext>
            </a:extLst>
          </p:cNvPr>
          <p:cNvSpPr/>
          <p:nvPr userDrawn="1"/>
        </p:nvSpPr>
        <p:spPr>
          <a:xfrm>
            <a:off x="375192" y="0"/>
            <a:ext cx="11441596" cy="731044"/>
          </a:xfrm>
          <a:prstGeom prst="rect">
            <a:avLst/>
          </a:prstGeom>
          <a:solidFill>
            <a:srgbClr val="F4B643"/>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1" name="직선 연결선 10">
            <a:extLst>
              <a:ext uri="{FF2B5EF4-FFF2-40B4-BE49-F238E27FC236}">
                <a16:creationId xmlns:a16="http://schemas.microsoft.com/office/drawing/2014/main" id="{71E6D463-B6E7-46A9-8E10-B92D28D5BBBF}"/>
              </a:ext>
            </a:extLst>
          </p:cNvPr>
          <p:cNvCxnSpPr/>
          <p:nvPr userDrawn="1"/>
        </p:nvCxnSpPr>
        <p:spPr>
          <a:xfrm>
            <a:off x="-1" y="724694"/>
            <a:ext cx="12192001" cy="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2" name="직선 연결선 11">
            <a:extLst>
              <a:ext uri="{FF2B5EF4-FFF2-40B4-BE49-F238E27FC236}">
                <a16:creationId xmlns:a16="http://schemas.microsoft.com/office/drawing/2014/main" id="{B74ACB6D-9343-4141-8172-C8DC5A21D6F1}"/>
              </a:ext>
            </a:extLst>
          </p:cNvPr>
          <p:cNvCxnSpPr/>
          <p:nvPr userDrawn="1"/>
        </p:nvCxnSpPr>
        <p:spPr>
          <a:xfrm>
            <a:off x="375199"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
        <p:nvSpPr>
          <p:cNvPr id="13" name="직사각형 12">
            <a:extLst>
              <a:ext uri="{FF2B5EF4-FFF2-40B4-BE49-F238E27FC236}">
                <a16:creationId xmlns:a16="http://schemas.microsoft.com/office/drawing/2014/main" id="{AC7F192F-5779-4BBA-8165-3B91E7D1CB84}"/>
              </a:ext>
            </a:extLst>
          </p:cNvPr>
          <p:cNvSpPr/>
          <p:nvPr userDrawn="1"/>
        </p:nvSpPr>
        <p:spPr>
          <a:xfrm flipH="1">
            <a:off x="11816807" y="0"/>
            <a:ext cx="375193" cy="731044"/>
          </a:xfrm>
          <a:prstGeom prst="rect">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cxnSp>
        <p:nvCxnSpPr>
          <p:cNvPr id="14" name="직선 연결선 13">
            <a:extLst>
              <a:ext uri="{FF2B5EF4-FFF2-40B4-BE49-F238E27FC236}">
                <a16:creationId xmlns:a16="http://schemas.microsoft.com/office/drawing/2014/main" id="{EC3A5194-03E3-4A81-8FF7-4520D1B2463D}"/>
              </a:ext>
            </a:extLst>
          </p:cNvPr>
          <p:cNvCxnSpPr/>
          <p:nvPr userDrawn="1"/>
        </p:nvCxnSpPr>
        <p:spPr>
          <a:xfrm flipH="1">
            <a:off x="11816800" y="0"/>
            <a:ext cx="0" cy="6858000"/>
          </a:xfrm>
          <a:prstGeom prst="line">
            <a:avLst/>
          </a:prstGeom>
          <a:ln w="34925">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193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76" r:id="rId21"/>
    <p:sldLayoutId id="2147483664" r:id="rId2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482B3-1AD0-40CF-AD7D-2948434A7B92}"/>
              </a:ext>
            </a:extLst>
          </p:cNvPr>
          <p:cNvSpPr txBox="1"/>
          <p:nvPr/>
        </p:nvSpPr>
        <p:spPr>
          <a:xfrm>
            <a:off x="581078" y="400836"/>
            <a:ext cx="6666945" cy="1754326"/>
          </a:xfrm>
          <a:prstGeom prst="rect">
            <a:avLst/>
          </a:prstGeom>
          <a:noFill/>
        </p:spPr>
        <p:txBody>
          <a:bodyPr wrap="square" rtlCol="0" anchor="ctr" anchorCtr="0">
            <a:spAutoFit/>
          </a:bodyPr>
          <a:lstStyle/>
          <a:p>
            <a:pPr algn="ctr"/>
            <a:r>
              <a:rPr lang="en-US" altLang="ko-KR" sz="5400" dirty="0">
                <a:solidFill>
                  <a:srgbClr val="F7F7F7"/>
                </a:solidFill>
                <a:latin typeface="+mj-lt"/>
                <a:cs typeface="Arial" panose="020B0604020202020204" pitchFamily="34" charset="0"/>
              </a:rPr>
              <a:t>Human Resource Management </a:t>
            </a:r>
            <a:endParaRPr lang="ko-KR" altLang="en-US" sz="5400" dirty="0">
              <a:solidFill>
                <a:srgbClr val="F7F7F7"/>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FF890F00-EF40-45F0-95E0-22926D7B4FE5}"/>
              </a:ext>
            </a:extLst>
          </p:cNvPr>
          <p:cNvSpPr txBox="1"/>
          <p:nvPr/>
        </p:nvSpPr>
        <p:spPr>
          <a:xfrm>
            <a:off x="908123" y="4194830"/>
            <a:ext cx="3695698" cy="523220"/>
          </a:xfrm>
          <a:prstGeom prst="rect">
            <a:avLst/>
          </a:prstGeom>
          <a:noFill/>
        </p:spPr>
        <p:txBody>
          <a:bodyPr wrap="square" rtlCol="0" anchor="ctr" anchorCtr="0">
            <a:spAutoFit/>
          </a:bodyPr>
          <a:lstStyle/>
          <a:p>
            <a:r>
              <a:rPr lang="en-US" altLang="ko-KR" sz="2800" dirty="0">
                <a:solidFill>
                  <a:srgbClr val="262626"/>
                </a:solidFill>
                <a:latin typeface="+mj-lt"/>
                <a:cs typeface="Arial" panose="020B0604020202020204" pitchFamily="34" charset="0"/>
              </a:rPr>
              <a:t>Instructor’s Name</a:t>
            </a:r>
            <a:endParaRPr lang="ko-KR" altLang="en-US" sz="2800" dirty="0">
              <a:solidFill>
                <a:srgbClr val="262626"/>
              </a:solidFill>
              <a:latin typeface="+mj-lt"/>
              <a:cs typeface="Arial" panose="020B0604020202020204" pitchFamily="34" charset="0"/>
            </a:endParaRPr>
          </a:p>
        </p:txBody>
      </p:sp>
      <p:sp>
        <p:nvSpPr>
          <p:cNvPr id="14" name="자유형: 도형 13">
            <a:extLst>
              <a:ext uri="{FF2B5EF4-FFF2-40B4-BE49-F238E27FC236}">
                <a16:creationId xmlns:a16="http://schemas.microsoft.com/office/drawing/2014/main" id="{E148DCD8-70D0-4E71-A2A9-4F2591AE4857}"/>
              </a:ext>
            </a:extLst>
          </p:cNvPr>
          <p:cNvSpPr/>
          <p:nvPr/>
        </p:nvSpPr>
        <p:spPr>
          <a:xfrm>
            <a:off x="11363262" y="3042575"/>
            <a:ext cx="828738" cy="1657474"/>
          </a:xfrm>
          <a:custGeom>
            <a:avLst/>
            <a:gdLst>
              <a:gd name="connsiteX0" fmla="*/ 828737 w 828738"/>
              <a:gd name="connsiteY0" fmla="*/ 0 h 1657474"/>
              <a:gd name="connsiteX1" fmla="*/ 828738 w 828738"/>
              <a:gd name="connsiteY1" fmla="*/ 0 h 1657474"/>
              <a:gd name="connsiteX2" fmla="*/ 828738 w 828738"/>
              <a:gd name="connsiteY2" fmla="*/ 1657474 h 1657474"/>
              <a:gd name="connsiteX3" fmla="*/ 828737 w 828738"/>
              <a:gd name="connsiteY3" fmla="*/ 1657474 h 1657474"/>
              <a:gd name="connsiteX4" fmla="*/ 0 w 828738"/>
              <a:gd name="connsiteY4" fmla="*/ 828737 h 1657474"/>
              <a:gd name="connsiteX5" fmla="*/ 828737 w 828738"/>
              <a:gd name="connsiteY5" fmla="*/ 0 h 165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738" h="1657474">
                <a:moveTo>
                  <a:pt x="828737" y="0"/>
                </a:moveTo>
                <a:lnTo>
                  <a:pt x="828738" y="0"/>
                </a:lnTo>
                <a:lnTo>
                  <a:pt x="828738" y="1657474"/>
                </a:lnTo>
                <a:lnTo>
                  <a:pt x="828737" y="1657474"/>
                </a:lnTo>
                <a:cubicBezTo>
                  <a:pt x="371038" y="1657474"/>
                  <a:pt x="0" y="1286436"/>
                  <a:pt x="0" y="828737"/>
                </a:cubicBezTo>
                <a:cubicBezTo>
                  <a:pt x="0" y="371038"/>
                  <a:pt x="371038" y="0"/>
                  <a:pt x="828737" y="0"/>
                </a:cubicBezTo>
                <a:close/>
              </a:path>
            </a:pathLst>
          </a:cu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400" dirty="0">
              <a:solidFill>
                <a:srgbClr val="FCF8F7"/>
              </a:solidFill>
              <a:latin typeface="+mj-lt"/>
            </a:endParaRPr>
          </a:p>
        </p:txBody>
      </p:sp>
      <p:sp>
        <p:nvSpPr>
          <p:cNvPr id="21" name="TextBox 20">
            <a:extLst>
              <a:ext uri="{FF2B5EF4-FFF2-40B4-BE49-F238E27FC236}">
                <a16:creationId xmlns:a16="http://schemas.microsoft.com/office/drawing/2014/main" id="{ADEC9C29-68AE-4479-B93E-DD3A40F595C2}"/>
              </a:ext>
            </a:extLst>
          </p:cNvPr>
          <p:cNvSpPr txBox="1"/>
          <p:nvPr/>
        </p:nvSpPr>
        <p:spPr>
          <a:xfrm>
            <a:off x="8238744" y="950541"/>
            <a:ext cx="3639312" cy="830997"/>
          </a:xfrm>
          <a:prstGeom prst="rect">
            <a:avLst/>
          </a:prstGeom>
          <a:noFill/>
        </p:spPr>
        <p:txBody>
          <a:bodyPr wrap="square" rtlCol="0" anchor="ctr" anchorCtr="0">
            <a:spAutoFit/>
          </a:bodyPr>
          <a:lstStyle/>
          <a:p>
            <a:r>
              <a:rPr lang="en-US" altLang="ko-KR" sz="2400" dirty="0">
                <a:solidFill>
                  <a:srgbClr val="262626"/>
                </a:solidFill>
                <a:latin typeface="+mj-lt"/>
                <a:cs typeface="Arial" panose="020B0604020202020204" pitchFamily="34" charset="0"/>
              </a:rPr>
              <a:t>Learning Outcome 2</a:t>
            </a:r>
          </a:p>
          <a:p>
            <a:endParaRPr lang="ko-KR" altLang="en-US" sz="2400" dirty="0">
              <a:solidFill>
                <a:srgbClr val="262626"/>
              </a:solidFill>
              <a:latin typeface="+mj-lt"/>
              <a:cs typeface="Arial" panose="020B0604020202020204" pitchFamily="34" charset="0"/>
            </a:endParaRPr>
          </a:p>
        </p:txBody>
      </p:sp>
      <p:pic>
        <p:nvPicPr>
          <p:cNvPr id="23" name="Picture Placeholder 22" descr="A picture containing logo&#10;&#10;Description automatically generated">
            <a:extLst>
              <a:ext uri="{FF2B5EF4-FFF2-40B4-BE49-F238E27FC236}">
                <a16:creationId xmlns:a16="http://schemas.microsoft.com/office/drawing/2014/main" id="{6277A645-FB22-34A9-5C7E-0F4FC6E406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63" r="4063"/>
          <a:stretch>
            <a:fillRect/>
          </a:stretch>
        </p:blipFill>
        <p:spPr/>
      </p:pic>
      <p:grpSp>
        <p:nvGrpSpPr>
          <p:cNvPr id="15" name="그룹 14">
            <a:extLst>
              <a:ext uri="{FF2B5EF4-FFF2-40B4-BE49-F238E27FC236}">
                <a16:creationId xmlns:a16="http://schemas.microsoft.com/office/drawing/2014/main" id="{D00178A3-08C0-496D-AF0C-69E2B0074588}"/>
              </a:ext>
            </a:extLst>
          </p:cNvPr>
          <p:cNvGrpSpPr/>
          <p:nvPr/>
        </p:nvGrpSpPr>
        <p:grpSpPr>
          <a:xfrm>
            <a:off x="5372300" y="6336846"/>
            <a:ext cx="1722717" cy="240636"/>
            <a:chOff x="5627481" y="6055519"/>
            <a:chExt cx="1722717" cy="240636"/>
          </a:xfrm>
        </p:grpSpPr>
        <p:sp>
          <p:nvSpPr>
            <p:cNvPr id="16" name="타원 15">
              <a:extLst>
                <a:ext uri="{FF2B5EF4-FFF2-40B4-BE49-F238E27FC236}">
                  <a16:creationId xmlns:a16="http://schemas.microsoft.com/office/drawing/2014/main" id="{CA4C426A-C940-485A-80F6-8B1400A7A81A}"/>
                </a:ext>
              </a:extLst>
            </p:cNvPr>
            <p:cNvSpPr/>
            <p:nvPr userDrawn="1"/>
          </p:nvSpPr>
          <p:spPr>
            <a:xfrm>
              <a:off x="5627481"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7" name="타원 16">
              <a:extLst>
                <a:ext uri="{FF2B5EF4-FFF2-40B4-BE49-F238E27FC236}">
                  <a16:creationId xmlns:a16="http://schemas.microsoft.com/office/drawing/2014/main" id="{332F43E4-C81E-4199-B50B-F6E8D4837544}"/>
                </a:ext>
              </a:extLst>
            </p:cNvPr>
            <p:cNvSpPr/>
            <p:nvPr userDrawn="1"/>
          </p:nvSpPr>
          <p:spPr>
            <a:xfrm>
              <a:off x="6121508"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8" name="타원 17">
              <a:extLst>
                <a:ext uri="{FF2B5EF4-FFF2-40B4-BE49-F238E27FC236}">
                  <a16:creationId xmlns:a16="http://schemas.microsoft.com/office/drawing/2014/main" id="{E4E3E0EE-9801-438C-9024-6E8E2BBF48F7}"/>
                </a:ext>
              </a:extLst>
            </p:cNvPr>
            <p:cNvSpPr/>
            <p:nvPr userDrawn="1"/>
          </p:nvSpPr>
          <p:spPr>
            <a:xfrm>
              <a:off x="6615535"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sp>
          <p:nvSpPr>
            <p:cNvPr id="19" name="타원 18">
              <a:extLst>
                <a:ext uri="{FF2B5EF4-FFF2-40B4-BE49-F238E27FC236}">
                  <a16:creationId xmlns:a16="http://schemas.microsoft.com/office/drawing/2014/main" id="{6C838062-B430-4E43-A1E0-E4666D6F60BF}"/>
                </a:ext>
              </a:extLst>
            </p:cNvPr>
            <p:cNvSpPr/>
            <p:nvPr userDrawn="1"/>
          </p:nvSpPr>
          <p:spPr>
            <a:xfrm>
              <a:off x="7109562" y="6055519"/>
              <a:ext cx="240636" cy="240636"/>
            </a:xfrm>
            <a:prstGeom prst="ellipse">
              <a:avLst/>
            </a:prstGeom>
            <a:solidFill>
              <a:srgbClr val="344D8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rgbClr val="FCF8F7"/>
                </a:solidFill>
                <a:latin typeface="+mj-lt"/>
              </a:endParaRPr>
            </a:p>
          </p:txBody>
        </p:sp>
      </p:grpSp>
    </p:spTree>
    <p:extLst>
      <p:ext uri="{BB962C8B-B14F-4D97-AF65-F5344CB8AC3E}">
        <p14:creationId xmlns:p14="http://schemas.microsoft.com/office/powerpoint/2010/main" val="276514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4584513-246B-455F-9D34-1B899FE055E8}"/>
              </a:ext>
            </a:extLst>
          </p:cNvPr>
          <p:cNvSpPr txBox="1"/>
          <p:nvPr/>
        </p:nvSpPr>
        <p:spPr>
          <a:xfrm>
            <a:off x="1211194" y="912767"/>
            <a:ext cx="7460866" cy="461665"/>
          </a:xfrm>
          <a:prstGeom prst="rect">
            <a:avLst/>
          </a:prstGeom>
          <a:noFill/>
        </p:spPr>
        <p:txBody>
          <a:bodyPr wrap="square" rtlCol="0">
            <a:spAutoFit/>
          </a:bodyPr>
          <a:lstStyle/>
          <a:p>
            <a:pPr algn="ctr"/>
            <a:r>
              <a:rPr lang="en-US" altLang="ko-KR" sz="2400" b="1" dirty="0">
                <a:solidFill>
                  <a:srgbClr val="262626"/>
                </a:solidFill>
                <a:cs typeface="Arial" panose="020B0604020202020204" pitchFamily="34" charset="0"/>
              </a:rPr>
              <a:t>Workforce Trends</a:t>
            </a:r>
            <a:endParaRPr lang="ko-KR" altLang="en-US" sz="2400" b="1" dirty="0">
              <a:solidFill>
                <a:srgbClr val="262626"/>
              </a:solidFill>
              <a:cs typeface="Arial" panose="020B0604020202020204" pitchFamily="34" charset="0"/>
            </a:endParaRPr>
          </a:p>
        </p:txBody>
      </p:sp>
      <p:pic>
        <p:nvPicPr>
          <p:cNvPr id="5122" name="Picture 2" descr="Workforce trends what to expect in 2018 | CielHR.com">
            <a:extLst>
              <a:ext uri="{FF2B5EF4-FFF2-40B4-BE49-F238E27FC236}">
                <a16:creationId xmlns:a16="http://schemas.microsoft.com/office/drawing/2014/main" id="{421DC516-4ED4-0226-DF49-4BAE0DBCC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883" y="2957126"/>
            <a:ext cx="5886158" cy="3900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609653-19FA-9EFE-E602-9719F1F6EE14}"/>
              </a:ext>
            </a:extLst>
          </p:cNvPr>
          <p:cNvSpPr txBox="1"/>
          <p:nvPr/>
        </p:nvSpPr>
        <p:spPr>
          <a:xfrm>
            <a:off x="1888981" y="1802964"/>
            <a:ext cx="6105292" cy="2308324"/>
          </a:xfrm>
          <a:prstGeom prst="rect">
            <a:avLst/>
          </a:prstGeom>
          <a:noFill/>
        </p:spPr>
        <p:txBody>
          <a:bodyPr wrap="square">
            <a:spAutoFit/>
          </a:bodyPr>
          <a:lstStyle/>
          <a:p>
            <a:pPr algn="ctr">
              <a:lnSpc>
                <a:spcPct val="100000"/>
              </a:lnSpc>
            </a:pPr>
            <a:r>
              <a:rPr lang="en-US" altLang="ko-KR" sz="1800" dirty="0">
                <a:solidFill>
                  <a:srgbClr val="262626"/>
                </a:solidFill>
              </a:rPr>
              <a:t>“Workforce trends, such as flexible working arrangements, remote working, virtual meetings, and social distancing measures, have become increasingly important in recent years, particularly in the wake of the COVID-19 pandemic. HRM plays a critical role in managing these trends and ensuring that they are integrated into the organization's workforce strategy effectively.”</a:t>
            </a:r>
            <a:endParaRPr lang="ko-KR" altLang="en-US" sz="1800" dirty="0">
              <a:solidFill>
                <a:srgbClr val="262626"/>
              </a:solidFill>
            </a:endParaRPr>
          </a:p>
        </p:txBody>
      </p:sp>
    </p:spTree>
    <p:extLst>
      <p:ext uri="{BB962C8B-B14F-4D97-AF65-F5344CB8AC3E}">
        <p14:creationId xmlns:p14="http://schemas.microsoft.com/office/powerpoint/2010/main" val="271092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4584513-246B-455F-9D34-1B899FE055E8}"/>
              </a:ext>
            </a:extLst>
          </p:cNvPr>
          <p:cNvSpPr txBox="1"/>
          <p:nvPr/>
        </p:nvSpPr>
        <p:spPr>
          <a:xfrm>
            <a:off x="2365567" y="221392"/>
            <a:ext cx="7460866" cy="461665"/>
          </a:xfrm>
          <a:prstGeom prst="rect">
            <a:avLst/>
          </a:prstGeom>
          <a:noFill/>
        </p:spPr>
        <p:txBody>
          <a:bodyPr wrap="square" rtlCol="0">
            <a:spAutoFit/>
          </a:bodyPr>
          <a:lstStyle/>
          <a:p>
            <a:pPr algn="ctr"/>
            <a:r>
              <a:rPr lang="en-US" altLang="ko-KR" sz="2400" b="1" dirty="0">
                <a:solidFill>
                  <a:srgbClr val="262626"/>
                </a:solidFill>
                <a:cs typeface="Arial" panose="020B0604020202020204" pitchFamily="34" charset="0"/>
              </a:rPr>
              <a:t>Workforce Trends (Continued)</a:t>
            </a:r>
            <a:endParaRPr lang="ko-KR" altLang="en-US" sz="2400" b="1" dirty="0">
              <a:solidFill>
                <a:srgbClr val="262626"/>
              </a:solidFill>
              <a:cs typeface="Arial" panose="020B0604020202020204" pitchFamily="34" charset="0"/>
            </a:endParaRPr>
          </a:p>
        </p:txBody>
      </p:sp>
      <p:graphicFrame>
        <p:nvGraphicFramePr>
          <p:cNvPr id="4" name="Diagram 3">
            <a:extLst>
              <a:ext uri="{FF2B5EF4-FFF2-40B4-BE49-F238E27FC236}">
                <a16:creationId xmlns:a16="http://schemas.microsoft.com/office/drawing/2014/main" id="{66AFCB56-8C8A-B0B7-5689-A9987CE00E3A}"/>
              </a:ext>
            </a:extLst>
          </p:cNvPr>
          <p:cNvGraphicFramePr/>
          <p:nvPr>
            <p:extLst>
              <p:ext uri="{D42A27DB-BD31-4B8C-83A1-F6EECF244321}">
                <p14:modId xmlns:p14="http://schemas.microsoft.com/office/powerpoint/2010/main" val="3637438602"/>
              </p:ext>
            </p:extLst>
          </p:nvPr>
        </p:nvGraphicFramePr>
        <p:xfrm>
          <a:off x="1016619" y="925551"/>
          <a:ext cx="10158761" cy="5566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741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versity Black and White Stock Photos &amp; Images - Alamy">
            <a:extLst>
              <a:ext uri="{FF2B5EF4-FFF2-40B4-BE49-F238E27FC236}">
                <a16:creationId xmlns:a16="http://schemas.microsoft.com/office/drawing/2014/main" id="{32E420E0-7C46-A0C1-5F3B-0C1E953BBB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18"/>
          <a:stretch/>
        </p:blipFill>
        <p:spPr bwMode="auto">
          <a:xfrm>
            <a:off x="6596838" y="1922503"/>
            <a:ext cx="4721650" cy="43775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584513-246B-455F-9D34-1B899FE055E8}"/>
              </a:ext>
            </a:extLst>
          </p:cNvPr>
          <p:cNvSpPr txBox="1"/>
          <p:nvPr/>
        </p:nvSpPr>
        <p:spPr>
          <a:xfrm>
            <a:off x="1211194" y="912767"/>
            <a:ext cx="7460866" cy="461665"/>
          </a:xfrm>
          <a:prstGeom prst="rect">
            <a:avLst/>
          </a:prstGeom>
          <a:noFill/>
        </p:spPr>
        <p:txBody>
          <a:bodyPr wrap="square" rtlCol="0">
            <a:spAutoFit/>
          </a:bodyPr>
          <a:lstStyle/>
          <a:p>
            <a:pPr algn="ctr"/>
            <a:r>
              <a:rPr lang="en-US" altLang="ko-KR" sz="2400" b="1" dirty="0">
                <a:solidFill>
                  <a:srgbClr val="262626"/>
                </a:solidFill>
                <a:cs typeface="Arial" panose="020B0604020202020204" pitchFamily="34" charset="0"/>
              </a:rPr>
              <a:t>Addressing Diversity and Inclusion</a:t>
            </a:r>
            <a:endParaRPr lang="ko-KR" altLang="en-US" sz="2400" b="1" dirty="0">
              <a:solidFill>
                <a:srgbClr val="262626"/>
              </a:solidFill>
              <a:cs typeface="Arial" panose="020B0604020202020204" pitchFamily="34" charset="0"/>
            </a:endParaRPr>
          </a:p>
        </p:txBody>
      </p:sp>
      <p:sp>
        <p:nvSpPr>
          <p:cNvPr id="5" name="TextBox 4">
            <a:extLst>
              <a:ext uri="{FF2B5EF4-FFF2-40B4-BE49-F238E27FC236}">
                <a16:creationId xmlns:a16="http://schemas.microsoft.com/office/drawing/2014/main" id="{8B609653-19FA-9EFE-E602-9719F1F6EE14}"/>
              </a:ext>
            </a:extLst>
          </p:cNvPr>
          <p:cNvSpPr txBox="1"/>
          <p:nvPr/>
        </p:nvSpPr>
        <p:spPr>
          <a:xfrm>
            <a:off x="1888981" y="1802964"/>
            <a:ext cx="6105292" cy="2031325"/>
          </a:xfrm>
          <a:prstGeom prst="rect">
            <a:avLst/>
          </a:prstGeom>
          <a:noFill/>
        </p:spPr>
        <p:txBody>
          <a:bodyPr wrap="square">
            <a:spAutoFit/>
          </a:bodyPr>
          <a:lstStyle/>
          <a:p>
            <a:pPr algn="ctr">
              <a:lnSpc>
                <a:spcPct val="100000"/>
              </a:lnSpc>
            </a:pPr>
            <a:r>
              <a:rPr lang="en-US" altLang="ko-KR" sz="1800" dirty="0">
                <a:solidFill>
                  <a:srgbClr val="262626"/>
                </a:solidFill>
              </a:rPr>
              <a:t>“Diversity and inclusion are crucial for creating a positive work environment and promoting a diverse range of perspectives and experiences within an organization. HRM plays a vital role in creating policies and programs that foster diversity and ensure that recruitment and selection processes are fair and unbiased.”</a:t>
            </a:r>
            <a:endParaRPr lang="ko-KR" altLang="en-US" sz="1800" dirty="0">
              <a:solidFill>
                <a:srgbClr val="262626"/>
              </a:solidFill>
            </a:endParaRPr>
          </a:p>
        </p:txBody>
      </p:sp>
    </p:spTree>
    <p:extLst>
      <p:ext uri="{BB962C8B-B14F-4D97-AF65-F5344CB8AC3E}">
        <p14:creationId xmlns:p14="http://schemas.microsoft.com/office/powerpoint/2010/main" val="176556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79901-FFFF-47A9-927E-64419CE6C8A3}"/>
              </a:ext>
            </a:extLst>
          </p:cNvPr>
          <p:cNvGrpSpPr/>
          <p:nvPr/>
        </p:nvGrpSpPr>
        <p:grpSpPr>
          <a:xfrm>
            <a:off x="816881" y="240207"/>
            <a:ext cx="6079673" cy="6377583"/>
            <a:chOff x="3056162" y="240207"/>
            <a:chExt cx="6079673" cy="6377583"/>
          </a:xfrm>
        </p:grpSpPr>
        <p:grpSp>
          <p:nvGrpSpPr>
            <p:cNvPr id="7" name="Group 6">
              <a:extLst>
                <a:ext uri="{FF2B5EF4-FFF2-40B4-BE49-F238E27FC236}">
                  <a16:creationId xmlns:a16="http://schemas.microsoft.com/office/drawing/2014/main" id="{E900ACED-C7C7-42D8-8A97-0953A08755EC}"/>
                </a:ext>
              </a:extLst>
            </p:cNvPr>
            <p:cNvGrpSpPr/>
            <p:nvPr/>
          </p:nvGrpSpPr>
          <p:grpSpPr>
            <a:xfrm>
              <a:off x="3056162" y="240207"/>
              <a:ext cx="6079673" cy="6377583"/>
              <a:chOff x="3422134" y="516698"/>
              <a:chExt cx="5602848" cy="5877392"/>
            </a:xfrm>
          </p:grpSpPr>
          <p:grpSp>
            <p:nvGrpSpPr>
              <p:cNvPr id="9" name="Graphic 18">
                <a:extLst>
                  <a:ext uri="{FF2B5EF4-FFF2-40B4-BE49-F238E27FC236}">
                    <a16:creationId xmlns:a16="http://schemas.microsoft.com/office/drawing/2014/main" id="{A5357550-9DDA-43B6-9A07-A5880408FA8B}"/>
                  </a:ext>
                </a:extLst>
              </p:cNvPr>
              <p:cNvGrpSpPr/>
              <p:nvPr/>
            </p:nvGrpSpPr>
            <p:grpSpPr>
              <a:xfrm>
                <a:off x="3422134" y="516698"/>
                <a:ext cx="5602848" cy="5877392"/>
                <a:chOff x="3422134" y="516698"/>
                <a:chExt cx="5602848" cy="5877392"/>
              </a:xfrm>
            </p:grpSpPr>
            <p:sp>
              <p:nvSpPr>
                <p:cNvPr id="11" name="Freeform: Shape 10">
                  <a:extLst>
                    <a:ext uri="{FF2B5EF4-FFF2-40B4-BE49-F238E27FC236}">
                      <a16:creationId xmlns:a16="http://schemas.microsoft.com/office/drawing/2014/main" id="{F18E66A1-C12B-418A-8AB1-F79CBA55BC0B}"/>
                    </a:ext>
                  </a:extLst>
                </p:cNvPr>
                <p:cNvSpPr/>
                <p:nvPr/>
              </p:nvSpPr>
              <p:spPr>
                <a:xfrm>
                  <a:off x="8050049" y="2246509"/>
                  <a:ext cx="67791" cy="324589"/>
                </a:xfrm>
                <a:custGeom>
                  <a:avLst/>
                  <a:gdLst>
                    <a:gd name="connsiteX0" fmla="*/ 1886 w 67791"/>
                    <a:gd name="connsiteY0" fmla="*/ 324589 h 324589"/>
                    <a:gd name="connsiteX1" fmla="*/ 0 w 67791"/>
                    <a:gd name="connsiteY1" fmla="*/ 324246 h 324589"/>
                    <a:gd name="connsiteX2" fmla="*/ 59391 w 67791"/>
                    <a:gd name="connsiteY2" fmla="*/ 2332 h 324589"/>
                    <a:gd name="connsiteX3" fmla="*/ 67791 w 67791"/>
                    <a:gd name="connsiteY3" fmla="*/ 0 h 324589"/>
                    <a:gd name="connsiteX4" fmla="*/ 1886 w 67791"/>
                    <a:gd name="connsiteY4" fmla="*/ 324589 h 32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91" h="324589">
                      <a:moveTo>
                        <a:pt x="1886" y="324589"/>
                      </a:moveTo>
                      <a:lnTo>
                        <a:pt x="0" y="324246"/>
                      </a:lnTo>
                      <a:lnTo>
                        <a:pt x="59391" y="2332"/>
                      </a:lnTo>
                      <a:lnTo>
                        <a:pt x="67791" y="0"/>
                      </a:lnTo>
                      <a:lnTo>
                        <a:pt x="1886" y="324589"/>
                      </a:ln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 name="Freeform: Shape 11">
                  <a:extLst>
                    <a:ext uri="{FF2B5EF4-FFF2-40B4-BE49-F238E27FC236}">
                      <a16:creationId xmlns:a16="http://schemas.microsoft.com/office/drawing/2014/main" id="{16C34FFD-E075-4A9D-BC89-55E87EA2D75A}"/>
                    </a:ext>
                  </a:extLst>
                </p:cNvPr>
                <p:cNvSpPr/>
                <p:nvPr/>
              </p:nvSpPr>
              <p:spPr>
                <a:xfrm>
                  <a:off x="8199485" y="2235137"/>
                  <a:ext cx="175466" cy="197875"/>
                </a:xfrm>
                <a:custGeom>
                  <a:avLst/>
                  <a:gdLst>
                    <a:gd name="connsiteX0" fmla="*/ 0 w 175466"/>
                    <a:gd name="connsiteY0" fmla="*/ 5749 h 197875"/>
                    <a:gd name="connsiteX1" fmla="*/ 86925 w 175466"/>
                    <a:gd name="connsiteY1" fmla="*/ 9692 h 197875"/>
                    <a:gd name="connsiteX2" fmla="*/ 175462 w 175466"/>
                    <a:gd name="connsiteY2" fmla="*/ 193589 h 197875"/>
                    <a:gd name="connsiteX3" fmla="*/ 139149 w 175466"/>
                    <a:gd name="connsiteY3" fmla="*/ 190812 h 197875"/>
                    <a:gd name="connsiteX4" fmla="*/ 0 w 175466"/>
                    <a:gd name="connsiteY4" fmla="*/ 5749 h 19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66" h="197875">
                      <a:moveTo>
                        <a:pt x="0" y="5749"/>
                      </a:moveTo>
                      <a:cubicBezTo>
                        <a:pt x="0" y="5749"/>
                        <a:pt x="63711" y="-9510"/>
                        <a:pt x="86925" y="9692"/>
                      </a:cubicBezTo>
                      <a:cubicBezTo>
                        <a:pt x="115352" y="33215"/>
                        <a:pt x="176079" y="176582"/>
                        <a:pt x="175462" y="193589"/>
                      </a:cubicBezTo>
                      <a:cubicBezTo>
                        <a:pt x="175188" y="200070"/>
                        <a:pt x="148784" y="199247"/>
                        <a:pt x="139149" y="190812"/>
                      </a:cubicBezTo>
                      <a:cubicBezTo>
                        <a:pt x="91074" y="148772"/>
                        <a:pt x="18277" y="38667"/>
                        <a:pt x="0" y="574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 name="Freeform: Shape 12">
                  <a:extLst>
                    <a:ext uri="{FF2B5EF4-FFF2-40B4-BE49-F238E27FC236}">
                      <a16:creationId xmlns:a16="http://schemas.microsoft.com/office/drawing/2014/main" id="{05F659C7-B346-4146-BB00-BD00346FC62C}"/>
                    </a:ext>
                  </a:extLst>
                </p:cNvPr>
                <p:cNvSpPr/>
                <p:nvPr/>
              </p:nvSpPr>
              <p:spPr>
                <a:xfrm>
                  <a:off x="8149285" y="2518017"/>
                  <a:ext cx="174908" cy="796899"/>
                </a:xfrm>
                <a:custGeom>
                  <a:avLst/>
                  <a:gdLst>
                    <a:gd name="connsiteX0" fmla="*/ 169392 w 174908"/>
                    <a:gd name="connsiteY0" fmla="*/ 789356 h 796899"/>
                    <a:gd name="connsiteX1" fmla="*/ 144841 w 174908"/>
                    <a:gd name="connsiteY1" fmla="*/ 796900 h 796899"/>
                    <a:gd name="connsiteX2" fmla="*/ 43240 w 174908"/>
                    <a:gd name="connsiteY2" fmla="*/ 518156 h 796899"/>
                    <a:gd name="connsiteX3" fmla="*/ 50406 w 174908"/>
                    <a:gd name="connsiteY3" fmla="*/ 453245 h 796899"/>
                    <a:gd name="connsiteX4" fmla="*/ 48520 w 174908"/>
                    <a:gd name="connsiteY4" fmla="*/ 436957 h 796899"/>
                    <a:gd name="connsiteX5" fmla="*/ 46497 w 174908"/>
                    <a:gd name="connsiteY5" fmla="*/ 419572 h 796899"/>
                    <a:gd name="connsiteX6" fmla="*/ 37479 w 174908"/>
                    <a:gd name="connsiteY6" fmla="*/ 342489 h 796899"/>
                    <a:gd name="connsiteX7" fmla="*/ 0 w 174908"/>
                    <a:gd name="connsiteY7" fmla="*/ 22254 h 796899"/>
                    <a:gd name="connsiteX8" fmla="*/ 138120 w 174908"/>
                    <a:gd name="connsiteY8" fmla="*/ 0 h 796899"/>
                    <a:gd name="connsiteX9" fmla="*/ 172410 w 174908"/>
                    <a:gd name="connsiteY9" fmla="*/ 171450 h 796899"/>
                    <a:gd name="connsiteX10" fmla="*/ 174742 w 174908"/>
                    <a:gd name="connsiteY10" fmla="*/ 218324 h 796899"/>
                    <a:gd name="connsiteX11" fmla="*/ 158968 w 174908"/>
                    <a:gd name="connsiteY11" fmla="*/ 406611 h 796899"/>
                    <a:gd name="connsiteX12" fmla="*/ 146487 w 174908"/>
                    <a:gd name="connsiteY12" fmla="*/ 463978 h 796899"/>
                    <a:gd name="connsiteX13" fmla="*/ 141206 w 174908"/>
                    <a:gd name="connsiteY13" fmla="*/ 521002 h 796899"/>
                    <a:gd name="connsiteX14" fmla="*/ 169392 w 174908"/>
                    <a:gd name="connsiteY14" fmla="*/ 789356 h 7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908" h="796899">
                      <a:moveTo>
                        <a:pt x="169392" y="789356"/>
                      </a:moveTo>
                      <a:lnTo>
                        <a:pt x="144841" y="796900"/>
                      </a:lnTo>
                      <a:cubicBezTo>
                        <a:pt x="144841" y="796900"/>
                        <a:pt x="48829" y="646229"/>
                        <a:pt x="43240" y="518156"/>
                      </a:cubicBezTo>
                      <a:cubicBezTo>
                        <a:pt x="41937" y="496269"/>
                        <a:pt x="44371" y="474320"/>
                        <a:pt x="50406" y="453245"/>
                      </a:cubicBezTo>
                      <a:lnTo>
                        <a:pt x="48520" y="436957"/>
                      </a:lnTo>
                      <a:cubicBezTo>
                        <a:pt x="47972" y="432122"/>
                        <a:pt x="47286" y="426259"/>
                        <a:pt x="46497" y="419572"/>
                      </a:cubicBezTo>
                      <a:cubicBezTo>
                        <a:pt x="44234" y="399924"/>
                        <a:pt x="41079" y="373075"/>
                        <a:pt x="37479" y="342489"/>
                      </a:cubicBezTo>
                      <a:cubicBezTo>
                        <a:pt x="29181" y="272091"/>
                        <a:pt x="8607" y="88434"/>
                        <a:pt x="0" y="22254"/>
                      </a:cubicBezTo>
                      <a:lnTo>
                        <a:pt x="138120" y="0"/>
                      </a:lnTo>
                      <a:cubicBezTo>
                        <a:pt x="138120" y="0"/>
                        <a:pt x="168124" y="63196"/>
                        <a:pt x="172410" y="171450"/>
                      </a:cubicBezTo>
                      <a:cubicBezTo>
                        <a:pt x="173542" y="185680"/>
                        <a:pt x="174399" y="201351"/>
                        <a:pt x="174742" y="218324"/>
                      </a:cubicBezTo>
                      <a:cubicBezTo>
                        <a:pt x="175942" y="281459"/>
                        <a:pt x="170661" y="344553"/>
                        <a:pt x="158968" y="406611"/>
                      </a:cubicBezTo>
                      <a:cubicBezTo>
                        <a:pt x="155539" y="425196"/>
                        <a:pt x="151390" y="444330"/>
                        <a:pt x="146487" y="463978"/>
                      </a:cubicBezTo>
                      <a:cubicBezTo>
                        <a:pt x="143058" y="478346"/>
                        <a:pt x="141378" y="498268"/>
                        <a:pt x="141206" y="521002"/>
                      </a:cubicBezTo>
                      <a:cubicBezTo>
                        <a:pt x="140452" y="625381"/>
                        <a:pt x="169392" y="789356"/>
                        <a:pt x="169392" y="78935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 name="Freeform: Shape 13">
                  <a:extLst>
                    <a:ext uri="{FF2B5EF4-FFF2-40B4-BE49-F238E27FC236}">
                      <a16:creationId xmlns:a16="http://schemas.microsoft.com/office/drawing/2014/main" id="{F5FAEC15-5F4D-47F0-8E87-F5FBA32B600E}"/>
                    </a:ext>
                  </a:extLst>
                </p:cNvPr>
                <p:cNvSpPr/>
                <p:nvPr/>
              </p:nvSpPr>
              <p:spPr>
                <a:xfrm>
                  <a:off x="8081154" y="2518189"/>
                  <a:ext cx="187905" cy="819188"/>
                </a:xfrm>
                <a:custGeom>
                  <a:avLst/>
                  <a:gdLst>
                    <a:gd name="connsiteX0" fmla="*/ 187905 w 187905"/>
                    <a:gd name="connsiteY0" fmla="*/ 3429 h 819188"/>
                    <a:gd name="connsiteX1" fmla="*/ 32743 w 187905"/>
                    <a:gd name="connsiteY1" fmla="*/ 0 h 819188"/>
                    <a:gd name="connsiteX2" fmla="*/ 3425 w 187905"/>
                    <a:gd name="connsiteY2" fmla="*/ 149744 h 819188"/>
                    <a:gd name="connsiteX3" fmla="*/ 49408 w 187905"/>
                    <a:gd name="connsiteY3" fmla="*/ 431505 h 819188"/>
                    <a:gd name="connsiteX4" fmla="*/ 58221 w 187905"/>
                    <a:gd name="connsiteY4" fmla="*/ 470630 h 819188"/>
                    <a:gd name="connsiteX5" fmla="*/ 58221 w 187905"/>
                    <a:gd name="connsiteY5" fmla="*/ 470630 h 819188"/>
                    <a:gd name="connsiteX6" fmla="*/ 57535 w 187905"/>
                    <a:gd name="connsiteY6" fmla="*/ 475637 h 819188"/>
                    <a:gd name="connsiteX7" fmla="*/ 43133 w 187905"/>
                    <a:gd name="connsiteY7" fmla="*/ 518053 h 819188"/>
                    <a:gd name="connsiteX8" fmla="*/ 86304 w 187905"/>
                    <a:gd name="connsiteY8" fmla="*/ 819188 h 819188"/>
                    <a:gd name="connsiteX9" fmla="*/ 100809 w 187905"/>
                    <a:gd name="connsiteY9" fmla="*/ 811267 h 819188"/>
                    <a:gd name="connsiteX10" fmla="*/ 129955 w 187905"/>
                    <a:gd name="connsiteY10" fmla="*/ 536741 h 819188"/>
                    <a:gd name="connsiteX11" fmla="*/ 131018 w 187905"/>
                    <a:gd name="connsiteY11" fmla="*/ 491856 h 819188"/>
                    <a:gd name="connsiteX12" fmla="*/ 147134 w 187905"/>
                    <a:gd name="connsiteY12" fmla="*/ 383739 h 819188"/>
                    <a:gd name="connsiteX13" fmla="*/ 164279 w 187905"/>
                    <a:gd name="connsiteY13" fmla="*/ 167712 h 8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905" h="819188">
                      <a:moveTo>
                        <a:pt x="187905" y="3429"/>
                      </a:moveTo>
                      <a:cubicBezTo>
                        <a:pt x="145557" y="20128"/>
                        <a:pt x="32743" y="0"/>
                        <a:pt x="32743" y="0"/>
                      </a:cubicBezTo>
                      <a:cubicBezTo>
                        <a:pt x="32743" y="0"/>
                        <a:pt x="-12588" y="61208"/>
                        <a:pt x="3425" y="149744"/>
                      </a:cubicBezTo>
                      <a:cubicBezTo>
                        <a:pt x="11209" y="192950"/>
                        <a:pt x="37715" y="377361"/>
                        <a:pt x="49408" y="431505"/>
                      </a:cubicBezTo>
                      <a:cubicBezTo>
                        <a:pt x="53592" y="451119"/>
                        <a:pt x="56883" y="465041"/>
                        <a:pt x="58221" y="470630"/>
                      </a:cubicBezTo>
                      <a:lnTo>
                        <a:pt x="58221" y="470630"/>
                      </a:lnTo>
                      <a:cubicBezTo>
                        <a:pt x="58529" y="472328"/>
                        <a:pt x="58289" y="474087"/>
                        <a:pt x="57535" y="475637"/>
                      </a:cubicBezTo>
                      <a:cubicBezTo>
                        <a:pt x="51534" y="489332"/>
                        <a:pt x="46699" y="503525"/>
                        <a:pt x="43133" y="518053"/>
                      </a:cubicBezTo>
                      <a:cubicBezTo>
                        <a:pt x="8157" y="659362"/>
                        <a:pt x="86304" y="819188"/>
                        <a:pt x="86304" y="819188"/>
                      </a:cubicBezTo>
                      <a:lnTo>
                        <a:pt x="100809" y="811267"/>
                      </a:lnTo>
                      <a:cubicBezTo>
                        <a:pt x="100809" y="811267"/>
                        <a:pt x="112433" y="621849"/>
                        <a:pt x="129955" y="536741"/>
                      </a:cubicBezTo>
                      <a:cubicBezTo>
                        <a:pt x="132938" y="522271"/>
                        <a:pt x="127727" y="499022"/>
                        <a:pt x="131018" y="491856"/>
                      </a:cubicBezTo>
                      <a:cubicBezTo>
                        <a:pt x="140585" y="471453"/>
                        <a:pt x="141545" y="421870"/>
                        <a:pt x="147134" y="383739"/>
                      </a:cubicBezTo>
                      <a:cubicBezTo>
                        <a:pt x="157147" y="312138"/>
                        <a:pt x="162874" y="239999"/>
                        <a:pt x="164279" y="1677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 name="Freeform: Shape 14">
                  <a:extLst>
                    <a:ext uri="{FF2B5EF4-FFF2-40B4-BE49-F238E27FC236}">
                      <a16:creationId xmlns:a16="http://schemas.microsoft.com/office/drawing/2014/main" id="{3BC01CDA-164A-46DA-8796-8931CE05C8C6}"/>
                    </a:ext>
                  </a:extLst>
                </p:cNvPr>
                <p:cNvSpPr/>
                <p:nvPr/>
              </p:nvSpPr>
              <p:spPr>
                <a:xfrm>
                  <a:off x="8130014" y="3229535"/>
                  <a:ext cx="122037" cy="127078"/>
                </a:xfrm>
                <a:custGeom>
                  <a:avLst/>
                  <a:gdLst>
                    <a:gd name="connsiteX0" fmla="*/ 122038 w 122037"/>
                    <a:gd name="connsiteY0" fmla="*/ 127079 h 127078"/>
                    <a:gd name="connsiteX1" fmla="*/ 857 w 122037"/>
                    <a:gd name="connsiteY1" fmla="*/ 127079 h 127078"/>
                    <a:gd name="connsiteX2" fmla="*/ 4286 w 122037"/>
                    <a:gd name="connsiteY2" fmla="*/ 94606 h 127078"/>
                    <a:gd name="connsiteX3" fmla="*/ 206 w 122037"/>
                    <a:gd name="connsiteY3" fmla="*/ 0 h 127078"/>
                    <a:gd name="connsiteX4" fmla="*/ 57676 w 122037"/>
                    <a:gd name="connsiteY4" fmla="*/ 0 h 127078"/>
                    <a:gd name="connsiteX5" fmla="*/ 76398 w 122037"/>
                    <a:gd name="connsiteY5" fmla="*/ 100470 h 127078"/>
                    <a:gd name="connsiteX6" fmla="*/ 122038 w 122037"/>
                    <a:gd name="connsiteY6" fmla="*/ 127079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37" h="127078">
                      <a:moveTo>
                        <a:pt x="122038" y="127079"/>
                      </a:moveTo>
                      <a:lnTo>
                        <a:pt x="857" y="127079"/>
                      </a:lnTo>
                      <a:cubicBezTo>
                        <a:pt x="857" y="127079"/>
                        <a:pt x="-2572" y="108391"/>
                        <a:pt x="4286" y="94606"/>
                      </a:cubicBezTo>
                      <a:cubicBezTo>
                        <a:pt x="23557" y="55790"/>
                        <a:pt x="2503" y="16253"/>
                        <a:pt x="206" y="0"/>
                      </a:cubicBezTo>
                      <a:cubicBezTo>
                        <a:pt x="7921" y="7921"/>
                        <a:pt x="40153" y="2366"/>
                        <a:pt x="57676" y="0"/>
                      </a:cubicBezTo>
                      <a:cubicBezTo>
                        <a:pt x="59836" y="3429"/>
                        <a:pt x="45125" y="66214"/>
                        <a:pt x="76398" y="100470"/>
                      </a:cubicBezTo>
                      <a:cubicBezTo>
                        <a:pt x="82947" y="107670"/>
                        <a:pt x="119604" y="104139"/>
                        <a:pt x="122038" y="12707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 name="Freeform: Shape 16">
                  <a:extLst>
                    <a:ext uri="{FF2B5EF4-FFF2-40B4-BE49-F238E27FC236}">
                      <a16:creationId xmlns:a16="http://schemas.microsoft.com/office/drawing/2014/main" id="{C8D13B49-2B6C-4589-ADD0-B10FB5614B3E}"/>
                    </a:ext>
                  </a:extLst>
                </p:cNvPr>
                <p:cNvSpPr/>
                <p:nvPr/>
              </p:nvSpPr>
              <p:spPr>
                <a:xfrm>
                  <a:off x="8246154" y="3223260"/>
                  <a:ext cx="142886" cy="133353"/>
                </a:xfrm>
                <a:custGeom>
                  <a:avLst/>
                  <a:gdLst>
                    <a:gd name="connsiteX0" fmla="*/ 142886 w 142886"/>
                    <a:gd name="connsiteY0" fmla="*/ 133354 h 133353"/>
                    <a:gd name="connsiteX1" fmla="*/ 21705 w 142886"/>
                    <a:gd name="connsiteY1" fmla="*/ 133354 h 133353"/>
                    <a:gd name="connsiteX2" fmla="*/ 25134 w 142886"/>
                    <a:gd name="connsiteY2" fmla="*/ 100881 h 133353"/>
                    <a:gd name="connsiteX3" fmla="*/ 0 w 142886"/>
                    <a:gd name="connsiteY3" fmla="*/ 1920 h 133353"/>
                    <a:gd name="connsiteX4" fmla="*/ 59596 w 142886"/>
                    <a:gd name="connsiteY4" fmla="*/ 0 h 133353"/>
                    <a:gd name="connsiteX5" fmla="*/ 97315 w 142886"/>
                    <a:gd name="connsiteY5" fmla="*/ 106745 h 133353"/>
                    <a:gd name="connsiteX6" fmla="*/ 142886 w 142886"/>
                    <a:gd name="connsiteY6" fmla="*/ 133354 h 13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86" h="133353">
                      <a:moveTo>
                        <a:pt x="142886" y="133354"/>
                      </a:moveTo>
                      <a:lnTo>
                        <a:pt x="21705" y="133354"/>
                      </a:lnTo>
                      <a:cubicBezTo>
                        <a:pt x="21705" y="133354"/>
                        <a:pt x="18276" y="114666"/>
                        <a:pt x="25134" y="100881"/>
                      </a:cubicBezTo>
                      <a:cubicBezTo>
                        <a:pt x="44371" y="62065"/>
                        <a:pt x="7372" y="27603"/>
                        <a:pt x="0" y="1920"/>
                      </a:cubicBezTo>
                      <a:cubicBezTo>
                        <a:pt x="7715" y="9876"/>
                        <a:pt x="42073" y="2366"/>
                        <a:pt x="59596" y="0"/>
                      </a:cubicBezTo>
                      <a:cubicBezTo>
                        <a:pt x="61756" y="3429"/>
                        <a:pt x="65940" y="72489"/>
                        <a:pt x="97315" y="106745"/>
                      </a:cubicBezTo>
                      <a:cubicBezTo>
                        <a:pt x="103795" y="113946"/>
                        <a:pt x="140417" y="110414"/>
                        <a:pt x="142886" y="133354"/>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 name="Freeform: Shape 17">
                  <a:extLst>
                    <a:ext uri="{FF2B5EF4-FFF2-40B4-BE49-F238E27FC236}">
                      <a16:creationId xmlns:a16="http://schemas.microsoft.com/office/drawing/2014/main" id="{9D911A62-F12C-417E-82D1-8D1039267571}"/>
                    </a:ext>
                  </a:extLst>
                </p:cNvPr>
                <p:cNvSpPr/>
                <p:nvPr/>
              </p:nvSpPr>
              <p:spPr>
                <a:xfrm>
                  <a:off x="8204595" y="2509925"/>
                  <a:ext cx="129410" cy="652778"/>
                </a:xfrm>
                <a:custGeom>
                  <a:avLst/>
                  <a:gdLst>
                    <a:gd name="connsiteX0" fmla="*/ 129410 w 129410"/>
                    <a:gd name="connsiteY0" fmla="*/ 644069 h 652778"/>
                    <a:gd name="connsiteX1" fmla="*/ 3737 w 129410"/>
                    <a:gd name="connsiteY1" fmla="*/ 641703 h 652778"/>
                    <a:gd name="connsiteX2" fmla="*/ 0 w 129410"/>
                    <a:gd name="connsiteY2" fmla="*/ 639337 h 652778"/>
                    <a:gd name="connsiteX3" fmla="*/ 8881 w 129410"/>
                    <a:gd name="connsiteY3" fmla="*/ 8093 h 652778"/>
                    <a:gd name="connsiteX4" fmla="*/ 8881 w 129410"/>
                    <a:gd name="connsiteY4" fmla="*/ 0 h 652778"/>
                    <a:gd name="connsiteX5" fmla="*/ 82707 w 129410"/>
                    <a:gd name="connsiteY5" fmla="*/ 8093 h 652778"/>
                    <a:gd name="connsiteX6" fmla="*/ 111511 w 129410"/>
                    <a:gd name="connsiteY6" fmla="*/ 91314 h 652778"/>
                    <a:gd name="connsiteX7" fmla="*/ 121421 w 129410"/>
                    <a:gd name="connsiteY7" fmla="*/ 142201 h 652778"/>
                    <a:gd name="connsiteX8" fmla="*/ 129410 w 129410"/>
                    <a:gd name="connsiteY8" fmla="*/ 644069 h 65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10" h="652778">
                      <a:moveTo>
                        <a:pt x="129410" y="644069"/>
                      </a:moveTo>
                      <a:cubicBezTo>
                        <a:pt x="129410" y="644069"/>
                        <a:pt x="44097" y="665158"/>
                        <a:pt x="3737" y="641703"/>
                      </a:cubicBezTo>
                      <a:cubicBezTo>
                        <a:pt x="2469" y="640983"/>
                        <a:pt x="1200" y="640160"/>
                        <a:pt x="0" y="639337"/>
                      </a:cubicBezTo>
                      <a:lnTo>
                        <a:pt x="8881" y="8093"/>
                      </a:lnTo>
                      <a:lnTo>
                        <a:pt x="8881" y="0"/>
                      </a:lnTo>
                      <a:lnTo>
                        <a:pt x="82707" y="8093"/>
                      </a:lnTo>
                      <a:cubicBezTo>
                        <a:pt x="94092" y="35182"/>
                        <a:pt x="103727" y="62980"/>
                        <a:pt x="111511" y="91314"/>
                      </a:cubicBezTo>
                      <a:cubicBezTo>
                        <a:pt x="116140" y="107990"/>
                        <a:pt x="119466" y="125004"/>
                        <a:pt x="121421" y="142201"/>
                      </a:cubicBezTo>
                      <a:cubicBezTo>
                        <a:pt x="127353" y="200357"/>
                        <a:pt x="129410" y="644069"/>
                        <a:pt x="129410" y="64406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 name="Freeform: Shape 18">
                  <a:extLst>
                    <a:ext uri="{FF2B5EF4-FFF2-40B4-BE49-F238E27FC236}">
                      <a16:creationId xmlns:a16="http://schemas.microsoft.com/office/drawing/2014/main" id="{02342EE3-C9CF-4A07-85AE-DD2DCA6E7F06}"/>
                    </a:ext>
                  </a:extLst>
                </p:cNvPr>
                <p:cNvSpPr/>
                <p:nvPr/>
              </p:nvSpPr>
              <p:spPr>
                <a:xfrm>
                  <a:off x="8064597" y="2517880"/>
                  <a:ext cx="251611" cy="670606"/>
                </a:xfrm>
                <a:custGeom>
                  <a:avLst/>
                  <a:gdLst>
                    <a:gd name="connsiteX0" fmla="*/ 251612 w 251611"/>
                    <a:gd name="connsiteY0" fmla="*/ 83359 h 670606"/>
                    <a:gd name="connsiteX1" fmla="*/ 201377 w 251611"/>
                    <a:gd name="connsiteY1" fmla="*/ 141206 h 670606"/>
                    <a:gd name="connsiteX2" fmla="*/ 143667 w 251611"/>
                    <a:gd name="connsiteY2" fmla="*/ 633748 h 670606"/>
                    <a:gd name="connsiteX3" fmla="*/ 142775 w 251611"/>
                    <a:gd name="connsiteY3" fmla="*/ 654322 h 670606"/>
                    <a:gd name="connsiteX4" fmla="*/ 16451 w 251611"/>
                    <a:gd name="connsiteY4" fmla="*/ 658505 h 670606"/>
                    <a:gd name="connsiteX5" fmla="*/ 16451 w 251611"/>
                    <a:gd name="connsiteY5" fmla="*/ 109214 h 670606"/>
                    <a:gd name="connsiteX6" fmla="*/ 49198 w 251611"/>
                    <a:gd name="connsiteY6" fmla="*/ 0 h 670606"/>
                    <a:gd name="connsiteX7" fmla="*/ 222705 w 251611"/>
                    <a:gd name="connsiteY7" fmla="*/ 0 h 670606"/>
                    <a:gd name="connsiteX8" fmla="*/ 251612 w 251611"/>
                    <a:gd name="connsiteY8" fmla="*/ 83359 h 67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611" h="670606">
                      <a:moveTo>
                        <a:pt x="251612" y="83359"/>
                      </a:moveTo>
                      <a:cubicBezTo>
                        <a:pt x="234055" y="104516"/>
                        <a:pt x="209503" y="129239"/>
                        <a:pt x="201377" y="141206"/>
                      </a:cubicBezTo>
                      <a:cubicBezTo>
                        <a:pt x="165955" y="193327"/>
                        <a:pt x="147816" y="544217"/>
                        <a:pt x="143667" y="633748"/>
                      </a:cubicBezTo>
                      <a:cubicBezTo>
                        <a:pt x="143084" y="646950"/>
                        <a:pt x="142775" y="654322"/>
                        <a:pt x="142775" y="654322"/>
                      </a:cubicBezTo>
                      <a:cubicBezTo>
                        <a:pt x="105056" y="688338"/>
                        <a:pt x="16451" y="658505"/>
                        <a:pt x="16451" y="658505"/>
                      </a:cubicBezTo>
                      <a:cubicBezTo>
                        <a:pt x="-21440" y="377327"/>
                        <a:pt x="18234" y="167610"/>
                        <a:pt x="16451" y="109214"/>
                      </a:cubicBezTo>
                      <a:cubicBezTo>
                        <a:pt x="14668" y="50818"/>
                        <a:pt x="49198" y="0"/>
                        <a:pt x="49198" y="0"/>
                      </a:cubicBezTo>
                      <a:lnTo>
                        <a:pt x="222705" y="0"/>
                      </a:lnTo>
                      <a:cubicBezTo>
                        <a:pt x="234124" y="27130"/>
                        <a:pt x="243793" y="54977"/>
                        <a:pt x="251612" y="8335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 name="Freeform: Shape 19">
                  <a:extLst>
                    <a:ext uri="{FF2B5EF4-FFF2-40B4-BE49-F238E27FC236}">
                      <a16:creationId xmlns:a16="http://schemas.microsoft.com/office/drawing/2014/main" id="{8F44CA7D-2DB5-449A-9D8E-5DEE64DC4828}"/>
                    </a:ext>
                  </a:extLst>
                </p:cNvPr>
                <p:cNvSpPr/>
                <p:nvPr/>
              </p:nvSpPr>
              <p:spPr>
                <a:xfrm>
                  <a:off x="8110400" y="2160132"/>
                  <a:ext cx="167712" cy="168936"/>
                </a:xfrm>
                <a:custGeom>
                  <a:avLst/>
                  <a:gdLst>
                    <a:gd name="connsiteX0" fmla="*/ 167713 w 167712"/>
                    <a:gd name="connsiteY0" fmla="*/ 136371 h 168936"/>
                    <a:gd name="connsiteX1" fmla="*/ 122690 w 167712"/>
                    <a:gd name="connsiteY1" fmla="*/ 162500 h 168936"/>
                    <a:gd name="connsiteX2" fmla="*/ 0 w 167712"/>
                    <a:gd name="connsiteY2" fmla="*/ 88880 h 168936"/>
                    <a:gd name="connsiteX3" fmla="*/ 21843 w 167712"/>
                    <a:gd name="connsiteY3" fmla="*/ 77907 h 168936"/>
                    <a:gd name="connsiteX4" fmla="*/ 39159 w 167712"/>
                    <a:gd name="connsiteY4" fmla="*/ 74992 h 168936"/>
                    <a:gd name="connsiteX5" fmla="*/ 53424 w 167712"/>
                    <a:gd name="connsiteY5" fmla="*/ 0 h 168936"/>
                    <a:gd name="connsiteX6" fmla="*/ 56853 w 167712"/>
                    <a:gd name="connsiteY6" fmla="*/ 514 h 168936"/>
                    <a:gd name="connsiteX7" fmla="*/ 116552 w 167712"/>
                    <a:gd name="connsiteY7" fmla="*/ 9155 h 168936"/>
                    <a:gd name="connsiteX8" fmla="*/ 117032 w 167712"/>
                    <a:gd name="connsiteY8" fmla="*/ 45331 h 168936"/>
                    <a:gd name="connsiteX9" fmla="*/ 122107 w 167712"/>
                    <a:gd name="connsiteY9" fmla="*/ 74889 h 168936"/>
                    <a:gd name="connsiteX10" fmla="*/ 129513 w 167712"/>
                    <a:gd name="connsiteY10" fmla="*/ 75609 h 168936"/>
                    <a:gd name="connsiteX11" fmla="*/ 129513 w 167712"/>
                    <a:gd name="connsiteY11" fmla="*/ 75609 h 168936"/>
                    <a:gd name="connsiteX12" fmla="*/ 167713 w 167712"/>
                    <a:gd name="connsiteY12" fmla="*/ 136371 h 16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712" h="168936">
                      <a:moveTo>
                        <a:pt x="167713" y="136371"/>
                      </a:moveTo>
                      <a:cubicBezTo>
                        <a:pt x="154511" y="147876"/>
                        <a:pt x="139218" y="156743"/>
                        <a:pt x="122690" y="162500"/>
                      </a:cubicBezTo>
                      <a:cubicBezTo>
                        <a:pt x="51538" y="188492"/>
                        <a:pt x="15808" y="130062"/>
                        <a:pt x="0" y="88880"/>
                      </a:cubicBezTo>
                      <a:cubicBezTo>
                        <a:pt x="6447" y="83750"/>
                        <a:pt x="13888" y="80012"/>
                        <a:pt x="21843" y="77907"/>
                      </a:cubicBezTo>
                      <a:cubicBezTo>
                        <a:pt x="27055" y="76638"/>
                        <a:pt x="34599" y="75781"/>
                        <a:pt x="39159" y="74992"/>
                      </a:cubicBezTo>
                      <a:cubicBezTo>
                        <a:pt x="46635" y="67654"/>
                        <a:pt x="55687" y="40359"/>
                        <a:pt x="53424" y="0"/>
                      </a:cubicBezTo>
                      <a:lnTo>
                        <a:pt x="56853" y="514"/>
                      </a:lnTo>
                      <a:lnTo>
                        <a:pt x="116552" y="9155"/>
                      </a:lnTo>
                      <a:cubicBezTo>
                        <a:pt x="116552" y="9155"/>
                        <a:pt x="116175" y="27843"/>
                        <a:pt x="117032" y="45331"/>
                      </a:cubicBezTo>
                      <a:cubicBezTo>
                        <a:pt x="117684" y="59047"/>
                        <a:pt x="119158" y="72009"/>
                        <a:pt x="122107" y="74889"/>
                      </a:cubicBezTo>
                      <a:cubicBezTo>
                        <a:pt x="126736" y="75301"/>
                        <a:pt x="129513" y="75609"/>
                        <a:pt x="129513" y="75609"/>
                      </a:cubicBezTo>
                      <a:lnTo>
                        <a:pt x="129513" y="75609"/>
                      </a:lnTo>
                      <a:cubicBezTo>
                        <a:pt x="144155" y="94599"/>
                        <a:pt x="156945" y="114947"/>
                        <a:pt x="167713" y="13637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1" name="Freeform: Shape 20">
                  <a:extLst>
                    <a:ext uri="{FF2B5EF4-FFF2-40B4-BE49-F238E27FC236}">
                      <a16:creationId xmlns:a16="http://schemas.microsoft.com/office/drawing/2014/main" id="{791C448E-62EC-4CB4-AC33-286153F0956C}"/>
                    </a:ext>
                  </a:extLst>
                </p:cNvPr>
                <p:cNvSpPr/>
                <p:nvPr/>
              </p:nvSpPr>
              <p:spPr>
                <a:xfrm>
                  <a:off x="8081116" y="2235879"/>
                  <a:ext cx="229678" cy="305423"/>
                </a:xfrm>
                <a:custGeom>
                  <a:avLst/>
                  <a:gdLst>
                    <a:gd name="connsiteX0" fmla="*/ 229537 w 229678"/>
                    <a:gd name="connsiteY0" fmla="*/ 102699 h 305423"/>
                    <a:gd name="connsiteX1" fmla="*/ 208963 w 229678"/>
                    <a:gd name="connsiteY1" fmla="*/ 214107 h 305423"/>
                    <a:gd name="connsiteX2" fmla="*/ 210540 w 229678"/>
                    <a:gd name="connsiteY2" fmla="*/ 271028 h 305423"/>
                    <a:gd name="connsiteX3" fmla="*/ 69197 w 229678"/>
                    <a:gd name="connsiteY3" fmla="*/ 305044 h 305423"/>
                    <a:gd name="connsiteX4" fmla="*/ 32232 w 229678"/>
                    <a:gd name="connsiteY4" fmla="*/ 293111 h 305423"/>
                    <a:gd name="connsiteX5" fmla="*/ 39879 w 229678"/>
                    <a:gd name="connsiteY5" fmla="*/ 247059 h 305423"/>
                    <a:gd name="connsiteX6" fmla="*/ 17865 w 229678"/>
                    <a:gd name="connsiteY6" fmla="*/ 157734 h 305423"/>
                    <a:gd name="connsiteX7" fmla="*/ 5178 w 229678"/>
                    <a:gd name="connsiteY7" fmla="*/ 112608 h 305423"/>
                    <a:gd name="connsiteX8" fmla="*/ 14093 w 229678"/>
                    <a:gd name="connsiteY8" fmla="*/ 100881 h 305423"/>
                    <a:gd name="connsiteX9" fmla="*/ 24380 w 229678"/>
                    <a:gd name="connsiteY9" fmla="*/ 85073 h 305423"/>
                    <a:gd name="connsiteX10" fmla="*/ 27055 w 229678"/>
                    <a:gd name="connsiteY10" fmla="*/ 69917 h 305423"/>
                    <a:gd name="connsiteX11" fmla="*/ 23386 w 229678"/>
                    <a:gd name="connsiteY11" fmla="*/ 58979 h 305423"/>
                    <a:gd name="connsiteX12" fmla="*/ 21157 w 229678"/>
                    <a:gd name="connsiteY12" fmla="*/ 53938 h 305423"/>
                    <a:gd name="connsiteX13" fmla="*/ 0 w 229678"/>
                    <a:gd name="connsiteY13" fmla="*/ 22117 h 305423"/>
                    <a:gd name="connsiteX14" fmla="*/ 52978 w 229678"/>
                    <a:gd name="connsiteY14" fmla="*/ 2537 h 305423"/>
                    <a:gd name="connsiteX15" fmla="*/ 54453 w 229678"/>
                    <a:gd name="connsiteY15" fmla="*/ 7612 h 305423"/>
                    <a:gd name="connsiteX16" fmla="*/ 74066 w 229678"/>
                    <a:gd name="connsiteY16" fmla="*/ 57504 h 305423"/>
                    <a:gd name="connsiteX17" fmla="*/ 185852 w 229678"/>
                    <a:gd name="connsiteY17" fmla="*/ 57024 h 305423"/>
                    <a:gd name="connsiteX18" fmla="*/ 158797 w 229678"/>
                    <a:gd name="connsiteY18" fmla="*/ 0 h 305423"/>
                    <a:gd name="connsiteX19" fmla="*/ 158797 w 229678"/>
                    <a:gd name="connsiteY19" fmla="*/ 0 h 305423"/>
                    <a:gd name="connsiteX20" fmla="*/ 229537 w 229678"/>
                    <a:gd name="connsiteY20" fmla="*/ 102699 h 30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678" h="305423">
                      <a:moveTo>
                        <a:pt x="229537" y="102699"/>
                      </a:moveTo>
                      <a:cubicBezTo>
                        <a:pt x="229537" y="104310"/>
                        <a:pt x="209203" y="212427"/>
                        <a:pt x="208963" y="214107"/>
                      </a:cubicBezTo>
                      <a:cubicBezTo>
                        <a:pt x="202654" y="259164"/>
                        <a:pt x="210540" y="271028"/>
                        <a:pt x="210540" y="271028"/>
                      </a:cubicBezTo>
                      <a:cubicBezTo>
                        <a:pt x="220827" y="291602"/>
                        <a:pt x="124472" y="308164"/>
                        <a:pt x="69197" y="305044"/>
                      </a:cubicBezTo>
                      <a:cubicBezTo>
                        <a:pt x="49206" y="303912"/>
                        <a:pt x="34530" y="300175"/>
                        <a:pt x="32232" y="293111"/>
                      </a:cubicBezTo>
                      <a:cubicBezTo>
                        <a:pt x="21225" y="282550"/>
                        <a:pt x="41799" y="256969"/>
                        <a:pt x="39879" y="247059"/>
                      </a:cubicBezTo>
                      <a:cubicBezTo>
                        <a:pt x="35353" y="223468"/>
                        <a:pt x="25957" y="187429"/>
                        <a:pt x="17865" y="157734"/>
                      </a:cubicBezTo>
                      <a:cubicBezTo>
                        <a:pt x="12482" y="138086"/>
                        <a:pt x="7578" y="121249"/>
                        <a:pt x="5178" y="112608"/>
                      </a:cubicBezTo>
                      <a:cubicBezTo>
                        <a:pt x="8298" y="108459"/>
                        <a:pt x="11315" y="104550"/>
                        <a:pt x="14093" y="100881"/>
                      </a:cubicBezTo>
                      <a:cubicBezTo>
                        <a:pt x="17968" y="95923"/>
                        <a:pt x="21431" y="90635"/>
                        <a:pt x="24380" y="85073"/>
                      </a:cubicBezTo>
                      <a:cubicBezTo>
                        <a:pt x="27055" y="80503"/>
                        <a:pt x="28015" y="75126"/>
                        <a:pt x="27055" y="69917"/>
                      </a:cubicBezTo>
                      <a:cubicBezTo>
                        <a:pt x="26129" y="66180"/>
                        <a:pt x="24895" y="62524"/>
                        <a:pt x="23386" y="58979"/>
                      </a:cubicBezTo>
                      <a:cubicBezTo>
                        <a:pt x="22700" y="57299"/>
                        <a:pt x="21945" y="55550"/>
                        <a:pt x="21157" y="53938"/>
                      </a:cubicBezTo>
                      <a:cubicBezTo>
                        <a:pt x="15431" y="42506"/>
                        <a:pt x="8332" y="31818"/>
                        <a:pt x="0" y="22117"/>
                      </a:cubicBezTo>
                      <a:cubicBezTo>
                        <a:pt x="17145" y="8401"/>
                        <a:pt x="52978" y="2537"/>
                        <a:pt x="52978" y="2537"/>
                      </a:cubicBezTo>
                      <a:lnTo>
                        <a:pt x="54453" y="7612"/>
                      </a:lnTo>
                      <a:cubicBezTo>
                        <a:pt x="58156" y="20231"/>
                        <a:pt x="68169" y="52601"/>
                        <a:pt x="74066" y="57504"/>
                      </a:cubicBezTo>
                      <a:cubicBezTo>
                        <a:pt x="81439" y="63574"/>
                        <a:pt x="184103" y="68854"/>
                        <a:pt x="185852" y="57024"/>
                      </a:cubicBezTo>
                      <a:cubicBezTo>
                        <a:pt x="187600" y="45194"/>
                        <a:pt x="159860" y="1680"/>
                        <a:pt x="158797" y="0"/>
                      </a:cubicBezTo>
                      <a:lnTo>
                        <a:pt x="158797" y="0"/>
                      </a:lnTo>
                      <a:cubicBezTo>
                        <a:pt x="193601" y="2572"/>
                        <a:pt x="232315" y="59939"/>
                        <a:pt x="229537" y="10269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2" name="Freeform: Shape 21">
                  <a:extLst>
                    <a:ext uri="{FF2B5EF4-FFF2-40B4-BE49-F238E27FC236}">
                      <a16:creationId xmlns:a16="http://schemas.microsoft.com/office/drawing/2014/main" id="{12FB3B51-FC45-4DD8-AEFB-E15012CB84D4}"/>
                    </a:ext>
                  </a:extLst>
                </p:cNvPr>
                <p:cNvSpPr/>
                <p:nvPr/>
              </p:nvSpPr>
              <p:spPr>
                <a:xfrm>
                  <a:off x="8101726" y="2005952"/>
                  <a:ext cx="144050" cy="165050"/>
                </a:xfrm>
                <a:custGeom>
                  <a:avLst/>
                  <a:gdLst>
                    <a:gd name="connsiteX0" fmla="*/ 42793 w 144050"/>
                    <a:gd name="connsiteY0" fmla="*/ 10471 h 165050"/>
                    <a:gd name="connsiteX1" fmla="*/ 1130 w 144050"/>
                    <a:gd name="connsiteY1" fmla="*/ 79943 h 165050"/>
                    <a:gd name="connsiteX2" fmla="*/ 43170 w 144050"/>
                    <a:gd name="connsiteY2" fmla="*/ 153289 h 165050"/>
                    <a:gd name="connsiteX3" fmla="*/ 62406 w 144050"/>
                    <a:gd name="connsiteY3" fmla="*/ 165050 h 165050"/>
                    <a:gd name="connsiteX4" fmla="*/ 144051 w 144050"/>
                    <a:gd name="connsiteY4" fmla="*/ 44315 h 165050"/>
                    <a:gd name="connsiteX5" fmla="*/ 42793 w 144050"/>
                    <a:gd name="connsiteY5" fmla="*/ 10471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0" h="165050">
                      <a:moveTo>
                        <a:pt x="42793" y="10471"/>
                      </a:moveTo>
                      <a:cubicBezTo>
                        <a:pt x="41729" y="7351"/>
                        <a:pt x="1953" y="74696"/>
                        <a:pt x="1130" y="79943"/>
                      </a:cubicBezTo>
                      <a:cubicBezTo>
                        <a:pt x="-6585" y="128360"/>
                        <a:pt x="27156" y="163130"/>
                        <a:pt x="43170" y="153289"/>
                      </a:cubicBezTo>
                      <a:cubicBezTo>
                        <a:pt x="53457" y="146980"/>
                        <a:pt x="62406" y="165050"/>
                        <a:pt x="62406" y="165050"/>
                      </a:cubicBezTo>
                      <a:lnTo>
                        <a:pt x="144051" y="44315"/>
                      </a:lnTo>
                      <a:cubicBezTo>
                        <a:pt x="144051" y="44315"/>
                        <a:pt x="79106" y="-25945"/>
                        <a:pt x="42793" y="1047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3" name="Freeform: Shape 22">
                  <a:extLst>
                    <a:ext uri="{FF2B5EF4-FFF2-40B4-BE49-F238E27FC236}">
                      <a16:creationId xmlns:a16="http://schemas.microsoft.com/office/drawing/2014/main" id="{A2EB8517-091C-4ED9-9A87-F25E72154CE0}"/>
                    </a:ext>
                  </a:extLst>
                </p:cNvPr>
                <p:cNvSpPr/>
                <p:nvPr/>
              </p:nvSpPr>
              <p:spPr>
                <a:xfrm>
                  <a:off x="8167390" y="2160647"/>
                  <a:ext cx="60179" cy="44832"/>
                </a:xfrm>
                <a:custGeom>
                  <a:avLst/>
                  <a:gdLst>
                    <a:gd name="connsiteX0" fmla="*/ 59699 w 60179"/>
                    <a:gd name="connsiteY0" fmla="*/ 8641 h 44832"/>
                    <a:gd name="connsiteX1" fmla="*/ 60179 w 60179"/>
                    <a:gd name="connsiteY1" fmla="*/ 44817 h 44832"/>
                    <a:gd name="connsiteX2" fmla="*/ 0 w 60179"/>
                    <a:gd name="connsiteY2" fmla="*/ 0 h 44832"/>
                  </a:gdLst>
                  <a:ahLst/>
                  <a:cxnLst>
                    <a:cxn ang="0">
                      <a:pos x="connsiteX0" y="connsiteY0"/>
                    </a:cxn>
                    <a:cxn ang="0">
                      <a:pos x="connsiteX1" y="connsiteY1"/>
                    </a:cxn>
                    <a:cxn ang="0">
                      <a:pos x="connsiteX2" y="connsiteY2"/>
                    </a:cxn>
                  </a:cxnLst>
                  <a:rect l="l" t="t" r="r" b="b"/>
                  <a:pathLst>
                    <a:path w="60179" h="44832">
                      <a:moveTo>
                        <a:pt x="59699" y="8641"/>
                      </a:moveTo>
                      <a:cubicBezTo>
                        <a:pt x="59699" y="8641"/>
                        <a:pt x="59322" y="27295"/>
                        <a:pt x="60179" y="44817"/>
                      </a:cubicBezTo>
                      <a:cubicBezTo>
                        <a:pt x="27055" y="45606"/>
                        <a:pt x="8024" y="16356"/>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4" name="Freeform: Shape 23">
                  <a:extLst>
                    <a:ext uri="{FF2B5EF4-FFF2-40B4-BE49-F238E27FC236}">
                      <a16:creationId xmlns:a16="http://schemas.microsoft.com/office/drawing/2014/main" id="{39D069D7-15AF-41C0-BB17-B7002C637761}"/>
                    </a:ext>
                  </a:extLst>
                </p:cNvPr>
                <p:cNvSpPr/>
                <p:nvPr/>
              </p:nvSpPr>
              <p:spPr>
                <a:xfrm>
                  <a:off x="8155311" y="2054625"/>
                  <a:ext cx="105339" cy="130849"/>
                </a:xfrm>
                <a:custGeom>
                  <a:avLst/>
                  <a:gdLst>
                    <a:gd name="connsiteX0" fmla="*/ 83813 w 105339"/>
                    <a:gd name="connsiteY0" fmla="*/ 130677 h 130849"/>
                    <a:gd name="connsiteX1" fmla="*/ 3060 w 105339"/>
                    <a:gd name="connsiteY1" fmla="*/ 87300 h 130849"/>
                    <a:gd name="connsiteX2" fmla="*/ 38482 w 105339"/>
                    <a:gd name="connsiteY2" fmla="*/ 992 h 130849"/>
                    <a:gd name="connsiteX3" fmla="*/ 103633 w 105339"/>
                    <a:gd name="connsiteY3" fmla="*/ 29658 h 130849"/>
                    <a:gd name="connsiteX4" fmla="*/ 83813 w 105339"/>
                    <a:gd name="connsiteY4" fmla="*/ 130677 h 13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 h="130849">
                      <a:moveTo>
                        <a:pt x="83813" y="130677"/>
                      </a:moveTo>
                      <a:cubicBezTo>
                        <a:pt x="83813" y="130677"/>
                        <a:pt x="5632" y="136026"/>
                        <a:pt x="3060" y="87300"/>
                      </a:cubicBezTo>
                      <a:cubicBezTo>
                        <a:pt x="488" y="38574"/>
                        <a:pt x="-11307" y="6444"/>
                        <a:pt x="38482" y="992"/>
                      </a:cubicBezTo>
                      <a:cubicBezTo>
                        <a:pt x="88271" y="-4460"/>
                        <a:pt x="98970" y="13610"/>
                        <a:pt x="103633" y="29658"/>
                      </a:cubicBezTo>
                      <a:cubicBezTo>
                        <a:pt x="108296" y="45706"/>
                        <a:pt x="103941" y="128036"/>
                        <a:pt x="83813" y="13067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5" name="Freeform: Shape 24">
                  <a:extLst>
                    <a:ext uri="{FF2B5EF4-FFF2-40B4-BE49-F238E27FC236}">
                      <a16:creationId xmlns:a16="http://schemas.microsoft.com/office/drawing/2014/main" id="{3056F835-B326-4A64-8DCF-866C6604A85B}"/>
                    </a:ext>
                  </a:extLst>
                </p:cNvPr>
                <p:cNvSpPr/>
                <p:nvPr/>
              </p:nvSpPr>
              <p:spPr>
                <a:xfrm>
                  <a:off x="8131351" y="2045029"/>
                  <a:ext cx="134003" cy="96312"/>
                </a:xfrm>
                <a:custGeom>
                  <a:avLst/>
                  <a:gdLst>
                    <a:gd name="connsiteX0" fmla="*/ 123855 w 134003"/>
                    <a:gd name="connsiteY0" fmla="*/ 12370 h 96312"/>
                    <a:gd name="connsiteX1" fmla="*/ 97144 w 134003"/>
                    <a:gd name="connsiteY1" fmla="*/ 6712 h 96312"/>
                    <a:gd name="connsiteX2" fmla="*/ 27432 w 134003"/>
                    <a:gd name="connsiteY2" fmla="*/ 21594 h 96312"/>
                    <a:gd name="connsiteX3" fmla="*/ 0 w 134003"/>
                    <a:gd name="connsiteY3" fmla="*/ 78139 h 96312"/>
                    <a:gd name="connsiteX4" fmla="*/ 47149 w 134003"/>
                    <a:gd name="connsiteY4" fmla="*/ 76081 h 96312"/>
                    <a:gd name="connsiteX5" fmla="*/ 72798 w 134003"/>
                    <a:gd name="connsiteY5" fmla="*/ 56330 h 96312"/>
                    <a:gd name="connsiteX6" fmla="*/ 43377 w 134003"/>
                    <a:gd name="connsiteY6" fmla="*/ 96312 h 96312"/>
                    <a:gd name="connsiteX7" fmla="*/ 95944 w 134003"/>
                    <a:gd name="connsiteY7" fmla="*/ 14839 h 96312"/>
                    <a:gd name="connsiteX8" fmla="*/ 114152 w 134003"/>
                    <a:gd name="connsiteY8" fmla="*/ 36716 h 96312"/>
                    <a:gd name="connsiteX9" fmla="*/ 129171 w 134003"/>
                    <a:gd name="connsiteY9" fmla="*/ 73098 h 96312"/>
                    <a:gd name="connsiteX10" fmla="*/ 123855 w 134003"/>
                    <a:gd name="connsiteY10" fmla="*/ 12370 h 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03" h="96312">
                      <a:moveTo>
                        <a:pt x="123855" y="12370"/>
                      </a:moveTo>
                      <a:cubicBezTo>
                        <a:pt x="111031" y="-1654"/>
                        <a:pt x="102047" y="2083"/>
                        <a:pt x="97144" y="6712"/>
                      </a:cubicBezTo>
                      <a:cubicBezTo>
                        <a:pt x="53184" y="-14581"/>
                        <a:pt x="27432" y="21594"/>
                        <a:pt x="27432" y="21594"/>
                      </a:cubicBezTo>
                      <a:cubicBezTo>
                        <a:pt x="25101" y="43050"/>
                        <a:pt x="15431" y="63034"/>
                        <a:pt x="0" y="78139"/>
                      </a:cubicBezTo>
                      <a:cubicBezTo>
                        <a:pt x="0" y="78139"/>
                        <a:pt x="14711" y="86231"/>
                        <a:pt x="47149" y="76081"/>
                      </a:cubicBezTo>
                      <a:cubicBezTo>
                        <a:pt x="57059" y="72961"/>
                        <a:pt x="65631" y="65349"/>
                        <a:pt x="72798" y="56330"/>
                      </a:cubicBezTo>
                      <a:cubicBezTo>
                        <a:pt x="64843" y="70934"/>
                        <a:pt x="54967" y="84386"/>
                        <a:pt x="43377" y="96312"/>
                      </a:cubicBezTo>
                      <a:cubicBezTo>
                        <a:pt x="81713" y="76116"/>
                        <a:pt x="94812" y="20703"/>
                        <a:pt x="95944" y="14839"/>
                      </a:cubicBezTo>
                      <a:cubicBezTo>
                        <a:pt x="100916" y="18886"/>
                        <a:pt x="110826" y="27732"/>
                        <a:pt x="114152" y="36716"/>
                      </a:cubicBezTo>
                      <a:cubicBezTo>
                        <a:pt x="118712" y="48923"/>
                        <a:pt x="121764" y="74435"/>
                        <a:pt x="129171" y="73098"/>
                      </a:cubicBezTo>
                      <a:cubicBezTo>
                        <a:pt x="128999" y="72995"/>
                        <a:pt x="143127" y="33322"/>
                        <a:pt x="123855" y="1237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6" name="Freeform: Shape 25">
                  <a:extLst>
                    <a:ext uri="{FF2B5EF4-FFF2-40B4-BE49-F238E27FC236}">
                      <a16:creationId xmlns:a16="http://schemas.microsoft.com/office/drawing/2014/main" id="{FD724C5F-FBD1-4212-AC9D-2E60CCE6720D}"/>
                    </a:ext>
                  </a:extLst>
                </p:cNvPr>
                <p:cNvSpPr/>
                <p:nvPr/>
              </p:nvSpPr>
              <p:spPr>
                <a:xfrm>
                  <a:off x="8099016" y="2329079"/>
                  <a:ext cx="113896" cy="211809"/>
                </a:xfrm>
                <a:custGeom>
                  <a:avLst/>
                  <a:gdLst>
                    <a:gd name="connsiteX0" fmla="*/ 51332 w 113896"/>
                    <a:gd name="connsiteY0" fmla="*/ 211809 h 211809"/>
                    <a:gd name="connsiteX1" fmla="*/ 14367 w 113896"/>
                    <a:gd name="connsiteY1" fmla="*/ 199877 h 211809"/>
                    <a:gd name="connsiteX2" fmla="*/ 22014 w 113896"/>
                    <a:gd name="connsiteY2" fmla="*/ 153825 h 211809"/>
                    <a:gd name="connsiteX3" fmla="*/ 0 w 113896"/>
                    <a:gd name="connsiteY3" fmla="*/ 64499 h 211809"/>
                    <a:gd name="connsiteX4" fmla="*/ 34290 w 113896"/>
                    <a:gd name="connsiteY4" fmla="*/ 0 h 211809"/>
                    <a:gd name="connsiteX5" fmla="*/ 111031 w 113896"/>
                    <a:gd name="connsiteY5" fmla="*/ 72592 h 211809"/>
                    <a:gd name="connsiteX6" fmla="*/ 51332 w 113896"/>
                    <a:gd name="connsiteY6" fmla="*/ 211809 h 2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96" h="211809">
                      <a:moveTo>
                        <a:pt x="51332" y="211809"/>
                      </a:moveTo>
                      <a:cubicBezTo>
                        <a:pt x="31341" y="210678"/>
                        <a:pt x="16665" y="206940"/>
                        <a:pt x="14367" y="199877"/>
                      </a:cubicBezTo>
                      <a:cubicBezTo>
                        <a:pt x="3360" y="189315"/>
                        <a:pt x="23934" y="163735"/>
                        <a:pt x="22014" y="153825"/>
                      </a:cubicBezTo>
                      <a:cubicBezTo>
                        <a:pt x="17488" y="130234"/>
                        <a:pt x="8092" y="94195"/>
                        <a:pt x="0" y="64499"/>
                      </a:cubicBezTo>
                      <a:cubicBezTo>
                        <a:pt x="10356" y="42437"/>
                        <a:pt x="21774" y="20910"/>
                        <a:pt x="34290" y="0"/>
                      </a:cubicBezTo>
                      <a:cubicBezTo>
                        <a:pt x="34290" y="0"/>
                        <a:pt x="96389" y="31238"/>
                        <a:pt x="111031" y="72592"/>
                      </a:cubicBezTo>
                      <a:cubicBezTo>
                        <a:pt x="122141" y="104242"/>
                        <a:pt x="100675" y="184858"/>
                        <a:pt x="51332" y="21180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7" name="Freeform: Shape 26">
                  <a:extLst>
                    <a:ext uri="{FF2B5EF4-FFF2-40B4-BE49-F238E27FC236}">
                      <a16:creationId xmlns:a16="http://schemas.microsoft.com/office/drawing/2014/main" id="{91BECF93-7061-4F0A-A2CA-9EBC8E9F5C85}"/>
                    </a:ext>
                  </a:extLst>
                </p:cNvPr>
                <p:cNvSpPr/>
                <p:nvPr/>
              </p:nvSpPr>
              <p:spPr>
                <a:xfrm>
                  <a:off x="8187690" y="2398438"/>
                  <a:ext cx="184377" cy="44999"/>
                </a:xfrm>
                <a:custGeom>
                  <a:avLst/>
                  <a:gdLst>
                    <a:gd name="connsiteX0" fmla="*/ 184377 w 184377"/>
                    <a:gd name="connsiteY0" fmla="*/ 33272 h 44999"/>
                    <a:gd name="connsiteX1" fmla="*/ 33501 w 184377"/>
                    <a:gd name="connsiteY1" fmla="*/ 31660 h 44999"/>
                    <a:gd name="connsiteX2" fmla="*/ 0 w 184377"/>
                    <a:gd name="connsiteY2" fmla="*/ 35089 h 44999"/>
                    <a:gd name="connsiteX3" fmla="*/ 11041 w 184377"/>
                    <a:gd name="connsiteY3" fmla="*/ 5771 h 44999"/>
                    <a:gd name="connsiteX4" fmla="*/ 83050 w 184377"/>
                    <a:gd name="connsiteY4" fmla="*/ 5257 h 44999"/>
                    <a:gd name="connsiteX5" fmla="*/ 184377 w 184377"/>
                    <a:gd name="connsiteY5" fmla="*/ 33272 h 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77" h="44999">
                      <a:moveTo>
                        <a:pt x="184377" y="33272"/>
                      </a:moveTo>
                      <a:cubicBezTo>
                        <a:pt x="184377" y="33272"/>
                        <a:pt x="118575" y="60704"/>
                        <a:pt x="33501" y="31660"/>
                      </a:cubicBezTo>
                      <a:cubicBezTo>
                        <a:pt x="33501" y="31660"/>
                        <a:pt x="10904" y="31283"/>
                        <a:pt x="0" y="35089"/>
                      </a:cubicBezTo>
                      <a:cubicBezTo>
                        <a:pt x="0" y="35089"/>
                        <a:pt x="651" y="12663"/>
                        <a:pt x="11041" y="5771"/>
                      </a:cubicBezTo>
                      <a:cubicBezTo>
                        <a:pt x="21431" y="-1121"/>
                        <a:pt x="69334" y="8274"/>
                        <a:pt x="83050" y="5257"/>
                      </a:cubicBezTo>
                      <a:cubicBezTo>
                        <a:pt x="113363" y="-1567"/>
                        <a:pt x="166341" y="-8905"/>
                        <a:pt x="184377" y="33272"/>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8" name="Freeform: Shape 27">
                  <a:extLst>
                    <a:ext uri="{FF2B5EF4-FFF2-40B4-BE49-F238E27FC236}">
                      <a16:creationId xmlns:a16="http://schemas.microsoft.com/office/drawing/2014/main" id="{49BFDD9D-5387-4453-A1FE-2B4DDCC83E36}"/>
                    </a:ext>
                  </a:extLst>
                </p:cNvPr>
                <p:cNvSpPr/>
                <p:nvPr/>
              </p:nvSpPr>
              <p:spPr>
                <a:xfrm>
                  <a:off x="8285690" y="2297325"/>
                  <a:ext cx="50427" cy="101411"/>
                </a:xfrm>
                <a:custGeom>
                  <a:avLst/>
                  <a:gdLst>
                    <a:gd name="connsiteX0" fmla="*/ 22014 w 50427"/>
                    <a:gd name="connsiteY0" fmla="*/ 87373 h 101411"/>
                    <a:gd name="connsiteX1" fmla="*/ 0 w 50427"/>
                    <a:gd name="connsiteY1" fmla="*/ 585 h 101411"/>
                    <a:gd name="connsiteX2" fmla="*/ 13476 w 50427"/>
                    <a:gd name="connsiteY2" fmla="*/ 5591 h 101411"/>
                    <a:gd name="connsiteX3" fmla="*/ 46326 w 50427"/>
                    <a:gd name="connsiteY3" fmla="*/ 99752 h 101411"/>
                    <a:gd name="connsiteX4" fmla="*/ 22014 w 50427"/>
                    <a:gd name="connsiteY4" fmla="*/ 87373 h 101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7" h="101411">
                      <a:moveTo>
                        <a:pt x="22014" y="87373"/>
                      </a:moveTo>
                      <a:cubicBezTo>
                        <a:pt x="22014" y="87373"/>
                        <a:pt x="24072" y="31994"/>
                        <a:pt x="0" y="585"/>
                      </a:cubicBezTo>
                      <a:cubicBezTo>
                        <a:pt x="5109" y="-1109"/>
                        <a:pt x="10698" y="972"/>
                        <a:pt x="13476" y="5591"/>
                      </a:cubicBezTo>
                      <a:cubicBezTo>
                        <a:pt x="19614" y="13752"/>
                        <a:pt x="63917" y="92345"/>
                        <a:pt x="46326" y="99752"/>
                      </a:cubicBezTo>
                      <a:cubicBezTo>
                        <a:pt x="28735" y="107158"/>
                        <a:pt x="22014" y="87373"/>
                        <a:pt x="22014" y="87373"/>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9" name="Freeform: Shape 28">
                  <a:extLst>
                    <a:ext uri="{FF2B5EF4-FFF2-40B4-BE49-F238E27FC236}">
                      <a16:creationId xmlns:a16="http://schemas.microsoft.com/office/drawing/2014/main" id="{B068356D-2094-44BD-A91B-65292ACEDB29}"/>
                    </a:ext>
                  </a:extLst>
                </p:cNvPr>
                <p:cNvSpPr/>
                <p:nvPr/>
              </p:nvSpPr>
              <p:spPr>
                <a:xfrm>
                  <a:off x="8171285" y="2401603"/>
                  <a:ext cx="38658" cy="28775"/>
                </a:xfrm>
                <a:custGeom>
                  <a:avLst/>
                  <a:gdLst>
                    <a:gd name="connsiteX0" fmla="*/ 38659 w 38658"/>
                    <a:gd name="connsiteY0" fmla="*/ 0 h 28775"/>
                    <a:gd name="connsiteX1" fmla="*/ 1900 w 38658"/>
                    <a:gd name="connsiteY1" fmla="*/ 10836 h 28775"/>
                    <a:gd name="connsiteX2" fmla="*/ 13010 w 38658"/>
                    <a:gd name="connsiteY2" fmla="*/ 28769 h 28775"/>
                    <a:gd name="connsiteX3" fmla="*/ 38659 w 38658"/>
                    <a:gd name="connsiteY3" fmla="*/ 0 h 28775"/>
                  </a:gdLst>
                  <a:ahLst/>
                  <a:cxnLst>
                    <a:cxn ang="0">
                      <a:pos x="connsiteX0" y="connsiteY0"/>
                    </a:cxn>
                    <a:cxn ang="0">
                      <a:pos x="connsiteX1" y="connsiteY1"/>
                    </a:cxn>
                    <a:cxn ang="0">
                      <a:pos x="connsiteX2" y="connsiteY2"/>
                    </a:cxn>
                    <a:cxn ang="0">
                      <a:pos x="connsiteX3" y="connsiteY3"/>
                    </a:cxn>
                  </a:cxnLst>
                  <a:rect l="l" t="t" r="r" b="b"/>
                  <a:pathLst>
                    <a:path w="38658" h="28775">
                      <a:moveTo>
                        <a:pt x="38659" y="0"/>
                      </a:moveTo>
                      <a:cubicBezTo>
                        <a:pt x="37664" y="0"/>
                        <a:pt x="7044" y="6549"/>
                        <a:pt x="1900" y="10836"/>
                      </a:cubicBezTo>
                      <a:cubicBezTo>
                        <a:pt x="-3243" y="15122"/>
                        <a:pt x="2586" y="28289"/>
                        <a:pt x="13010" y="28769"/>
                      </a:cubicBezTo>
                      <a:cubicBezTo>
                        <a:pt x="23434" y="29249"/>
                        <a:pt x="38659" y="0"/>
                        <a:pt x="38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 name="Freeform: Shape 29">
                  <a:extLst>
                    <a:ext uri="{FF2B5EF4-FFF2-40B4-BE49-F238E27FC236}">
                      <a16:creationId xmlns:a16="http://schemas.microsoft.com/office/drawing/2014/main" id="{03B3D94E-B544-4575-AE66-AE854304E715}"/>
                    </a:ext>
                  </a:extLst>
                </p:cNvPr>
                <p:cNvSpPr/>
                <p:nvPr/>
              </p:nvSpPr>
              <p:spPr>
                <a:xfrm>
                  <a:off x="8128402" y="2394727"/>
                  <a:ext cx="180336" cy="96601"/>
                </a:xfrm>
                <a:custGeom>
                  <a:avLst/>
                  <a:gdLst>
                    <a:gd name="connsiteX0" fmla="*/ 0 w 180336"/>
                    <a:gd name="connsiteY0" fmla="*/ 31873 h 96601"/>
                    <a:gd name="connsiteX1" fmla="*/ 166581 w 180336"/>
                    <a:gd name="connsiteY1" fmla="*/ 18 h 96601"/>
                    <a:gd name="connsiteX2" fmla="*/ 180297 w 180336"/>
                    <a:gd name="connsiteY2" fmla="*/ 11916 h 96601"/>
                    <a:gd name="connsiteX3" fmla="*/ 17214 w 180336"/>
                    <a:gd name="connsiteY3" fmla="*/ 95515 h 96601"/>
                  </a:gdLst>
                  <a:ahLst/>
                  <a:cxnLst>
                    <a:cxn ang="0">
                      <a:pos x="connsiteX0" y="connsiteY0"/>
                    </a:cxn>
                    <a:cxn ang="0">
                      <a:pos x="connsiteX1" y="connsiteY1"/>
                    </a:cxn>
                    <a:cxn ang="0">
                      <a:pos x="connsiteX2" y="connsiteY2"/>
                    </a:cxn>
                    <a:cxn ang="0">
                      <a:pos x="connsiteX3" y="connsiteY3"/>
                    </a:cxn>
                  </a:cxnLst>
                  <a:rect l="l" t="t" r="r" b="b"/>
                  <a:pathLst>
                    <a:path w="180336" h="96601">
                      <a:moveTo>
                        <a:pt x="0" y="31873"/>
                      </a:moveTo>
                      <a:cubicBezTo>
                        <a:pt x="0" y="31873"/>
                        <a:pt x="87851" y="21758"/>
                        <a:pt x="166581" y="18"/>
                      </a:cubicBezTo>
                      <a:cubicBezTo>
                        <a:pt x="166581" y="18"/>
                        <a:pt x="181189" y="-977"/>
                        <a:pt x="180297" y="11916"/>
                      </a:cubicBezTo>
                      <a:cubicBezTo>
                        <a:pt x="179406" y="24809"/>
                        <a:pt x="48383" y="106934"/>
                        <a:pt x="17214" y="955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 name="Freeform: Shape 30">
                  <a:extLst>
                    <a:ext uri="{FF2B5EF4-FFF2-40B4-BE49-F238E27FC236}">
                      <a16:creationId xmlns:a16="http://schemas.microsoft.com/office/drawing/2014/main" id="{CEF307E4-BF5B-45BF-B6DC-AB25922E9C23}"/>
                    </a:ext>
                  </a:extLst>
                </p:cNvPr>
                <p:cNvSpPr/>
                <p:nvPr/>
              </p:nvSpPr>
              <p:spPr>
                <a:xfrm>
                  <a:off x="8294983" y="2382275"/>
                  <a:ext cx="38838" cy="26466"/>
                </a:xfrm>
                <a:custGeom>
                  <a:avLst/>
                  <a:gdLst>
                    <a:gd name="connsiteX0" fmla="*/ 0 w 38838"/>
                    <a:gd name="connsiteY0" fmla="*/ 12470 h 26466"/>
                    <a:gd name="connsiteX1" fmla="*/ 14264 w 38838"/>
                    <a:gd name="connsiteY1" fmla="*/ 23 h 26466"/>
                    <a:gd name="connsiteX2" fmla="*/ 38576 w 38838"/>
                    <a:gd name="connsiteY2" fmla="*/ 12367 h 26466"/>
                    <a:gd name="connsiteX3" fmla="*/ 13887 w 38838"/>
                    <a:gd name="connsiteY3" fmla="*/ 24368 h 26466"/>
                    <a:gd name="connsiteX4" fmla="*/ 0 w 38838"/>
                    <a:gd name="connsiteY4" fmla="*/ 12470 h 2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8" h="26466">
                      <a:moveTo>
                        <a:pt x="0" y="12470"/>
                      </a:moveTo>
                      <a:cubicBezTo>
                        <a:pt x="0" y="12470"/>
                        <a:pt x="8435" y="468"/>
                        <a:pt x="14264" y="23"/>
                      </a:cubicBezTo>
                      <a:cubicBezTo>
                        <a:pt x="20094" y="-423"/>
                        <a:pt x="35764" y="5783"/>
                        <a:pt x="38576" y="12367"/>
                      </a:cubicBezTo>
                      <a:cubicBezTo>
                        <a:pt x="41388" y="18951"/>
                        <a:pt x="20780" y="15796"/>
                        <a:pt x="13887" y="24368"/>
                      </a:cubicBezTo>
                      <a:cubicBezTo>
                        <a:pt x="6995" y="32941"/>
                        <a:pt x="0" y="12470"/>
                        <a:pt x="0" y="124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 name="Freeform: Shape 31">
                  <a:extLst>
                    <a:ext uri="{FF2B5EF4-FFF2-40B4-BE49-F238E27FC236}">
                      <a16:creationId xmlns:a16="http://schemas.microsoft.com/office/drawing/2014/main" id="{E2BEB2C3-B4A9-4145-8870-BEBE584B1527}"/>
                    </a:ext>
                  </a:extLst>
                </p:cNvPr>
                <p:cNvSpPr/>
                <p:nvPr/>
              </p:nvSpPr>
              <p:spPr>
                <a:xfrm>
                  <a:off x="8062136" y="2238039"/>
                  <a:ext cx="120006" cy="253664"/>
                </a:xfrm>
                <a:custGeom>
                  <a:avLst/>
                  <a:gdLst>
                    <a:gd name="connsiteX0" fmla="*/ 66438 w 120006"/>
                    <a:gd name="connsiteY0" fmla="*/ 0 h 253664"/>
                    <a:gd name="connsiteX1" fmla="*/ 1801 w 120006"/>
                    <a:gd name="connsiteY1" fmla="*/ 31101 h 253664"/>
                    <a:gd name="connsiteX2" fmla="*/ 82040 w 120006"/>
                    <a:gd name="connsiteY2" fmla="*/ 252169 h 253664"/>
                    <a:gd name="connsiteX3" fmla="*/ 119759 w 120006"/>
                    <a:gd name="connsiteY3" fmla="*/ 198471 h 253664"/>
                    <a:gd name="connsiteX4" fmla="*/ 66438 w 120006"/>
                    <a:gd name="connsiteY4" fmla="*/ 0 h 25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06" h="253664">
                      <a:moveTo>
                        <a:pt x="66438" y="0"/>
                      </a:moveTo>
                      <a:cubicBezTo>
                        <a:pt x="66438" y="0"/>
                        <a:pt x="8762" y="6550"/>
                        <a:pt x="1801" y="31101"/>
                      </a:cubicBezTo>
                      <a:cubicBezTo>
                        <a:pt x="-12601" y="81679"/>
                        <a:pt x="63523" y="237184"/>
                        <a:pt x="82040" y="252169"/>
                      </a:cubicBezTo>
                      <a:cubicBezTo>
                        <a:pt x="89995" y="258615"/>
                        <a:pt x="123188" y="244865"/>
                        <a:pt x="119759" y="198471"/>
                      </a:cubicBezTo>
                      <a:cubicBezTo>
                        <a:pt x="117839" y="174399"/>
                        <a:pt x="80668" y="51881"/>
                        <a:pt x="66438"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 name="Freeform: Shape 32">
                  <a:extLst>
                    <a:ext uri="{FF2B5EF4-FFF2-40B4-BE49-F238E27FC236}">
                      <a16:creationId xmlns:a16="http://schemas.microsoft.com/office/drawing/2014/main" id="{68A08733-0FD9-4D97-8E04-E26556B9215A}"/>
                    </a:ext>
                  </a:extLst>
                </p:cNvPr>
                <p:cNvSpPr/>
                <p:nvPr/>
              </p:nvSpPr>
              <p:spPr>
                <a:xfrm>
                  <a:off x="8036073" y="2563497"/>
                  <a:ext cx="151579" cy="97532"/>
                </a:xfrm>
                <a:custGeom>
                  <a:avLst/>
                  <a:gdLst>
                    <a:gd name="connsiteX0" fmla="*/ 119830 w 151579"/>
                    <a:gd name="connsiteY0" fmla="*/ 97167 h 97532"/>
                    <a:gd name="connsiteX1" fmla="*/ 16960 w 151579"/>
                    <a:gd name="connsiteY1" fmla="*/ 77347 h 97532"/>
                    <a:gd name="connsiteX2" fmla="*/ 364 w 151579"/>
                    <a:gd name="connsiteY2" fmla="*/ 52830 h 97532"/>
                    <a:gd name="connsiteX3" fmla="*/ 7222 w 151579"/>
                    <a:gd name="connsiteY3" fmla="*/ 16997 h 97532"/>
                    <a:gd name="connsiteX4" fmla="*/ 31739 w 151579"/>
                    <a:gd name="connsiteY4" fmla="*/ 366 h 97532"/>
                    <a:gd name="connsiteX5" fmla="*/ 134609 w 151579"/>
                    <a:gd name="connsiteY5" fmla="*/ 20186 h 97532"/>
                    <a:gd name="connsiteX6" fmla="*/ 151205 w 151579"/>
                    <a:gd name="connsiteY6" fmla="*/ 44703 h 97532"/>
                    <a:gd name="connsiteX7" fmla="*/ 144347 w 151579"/>
                    <a:gd name="connsiteY7" fmla="*/ 80536 h 97532"/>
                    <a:gd name="connsiteX8" fmla="*/ 119830 w 151579"/>
                    <a:gd name="connsiteY8" fmla="*/ 97167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32">
                      <a:moveTo>
                        <a:pt x="119830" y="97167"/>
                      </a:moveTo>
                      <a:lnTo>
                        <a:pt x="16960" y="77347"/>
                      </a:lnTo>
                      <a:cubicBezTo>
                        <a:pt x="5645" y="75118"/>
                        <a:pt x="-1762" y="64173"/>
                        <a:pt x="364" y="52830"/>
                      </a:cubicBezTo>
                      <a:lnTo>
                        <a:pt x="7222" y="16997"/>
                      </a:lnTo>
                      <a:cubicBezTo>
                        <a:pt x="9451" y="5657"/>
                        <a:pt x="20389" y="-1770"/>
                        <a:pt x="31739" y="366"/>
                      </a:cubicBezTo>
                      <a:lnTo>
                        <a:pt x="134609" y="20186"/>
                      </a:lnTo>
                      <a:cubicBezTo>
                        <a:pt x="145959" y="22397"/>
                        <a:pt x="153366" y="33356"/>
                        <a:pt x="151205" y="44703"/>
                      </a:cubicBezTo>
                      <a:lnTo>
                        <a:pt x="144347" y="80536"/>
                      </a:lnTo>
                      <a:cubicBezTo>
                        <a:pt x="142119" y="91876"/>
                        <a:pt x="131180" y="99303"/>
                        <a:pt x="119830" y="9716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 name="Freeform: Shape 33">
                  <a:extLst>
                    <a:ext uri="{FF2B5EF4-FFF2-40B4-BE49-F238E27FC236}">
                      <a16:creationId xmlns:a16="http://schemas.microsoft.com/office/drawing/2014/main" id="{206D5F33-7D78-4DE8-986E-6418FEFD8DB4}"/>
                    </a:ext>
                  </a:extLst>
                </p:cNvPr>
                <p:cNvSpPr/>
                <p:nvPr/>
              </p:nvSpPr>
              <p:spPr>
                <a:xfrm>
                  <a:off x="8016905" y="2559821"/>
                  <a:ext cx="151579" cy="97512"/>
                </a:xfrm>
                <a:custGeom>
                  <a:avLst/>
                  <a:gdLst>
                    <a:gd name="connsiteX0" fmla="*/ 119830 w 151579"/>
                    <a:gd name="connsiteY0" fmla="*/ 97139 h 97512"/>
                    <a:gd name="connsiteX1" fmla="*/ 16960 w 151579"/>
                    <a:gd name="connsiteY1" fmla="*/ 77320 h 97512"/>
                    <a:gd name="connsiteX2" fmla="*/ 364 w 151579"/>
                    <a:gd name="connsiteY2" fmla="*/ 52837 h 97512"/>
                    <a:gd name="connsiteX3" fmla="*/ 7222 w 151579"/>
                    <a:gd name="connsiteY3" fmla="*/ 16969 h 97512"/>
                    <a:gd name="connsiteX4" fmla="*/ 31739 w 151579"/>
                    <a:gd name="connsiteY4" fmla="*/ 373 h 97512"/>
                    <a:gd name="connsiteX5" fmla="*/ 134609 w 151579"/>
                    <a:gd name="connsiteY5" fmla="*/ 20158 h 97512"/>
                    <a:gd name="connsiteX6" fmla="*/ 151206 w 151579"/>
                    <a:gd name="connsiteY6" fmla="*/ 44676 h 97512"/>
                    <a:gd name="connsiteX7" fmla="*/ 144348 w 151579"/>
                    <a:gd name="connsiteY7" fmla="*/ 80543 h 97512"/>
                    <a:gd name="connsiteX8" fmla="*/ 119830 w 151579"/>
                    <a:gd name="connsiteY8" fmla="*/ 97139 h 9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12">
                      <a:moveTo>
                        <a:pt x="119830" y="97139"/>
                      </a:moveTo>
                      <a:lnTo>
                        <a:pt x="16960" y="77320"/>
                      </a:lnTo>
                      <a:cubicBezTo>
                        <a:pt x="5644" y="75108"/>
                        <a:pt x="-1762" y="64173"/>
                        <a:pt x="364" y="52837"/>
                      </a:cubicBezTo>
                      <a:lnTo>
                        <a:pt x="7222" y="16969"/>
                      </a:lnTo>
                      <a:cubicBezTo>
                        <a:pt x="9450" y="5633"/>
                        <a:pt x="20389" y="-1784"/>
                        <a:pt x="31739" y="373"/>
                      </a:cubicBezTo>
                      <a:lnTo>
                        <a:pt x="134609" y="20158"/>
                      </a:lnTo>
                      <a:cubicBezTo>
                        <a:pt x="145959" y="22370"/>
                        <a:pt x="153366" y="33329"/>
                        <a:pt x="151206" y="44676"/>
                      </a:cubicBezTo>
                      <a:lnTo>
                        <a:pt x="144348" y="80543"/>
                      </a:lnTo>
                      <a:cubicBezTo>
                        <a:pt x="142119" y="91879"/>
                        <a:pt x="131180" y="99296"/>
                        <a:pt x="119830" y="97139"/>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 name="Freeform: Shape 34">
                  <a:extLst>
                    <a:ext uri="{FF2B5EF4-FFF2-40B4-BE49-F238E27FC236}">
                      <a16:creationId xmlns:a16="http://schemas.microsoft.com/office/drawing/2014/main" id="{B09033DD-95D6-459B-86D9-0615567804C4}"/>
                    </a:ext>
                  </a:extLst>
                </p:cNvPr>
                <p:cNvSpPr/>
                <p:nvPr/>
              </p:nvSpPr>
              <p:spPr>
                <a:xfrm>
                  <a:off x="8127202" y="2236908"/>
                  <a:ext cx="31238" cy="102664"/>
                </a:xfrm>
                <a:custGeom>
                  <a:avLst/>
                  <a:gdLst>
                    <a:gd name="connsiteX0" fmla="*/ 31238 w 31238"/>
                    <a:gd name="connsiteY0" fmla="*/ 102664 h 102664"/>
                    <a:gd name="connsiteX1" fmla="*/ 21911 w 31238"/>
                    <a:gd name="connsiteY1" fmla="*/ 78970 h 102664"/>
                    <a:gd name="connsiteX2" fmla="*/ 0 w 31238"/>
                    <a:gd name="connsiteY2" fmla="*/ 1303 h 102664"/>
                    <a:gd name="connsiteX3" fmla="*/ 9156 w 31238"/>
                    <a:gd name="connsiteY3" fmla="*/ 0 h 102664"/>
                    <a:gd name="connsiteX4" fmla="*/ 31238 w 31238"/>
                    <a:gd name="connsiteY4" fmla="*/ 102664 h 102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8" h="102664">
                      <a:moveTo>
                        <a:pt x="31238" y="102664"/>
                      </a:moveTo>
                      <a:cubicBezTo>
                        <a:pt x="28666" y="100813"/>
                        <a:pt x="23489" y="84799"/>
                        <a:pt x="21911" y="78970"/>
                      </a:cubicBezTo>
                      <a:cubicBezTo>
                        <a:pt x="15259" y="27981"/>
                        <a:pt x="5281" y="4869"/>
                        <a:pt x="0" y="1303"/>
                      </a:cubicBezTo>
                      <a:lnTo>
                        <a:pt x="9156" y="0"/>
                      </a:lnTo>
                      <a:cubicBezTo>
                        <a:pt x="15225" y="4046"/>
                        <a:pt x="25923" y="49583"/>
                        <a:pt x="31238" y="102664"/>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6" name="Freeform: Shape 35">
                  <a:extLst>
                    <a:ext uri="{FF2B5EF4-FFF2-40B4-BE49-F238E27FC236}">
                      <a16:creationId xmlns:a16="http://schemas.microsoft.com/office/drawing/2014/main" id="{01DE1A07-BD54-450B-A862-82EAD8F21E30}"/>
                    </a:ext>
                  </a:extLst>
                </p:cNvPr>
                <p:cNvSpPr/>
                <p:nvPr/>
              </p:nvSpPr>
              <p:spPr>
                <a:xfrm>
                  <a:off x="8162898" y="2489488"/>
                  <a:ext cx="8743" cy="94160"/>
                </a:xfrm>
                <a:custGeom>
                  <a:avLst/>
                  <a:gdLst>
                    <a:gd name="connsiteX0" fmla="*/ 8744 w 8743"/>
                    <a:gd name="connsiteY0" fmla="*/ 94160 h 94160"/>
                    <a:gd name="connsiteX1" fmla="*/ 6858 w 8743"/>
                    <a:gd name="connsiteY1" fmla="*/ 94160 h 94160"/>
                    <a:gd name="connsiteX2" fmla="*/ 0 w 8743"/>
                    <a:gd name="connsiteY2" fmla="*/ 686 h 94160"/>
                    <a:gd name="connsiteX3" fmla="*/ 3086 w 8743"/>
                    <a:gd name="connsiteY3" fmla="*/ 0 h 94160"/>
                    <a:gd name="connsiteX4" fmla="*/ 8744 w 8743"/>
                    <a:gd name="connsiteY4" fmla="*/ 94160 h 9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94160">
                      <a:moveTo>
                        <a:pt x="8744" y="94160"/>
                      </a:moveTo>
                      <a:lnTo>
                        <a:pt x="6858" y="94160"/>
                      </a:lnTo>
                      <a:cubicBezTo>
                        <a:pt x="5315" y="67414"/>
                        <a:pt x="2915" y="34907"/>
                        <a:pt x="0" y="686"/>
                      </a:cubicBezTo>
                      <a:lnTo>
                        <a:pt x="3086" y="0"/>
                      </a:lnTo>
                      <a:cubicBezTo>
                        <a:pt x="6412" y="50509"/>
                        <a:pt x="8504" y="89565"/>
                        <a:pt x="8744" y="9416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7" name="Freeform: Shape 36">
                  <a:extLst>
                    <a:ext uri="{FF2B5EF4-FFF2-40B4-BE49-F238E27FC236}">
                      <a16:creationId xmlns:a16="http://schemas.microsoft.com/office/drawing/2014/main" id="{BEFB3BE2-3A4A-4252-8B00-3B1EDCF64940}"/>
                    </a:ext>
                  </a:extLst>
                </p:cNvPr>
                <p:cNvSpPr/>
                <p:nvPr/>
              </p:nvSpPr>
              <p:spPr>
                <a:xfrm>
                  <a:off x="8041200" y="1978661"/>
                  <a:ext cx="202896" cy="377953"/>
                </a:xfrm>
                <a:custGeom>
                  <a:avLst/>
                  <a:gdLst>
                    <a:gd name="connsiteX0" fmla="*/ 134591 w 202896"/>
                    <a:gd name="connsiteY0" fmla="*/ 38482 h 377953"/>
                    <a:gd name="connsiteX1" fmla="*/ 67760 w 202896"/>
                    <a:gd name="connsiteY1" fmla="*/ 3335 h 377953"/>
                    <a:gd name="connsiteX2" fmla="*/ 97866 w 202896"/>
                    <a:gd name="connsiteY2" fmla="*/ 9541 h 377953"/>
                    <a:gd name="connsiteX3" fmla="*/ 25857 w 202896"/>
                    <a:gd name="connsiteY3" fmla="*/ 43214 h 377953"/>
                    <a:gd name="connsiteX4" fmla="*/ 37550 w 202896"/>
                    <a:gd name="connsiteY4" fmla="*/ 180580 h 377953"/>
                    <a:gd name="connsiteX5" fmla="*/ 5283 w 202896"/>
                    <a:gd name="connsiteY5" fmla="*/ 264796 h 377953"/>
                    <a:gd name="connsiteX6" fmla="*/ 189215 w 202896"/>
                    <a:gd name="connsiteY6" fmla="*/ 377953 h 377953"/>
                    <a:gd name="connsiteX7" fmla="*/ 169738 w 202896"/>
                    <a:gd name="connsiteY7" fmla="*/ 254509 h 377953"/>
                    <a:gd name="connsiteX8" fmla="*/ 202896 w 202896"/>
                    <a:gd name="connsiteY8" fmla="*/ 288045 h 377953"/>
                    <a:gd name="connsiteX9" fmla="*/ 164663 w 202896"/>
                    <a:gd name="connsiteY9" fmla="*/ 238702 h 377953"/>
                    <a:gd name="connsiteX10" fmla="*/ 104519 w 202896"/>
                    <a:gd name="connsiteY10" fmla="*/ 187267 h 377953"/>
                    <a:gd name="connsiteX11" fmla="*/ 134591 w 202896"/>
                    <a:gd name="connsiteY11" fmla="*/ 38482 h 37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896" h="377953">
                      <a:moveTo>
                        <a:pt x="134591" y="38482"/>
                      </a:moveTo>
                      <a:cubicBezTo>
                        <a:pt x="134591" y="38482"/>
                        <a:pt x="124304" y="-13433"/>
                        <a:pt x="67760" y="3335"/>
                      </a:cubicBezTo>
                      <a:cubicBezTo>
                        <a:pt x="67760" y="3335"/>
                        <a:pt x="86242" y="2889"/>
                        <a:pt x="97866" y="9541"/>
                      </a:cubicBezTo>
                      <a:cubicBezTo>
                        <a:pt x="97866" y="9541"/>
                        <a:pt x="55587" y="-746"/>
                        <a:pt x="25857" y="43214"/>
                      </a:cubicBezTo>
                      <a:cubicBezTo>
                        <a:pt x="-3872" y="87174"/>
                        <a:pt x="44888" y="161583"/>
                        <a:pt x="37550" y="180580"/>
                      </a:cubicBezTo>
                      <a:cubicBezTo>
                        <a:pt x="30212" y="199577"/>
                        <a:pt x="-15257" y="216482"/>
                        <a:pt x="5283" y="264796"/>
                      </a:cubicBezTo>
                      <a:cubicBezTo>
                        <a:pt x="25823" y="313111"/>
                        <a:pt x="186026" y="333685"/>
                        <a:pt x="189215" y="377953"/>
                      </a:cubicBezTo>
                      <a:cubicBezTo>
                        <a:pt x="189215" y="377953"/>
                        <a:pt x="220453" y="279884"/>
                        <a:pt x="169738" y="254509"/>
                      </a:cubicBezTo>
                      <a:cubicBezTo>
                        <a:pt x="169738" y="254509"/>
                        <a:pt x="194496" y="266991"/>
                        <a:pt x="202896" y="288045"/>
                      </a:cubicBezTo>
                      <a:cubicBezTo>
                        <a:pt x="202896" y="288045"/>
                        <a:pt x="195593" y="244222"/>
                        <a:pt x="164663" y="238702"/>
                      </a:cubicBezTo>
                      <a:cubicBezTo>
                        <a:pt x="137231" y="233798"/>
                        <a:pt x="104793" y="195839"/>
                        <a:pt x="104519" y="187267"/>
                      </a:cubicBezTo>
                      <a:cubicBezTo>
                        <a:pt x="104244" y="178694"/>
                        <a:pt x="134591" y="38482"/>
                        <a:pt x="134591" y="38482"/>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8" name="Freeform: Shape 37">
                  <a:extLst>
                    <a:ext uri="{FF2B5EF4-FFF2-40B4-BE49-F238E27FC236}">
                      <a16:creationId xmlns:a16="http://schemas.microsoft.com/office/drawing/2014/main" id="{B9E6B29F-4D8B-4CFF-946C-540080C30930}"/>
                    </a:ext>
                  </a:extLst>
                </p:cNvPr>
                <p:cNvSpPr/>
                <p:nvPr/>
              </p:nvSpPr>
              <p:spPr>
                <a:xfrm>
                  <a:off x="7253929" y="999656"/>
                  <a:ext cx="238839" cy="375550"/>
                </a:xfrm>
                <a:custGeom>
                  <a:avLst/>
                  <a:gdLst>
                    <a:gd name="connsiteX0" fmla="*/ 63960 w 238839"/>
                    <a:gd name="connsiteY0" fmla="*/ 374721 h 375550"/>
                    <a:gd name="connsiteX1" fmla="*/ 238839 w 238839"/>
                    <a:gd name="connsiteY1" fmla="*/ 224428 h 375550"/>
                    <a:gd name="connsiteX2" fmla="*/ 215385 w 238839"/>
                    <a:gd name="connsiteY2" fmla="*/ 204094 h 375550"/>
                    <a:gd name="connsiteX3" fmla="*/ 90261 w 238839"/>
                    <a:gd name="connsiteY3" fmla="*/ 281967 h 375550"/>
                    <a:gd name="connsiteX4" fmla="*/ 88444 w 238839"/>
                    <a:gd name="connsiteY4" fmla="*/ 210198 h 375550"/>
                    <a:gd name="connsiteX5" fmla="*/ 6388 w 238839"/>
                    <a:gd name="connsiteY5" fmla="*/ 2469 h 375550"/>
                    <a:gd name="connsiteX6" fmla="*/ 2513 w 238839"/>
                    <a:gd name="connsiteY6" fmla="*/ 0 h 375550"/>
                    <a:gd name="connsiteX7" fmla="*/ 2513 w 238839"/>
                    <a:gd name="connsiteY7" fmla="*/ 3086 h 375550"/>
                    <a:gd name="connsiteX8" fmla="*/ 1484 w 238839"/>
                    <a:gd name="connsiteY8" fmla="*/ 28461 h 375550"/>
                    <a:gd name="connsiteX9" fmla="*/ 63960 w 238839"/>
                    <a:gd name="connsiteY9" fmla="*/ 374721 h 37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39" h="375550">
                      <a:moveTo>
                        <a:pt x="63960" y="374721"/>
                      </a:moveTo>
                      <a:cubicBezTo>
                        <a:pt x="147217" y="353564"/>
                        <a:pt x="238839" y="224428"/>
                        <a:pt x="238839" y="224428"/>
                      </a:cubicBezTo>
                      <a:lnTo>
                        <a:pt x="215385" y="204094"/>
                      </a:lnTo>
                      <a:cubicBezTo>
                        <a:pt x="191142" y="232692"/>
                        <a:pt x="90261" y="281967"/>
                        <a:pt x="90261" y="281967"/>
                      </a:cubicBezTo>
                      <a:cubicBezTo>
                        <a:pt x="90810" y="255803"/>
                        <a:pt x="90261" y="231903"/>
                        <a:pt x="88444" y="210198"/>
                      </a:cubicBezTo>
                      <a:cubicBezTo>
                        <a:pt x="77265" y="62476"/>
                        <a:pt x="21578" y="13270"/>
                        <a:pt x="6388" y="2469"/>
                      </a:cubicBezTo>
                      <a:cubicBezTo>
                        <a:pt x="5153" y="1564"/>
                        <a:pt x="3850" y="741"/>
                        <a:pt x="2513" y="0"/>
                      </a:cubicBezTo>
                      <a:cubicBezTo>
                        <a:pt x="2513" y="0"/>
                        <a:pt x="2513" y="1063"/>
                        <a:pt x="2513" y="3086"/>
                      </a:cubicBezTo>
                      <a:cubicBezTo>
                        <a:pt x="2307" y="7475"/>
                        <a:pt x="1896" y="16322"/>
                        <a:pt x="1484" y="28461"/>
                      </a:cubicBezTo>
                      <a:cubicBezTo>
                        <a:pt x="-1876" y="118849"/>
                        <a:pt x="-5579" y="392518"/>
                        <a:pt x="63960" y="3747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9" name="Freeform: Shape 38">
                  <a:extLst>
                    <a:ext uri="{FF2B5EF4-FFF2-40B4-BE49-F238E27FC236}">
                      <a16:creationId xmlns:a16="http://schemas.microsoft.com/office/drawing/2014/main" id="{CDAFB506-06BA-42E8-8ED1-29CD2FA123BC}"/>
                    </a:ext>
                  </a:extLst>
                </p:cNvPr>
                <p:cNvSpPr/>
                <p:nvPr/>
              </p:nvSpPr>
              <p:spPr>
                <a:xfrm>
                  <a:off x="7469177" y="1118033"/>
                  <a:ext cx="66893" cy="106050"/>
                </a:xfrm>
                <a:custGeom>
                  <a:avLst/>
                  <a:gdLst>
                    <a:gd name="connsiteX0" fmla="*/ 0 w 66893"/>
                    <a:gd name="connsiteY0" fmla="*/ 85717 h 106050"/>
                    <a:gd name="connsiteX1" fmla="*/ 12790 w 66893"/>
                    <a:gd name="connsiteY1" fmla="*/ 21835 h 106050"/>
                    <a:gd name="connsiteX2" fmla="*/ 48486 w 66893"/>
                    <a:gd name="connsiteY2" fmla="*/ 61 h 106050"/>
                    <a:gd name="connsiteX3" fmla="*/ 64465 w 66893"/>
                    <a:gd name="connsiteY3" fmla="*/ 55713 h 106050"/>
                    <a:gd name="connsiteX4" fmla="*/ 23317 w 66893"/>
                    <a:gd name="connsiteY4" fmla="*/ 106051 h 10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3" h="106050">
                      <a:moveTo>
                        <a:pt x="0" y="85717"/>
                      </a:moveTo>
                      <a:cubicBezTo>
                        <a:pt x="377" y="82288"/>
                        <a:pt x="2709" y="31504"/>
                        <a:pt x="12790" y="21835"/>
                      </a:cubicBezTo>
                      <a:cubicBezTo>
                        <a:pt x="22872" y="12165"/>
                        <a:pt x="42760" y="-1002"/>
                        <a:pt x="48486" y="61"/>
                      </a:cubicBezTo>
                      <a:cubicBezTo>
                        <a:pt x="54213" y="1123"/>
                        <a:pt x="73655" y="33459"/>
                        <a:pt x="64465" y="55713"/>
                      </a:cubicBezTo>
                      <a:cubicBezTo>
                        <a:pt x="55275" y="77967"/>
                        <a:pt x="23317" y="106051"/>
                        <a:pt x="23317" y="10605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Freeform: Shape 39">
                  <a:extLst>
                    <a:ext uri="{FF2B5EF4-FFF2-40B4-BE49-F238E27FC236}">
                      <a16:creationId xmlns:a16="http://schemas.microsoft.com/office/drawing/2014/main" id="{721D918D-D470-45C3-8F4E-92A01BBC290B}"/>
                    </a:ext>
                  </a:extLst>
                </p:cNvPr>
                <p:cNvSpPr/>
                <p:nvPr/>
              </p:nvSpPr>
              <p:spPr>
                <a:xfrm>
                  <a:off x="7445311" y="1098548"/>
                  <a:ext cx="65836" cy="113397"/>
                </a:xfrm>
                <a:custGeom>
                  <a:avLst/>
                  <a:gdLst>
                    <a:gd name="connsiteX0" fmla="*/ 3189 w 65836"/>
                    <a:gd name="connsiteY0" fmla="*/ 111100 h 113397"/>
                    <a:gd name="connsiteX1" fmla="*/ 58053 w 65836"/>
                    <a:gd name="connsiteY1" fmla="*/ 113397 h 113397"/>
                    <a:gd name="connsiteX2" fmla="*/ 61482 w 65836"/>
                    <a:gd name="connsiteY2" fmla="*/ 110242 h 113397"/>
                    <a:gd name="connsiteX3" fmla="*/ 65837 w 65836"/>
                    <a:gd name="connsiteY3" fmla="*/ 5727 h 113397"/>
                    <a:gd name="connsiteX4" fmla="*/ 62682 w 65836"/>
                    <a:gd name="connsiteY4" fmla="*/ 2298 h 113397"/>
                    <a:gd name="connsiteX5" fmla="*/ 7818 w 65836"/>
                    <a:gd name="connsiteY5" fmla="*/ 0 h 113397"/>
                    <a:gd name="connsiteX6" fmla="*/ 4389 w 65836"/>
                    <a:gd name="connsiteY6" fmla="*/ 3155 h 113397"/>
                    <a:gd name="connsiteX7" fmla="*/ 0 w 65836"/>
                    <a:gd name="connsiteY7" fmla="*/ 107671 h 113397"/>
                    <a:gd name="connsiteX8" fmla="*/ 3189 w 65836"/>
                    <a:gd name="connsiteY8" fmla="*/ 111100 h 11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36" h="113397">
                      <a:moveTo>
                        <a:pt x="3189" y="111100"/>
                      </a:moveTo>
                      <a:lnTo>
                        <a:pt x="58053" y="113397"/>
                      </a:lnTo>
                      <a:cubicBezTo>
                        <a:pt x="59836" y="113404"/>
                        <a:pt x="61345" y="112029"/>
                        <a:pt x="61482" y="110242"/>
                      </a:cubicBezTo>
                      <a:lnTo>
                        <a:pt x="65837" y="5727"/>
                      </a:lnTo>
                      <a:cubicBezTo>
                        <a:pt x="65837" y="3937"/>
                        <a:pt x="64465" y="2441"/>
                        <a:pt x="62682" y="2298"/>
                      </a:cubicBezTo>
                      <a:lnTo>
                        <a:pt x="7818" y="0"/>
                      </a:lnTo>
                      <a:cubicBezTo>
                        <a:pt x="6035" y="-7"/>
                        <a:pt x="4526" y="1368"/>
                        <a:pt x="4389" y="3155"/>
                      </a:cubicBezTo>
                      <a:lnTo>
                        <a:pt x="0" y="107671"/>
                      </a:lnTo>
                      <a:cubicBezTo>
                        <a:pt x="0" y="109474"/>
                        <a:pt x="1406" y="110973"/>
                        <a:pt x="3189" y="11110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1" name="Freeform: Shape 40">
                  <a:extLst>
                    <a:ext uri="{FF2B5EF4-FFF2-40B4-BE49-F238E27FC236}">
                      <a16:creationId xmlns:a16="http://schemas.microsoft.com/office/drawing/2014/main" id="{235220BF-2AB0-4DEA-A9B7-F3F887430A4C}"/>
                    </a:ext>
                  </a:extLst>
                </p:cNvPr>
                <p:cNvSpPr/>
                <p:nvPr/>
              </p:nvSpPr>
              <p:spPr>
                <a:xfrm>
                  <a:off x="7457138" y="1099297"/>
                  <a:ext cx="65570" cy="113201"/>
                </a:xfrm>
                <a:custGeom>
                  <a:avLst/>
                  <a:gdLst>
                    <a:gd name="connsiteX0" fmla="*/ 5627 w 65570"/>
                    <a:gd name="connsiteY0" fmla="*/ 111139 h 113201"/>
                    <a:gd name="connsiteX1" fmla="*/ 55347 w 65570"/>
                    <a:gd name="connsiteY1" fmla="*/ 113196 h 113201"/>
                    <a:gd name="connsiteX2" fmla="*/ 61417 w 65570"/>
                    <a:gd name="connsiteY2" fmla="*/ 107617 h 113201"/>
                    <a:gd name="connsiteX3" fmla="*/ 61417 w 65570"/>
                    <a:gd name="connsiteY3" fmla="*/ 107607 h 113201"/>
                    <a:gd name="connsiteX4" fmla="*/ 65566 w 65570"/>
                    <a:gd name="connsiteY4" fmla="*/ 8166 h 113201"/>
                    <a:gd name="connsiteX5" fmla="*/ 59976 w 65570"/>
                    <a:gd name="connsiteY5" fmla="*/ 2097 h 113201"/>
                    <a:gd name="connsiteX6" fmla="*/ 59976 w 65570"/>
                    <a:gd name="connsiteY6" fmla="*/ 2097 h 113201"/>
                    <a:gd name="connsiteX7" fmla="*/ 10256 w 65570"/>
                    <a:gd name="connsiteY7" fmla="*/ 5 h 113201"/>
                    <a:gd name="connsiteX8" fmla="*/ 4187 w 65570"/>
                    <a:gd name="connsiteY8" fmla="*/ 5584 h 113201"/>
                    <a:gd name="connsiteX9" fmla="*/ 4187 w 65570"/>
                    <a:gd name="connsiteY9" fmla="*/ 5594 h 113201"/>
                    <a:gd name="connsiteX10" fmla="*/ 3 w 65570"/>
                    <a:gd name="connsiteY10" fmla="*/ 105035 h 113201"/>
                    <a:gd name="connsiteX11" fmla="*/ 5627 w 65570"/>
                    <a:gd name="connsiteY11" fmla="*/ 111139 h 11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70" h="113201">
                      <a:moveTo>
                        <a:pt x="5627" y="111139"/>
                      </a:moveTo>
                      <a:lnTo>
                        <a:pt x="55347" y="113196"/>
                      </a:lnTo>
                      <a:cubicBezTo>
                        <a:pt x="58571" y="113330"/>
                        <a:pt x="61279" y="110834"/>
                        <a:pt x="61417" y="107617"/>
                      </a:cubicBezTo>
                      <a:cubicBezTo>
                        <a:pt x="61417" y="107614"/>
                        <a:pt x="61417" y="107611"/>
                        <a:pt x="61417" y="107607"/>
                      </a:cubicBezTo>
                      <a:lnTo>
                        <a:pt x="65566" y="8166"/>
                      </a:lnTo>
                      <a:cubicBezTo>
                        <a:pt x="65703" y="4950"/>
                        <a:pt x="63200" y="2234"/>
                        <a:pt x="59976" y="2097"/>
                      </a:cubicBezTo>
                      <a:cubicBezTo>
                        <a:pt x="59976" y="2097"/>
                        <a:pt x="59976" y="2097"/>
                        <a:pt x="59976" y="2097"/>
                      </a:cubicBezTo>
                      <a:lnTo>
                        <a:pt x="10256" y="5"/>
                      </a:lnTo>
                      <a:cubicBezTo>
                        <a:pt x="7033" y="-129"/>
                        <a:pt x="4324" y="2368"/>
                        <a:pt x="4187" y="5584"/>
                      </a:cubicBezTo>
                      <a:cubicBezTo>
                        <a:pt x="4187" y="5588"/>
                        <a:pt x="4187" y="5591"/>
                        <a:pt x="4187" y="5594"/>
                      </a:cubicBezTo>
                      <a:lnTo>
                        <a:pt x="3" y="105035"/>
                      </a:lnTo>
                      <a:cubicBezTo>
                        <a:pt x="-100" y="108269"/>
                        <a:pt x="2404" y="110992"/>
                        <a:pt x="5627" y="11113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2" name="Freeform: Shape 41">
                  <a:extLst>
                    <a:ext uri="{FF2B5EF4-FFF2-40B4-BE49-F238E27FC236}">
                      <a16:creationId xmlns:a16="http://schemas.microsoft.com/office/drawing/2014/main" id="{6CF64DFF-BAAD-4954-85B5-EFB6D13C9D8E}"/>
                    </a:ext>
                  </a:extLst>
                </p:cNvPr>
                <p:cNvSpPr/>
                <p:nvPr/>
              </p:nvSpPr>
              <p:spPr>
                <a:xfrm>
                  <a:off x="7497830" y="1111958"/>
                  <a:ext cx="26484" cy="63393"/>
                </a:xfrm>
                <a:custGeom>
                  <a:avLst/>
                  <a:gdLst>
                    <a:gd name="connsiteX0" fmla="*/ 26485 w 26484"/>
                    <a:gd name="connsiteY0" fmla="*/ 12753 h 63393"/>
                    <a:gd name="connsiteX1" fmla="*/ 13 w 26484"/>
                    <a:gd name="connsiteY1" fmla="*/ 5895 h 63393"/>
                    <a:gd name="connsiteX2" fmla="*/ 22061 w 26484"/>
                    <a:gd name="connsiteY2" fmla="*/ 62577 h 63393"/>
                    <a:gd name="connsiteX3" fmla="*/ 26485 w 26484"/>
                    <a:gd name="connsiteY3" fmla="*/ 12753 h 63393"/>
                  </a:gdLst>
                  <a:ahLst/>
                  <a:cxnLst>
                    <a:cxn ang="0">
                      <a:pos x="connsiteX0" y="connsiteY0"/>
                    </a:cxn>
                    <a:cxn ang="0">
                      <a:pos x="connsiteX1" y="connsiteY1"/>
                    </a:cxn>
                    <a:cxn ang="0">
                      <a:pos x="connsiteX2" y="connsiteY2"/>
                    </a:cxn>
                    <a:cxn ang="0">
                      <a:pos x="connsiteX3" y="connsiteY3"/>
                    </a:cxn>
                  </a:cxnLst>
                  <a:rect l="l" t="t" r="r" b="b"/>
                  <a:pathLst>
                    <a:path w="26484" h="63393">
                      <a:moveTo>
                        <a:pt x="26485" y="12753"/>
                      </a:moveTo>
                      <a:cubicBezTo>
                        <a:pt x="26485" y="12753"/>
                        <a:pt x="-673" y="-10598"/>
                        <a:pt x="13" y="5895"/>
                      </a:cubicBezTo>
                      <a:cubicBezTo>
                        <a:pt x="699" y="22389"/>
                        <a:pt x="22404" y="54244"/>
                        <a:pt x="22061" y="62577"/>
                      </a:cubicBezTo>
                      <a:cubicBezTo>
                        <a:pt x="21719" y="70909"/>
                        <a:pt x="26485" y="12753"/>
                        <a:pt x="26485" y="1275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3" name="Freeform: Shape 42">
                  <a:extLst>
                    <a:ext uri="{FF2B5EF4-FFF2-40B4-BE49-F238E27FC236}">
                      <a16:creationId xmlns:a16="http://schemas.microsoft.com/office/drawing/2014/main" id="{9C32C767-6338-4C91-9C38-A4A0C5EBB3A8}"/>
                    </a:ext>
                  </a:extLst>
                </p:cNvPr>
                <p:cNvSpPr/>
                <p:nvPr/>
              </p:nvSpPr>
              <p:spPr>
                <a:xfrm>
                  <a:off x="7113633" y="1484654"/>
                  <a:ext cx="229656" cy="928641"/>
                </a:xfrm>
                <a:custGeom>
                  <a:avLst/>
                  <a:gdLst>
                    <a:gd name="connsiteX0" fmla="*/ 23033 w 229656"/>
                    <a:gd name="connsiteY0" fmla="*/ 748482 h 928641"/>
                    <a:gd name="connsiteX1" fmla="*/ 39355 w 229656"/>
                    <a:gd name="connsiteY1" fmla="*/ 805678 h 928641"/>
                    <a:gd name="connsiteX2" fmla="*/ 42990 w 229656"/>
                    <a:gd name="connsiteY2" fmla="*/ 816959 h 928641"/>
                    <a:gd name="connsiteX3" fmla="*/ 44807 w 229656"/>
                    <a:gd name="connsiteY3" fmla="*/ 822411 h 928641"/>
                    <a:gd name="connsiteX4" fmla="*/ 48236 w 229656"/>
                    <a:gd name="connsiteY4" fmla="*/ 832698 h 928641"/>
                    <a:gd name="connsiteX5" fmla="*/ 52832 w 229656"/>
                    <a:gd name="connsiteY5" fmla="*/ 845591 h 928641"/>
                    <a:gd name="connsiteX6" fmla="*/ 56261 w 229656"/>
                    <a:gd name="connsiteY6" fmla="*/ 854678 h 928641"/>
                    <a:gd name="connsiteX7" fmla="*/ 87122 w 229656"/>
                    <a:gd name="connsiteY7" fmla="*/ 928642 h 928641"/>
                    <a:gd name="connsiteX8" fmla="*/ 120760 w 229656"/>
                    <a:gd name="connsiteY8" fmla="*/ 926310 h 928641"/>
                    <a:gd name="connsiteX9" fmla="*/ 105604 w 229656"/>
                    <a:gd name="connsiteY9" fmla="*/ 780235 h 928641"/>
                    <a:gd name="connsiteX10" fmla="*/ 105364 w 229656"/>
                    <a:gd name="connsiteY10" fmla="*/ 770942 h 928641"/>
                    <a:gd name="connsiteX11" fmla="*/ 105158 w 229656"/>
                    <a:gd name="connsiteY11" fmla="*/ 750368 h 928641"/>
                    <a:gd name="connsiteX12" fmla="*/ 105158 w 229656"/>
                    <a:gd name="connsiteY12" fmla="*/ 741761 h 928641"/>
                    <a:gd name="connsiteX13" fmla="*/ 144283 w 229656"/>
                    <a:gd name="connsiteY13" fmla="*/ 496485 h 928641"/>
                    <a:gd name="connsiteX14" fmla="*/ 197844 w 229656"/>
                    <a:gd name="connsiteY14" fmla="*/ 307444 h 928641"/>
                    <a:gd name="connsiteX15" fmla="*/ 228705 w 229656"/>
                    <a:gd name="connsiteY15" fmla="*/ 0 h 928641"/>
                    <a:gd name="connsiteX16" fmla="*/ 39527 w 229656"/>
                    <a:gd name="connsiteY16" fmla="*/ 22151 h 928641"/>
                    <a:gd name="connsiteX17" fmla="*/ 30714 w 229656"/>
                    <a:gd name="connsiteY17" fmla="*/ 23180 h 928641"/>
                    <a:gd name="connsiteX18" fmla="*/ 25708 w 229656"/>
                    <a:gd name="connsiteY18" fmla="*/ 320303 h 928641"/>
                    <a:gd name="connsiteX19" fmla="*/ 24748 w 229656"/>
                    <a:gd name="connsiteY19" fmla="*/ 365703 h 928641"/>
                    <a:gd name="connsiteX20" fmla="*/ 22450 w 229656"/>
                    <a:gd name="connsiteY20" fmla="*/ 465418 h 928641"/>
                    <a:gd name="connsiteX21" fmla="*/ 23033 w 229656"/>
                    <a:gd name="connsiteY21" fmla="*/ 748482 h 92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9656" h="928641">
                      <a:moveTo>
                        <a:pt x="23033" y="748482"/>
                      </a:moveTo>
                      <a:cubicBezTo>
                        <a:pt x="28108" y="768645"/>
                        <a:pt x="33698" y="787813"/>
                        <a:pt x="39355" y="805678"/>
                      </a:cubicBezTo>
                      <a:cubicBezTo>
                        <a:pt x="40590" y="809518"/>
                        <a:pt x="41790" y="813290"/>
                        <a:pt x="42990" y="816959"/>
                      </a:cubicBezTo>
                      <a:cubicBezTo>
                        <a:pt x="43607" y="818811"/>
                        <a:pt x="44225" y="820628"/>
                        <a:pt x="44807" y="822411"/>
                      </a:cubicBezTo>
                      <a:cubicBezTo>
                        <a:pt x="46007" y="825840"/>
                        <a:pt x="47208" y="829269"/>
                        <a:pt x="48236" y="832698"/>
                      </a:cubicBezTo>
                      <a:cubicBezTo>
                        <a:pt x="49780" y="837122"/>
                        <a:pt x="51323" y="841442"/>
                        <a:pt x="52832" y="845591"/>
                      </a:cubicBezTo>
                      <a:cubicBezTo>
                        <a:pt x="53929" y="848677"/>
                        <a:pt x="55060" y="851729"/>
                        <a:pt x="56261" y="854678"/>
                      </a:cubicBezTo>
                      <a:cubicBezTo>
                        <a:pt x="73131" y="899941"/>
                        <a:pt x="87122" y="928642"/>
                        <a:pt x="87122" y="928642"/>
                      </a:cubicBezTo>
                      <a:lnTo>
                        <a:pt x="120760" y="926310"/>
                      </a:lnTo>
                      <a:cubicBezTo>
                        <a:pt x="111810" y="878102"/>
                        <a:pt x="106735" y="829252"/>
                        <a:pt x="105604" y="780235"/>
                      </a:cubicBezTo>
                      <a:cubicBezTo>
                        <a:pt x="105604" y="777149"/>
                        <a:pt x="105604" y="774063"/>
                        <a:pt x="105364" y="770942"/>
                      </a:cubicBezTo>
                      <a:cubicBezTo>
                        <a:pt x="105364" y="764084"/>
                        <a:pt x="105158" y="757466"/>
                        <a:pt x="105158" y="750368"/>
                      </a:cubicBezTo>
                      <a:cubicBezTo>
                        <a:pt x="105158" y="747522"/>
                        <a:pt x="105158" y="744642"/>
                        <a:pt x="105158" y="741761"/>
                      </a:cubicBezTo>
                      <a:cubicBezTo>
                        <a:pt x="105844" y="667661"/>
                        <a:pt x="115033" y="580084"/>
                        <a:pt x="144283" y="496485"/>
                      </a:cubicBezTo>
                      <a:cubicBezTo>
                        <a:pt x="165989" y="434633"/>
                        <a:pt x="183888" y="371498"/>
                        <a:pt x="197844" y="307444"/>
                      </a:cubicBezTo>
                      <a:cubicBezTo>
                        <a:pt x="238100" y="121901"/>
                        <a:pt x="228705" y="0"/>
                        <a:pt x="228705" y="0"/>
                      </a:cubicBezTo>
                      <a:lnTo>
                        <a:pt x="39527" y="22151"/>
                      </a:lnTo>
                      <a:lnTo>
                        <a:pt x="30714" y="23180"/>
                      </a:lnTo>
                      <a:cubicBezTo>
                        <a:pt x="29891" y="110071"/>
                        <a:pt x="27662" y="228063"/>
                        <a:pt x="25708" y="320303"/>
                      </a:cubicBezTo>
                      <a:cubicBezTo>
                        <a:pt x="25365" y="336316"/>
                        <a:pt x="25056" y="351541"/>
                        <a:pt x="24748" y="365703"/>
                      </a:cubicBezTo>
                      <a:cubicBezTo>
                        <a:pt x="23445" y="424922"/>
                        <a:pt x="22450" y="465418"/>
                        <a:pt x="22450" y="465418"/>
                      </a:cubicBezTo>
                      <a:cubicBezTo>
                        <a:pt x="-13794" y="543977"/>
                        <a:pt x="-593" y="654562"/>
                        <a:pt x="23033" y="74848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4" name="Freeform: Shape 43">
                  <a:extLst>
                    <a:ext uri="{FF2B5EF4-FFF2-40B4-BE49-F238E27FC236}">
                      <a16:creationId xmlns:a16="http://schemas.microsoft.com/office/drawing/2014/main" id="{837E2199-2187-4B92-B1CD-534BB45F93AA}"/>
                    </a:ext>
                  </a:extLst>
                </p:cNvPr>
                <p:cNvSpPr/>
                <p:nvPr/>
              </p:nvSpPr>
              <p:spPr>
                <a:xfrm>
                  <a:off x="7085790" y="719962"/>
                  <a:ext cx="213548" cy="209506"/>
                </a:xfrm>
                <a:custGeom>
                  <a:avLst/>
                  <a:gdLst>
                    <a:gd name="connsiteX0" fmla="*/ 105055 w 213548"/>
                    <a:gd name="connsiteY0" fmla="*/ 115376 h 209506"/>
                    <a:gd name="connsiteX1" fmla="*/ 101317 w 213548"/>
                    <a:gd name="connsiteY1" fmla="*/ 197329 h 209506"/>
                    <a:gd name="connsiteX2" fmla="*/ 55540 w 213548"/>
                    <a:gd name="connsiteY2" fmla="*/ 191226 h 209506"/>
                    <a:gd name="connsiteX3" fmla="*/ 59929 w 213548"/>
                    <a:gd name="connsiteY3" fmla="*/ 197912 h 209506"/>
                    <a:gd name="connsiteX4" fmla="*/ 5922 w 213548"/>
                    <a:gd name="connsiteY4" fmla="*/ 187385 h 209506"/>
                    <a:gd name="connsiteX5" fmla="*/ 106392 w 213548"/>
                    <a:gd name="connsiteY5" fmla="*/ 1705 h 209506"/>
                    <a:gd name="connsiteX6" fmla="*/ 187968 w 213548"/>
                    <a:gd name="connsiteY6" fmla="*/ 98986 h 209506"/>
                    <a:gd name="connsiteX7" fmla="*/ 213548 w 213548"/>
                    <a:gd name="connsiteY7" fmla="*/ 203056 h 209506"/>
                    <a:gd name="connsiteX8" fmla="*/ 199523 w 213548"/>
                    <a:gd name="connsiteY8" fmla="*/ 207719 h 209506"/>
                    <a:gd name="connsiteX9" fmla="*/ 191534 w 213548"/>
                    <a:gd name="connsiteY9" fmla="*/ 201479 h 209506"/>
                    <a:gd name="connsiteX10" fmla="*/ 194586 w 213548"/>
                    <a:gd name="connsiteY10" fmla="*/ 209125 h 209506"/>
                    <a:gd name="connsiteX11" fmla="*/ 139722 w 213548"/>
                    <a:gd name="connsiteY11" fmla="*/ 198838 h 209506"/>
                    <a:gd name="connsiteX12" fmla="*/ 105055 w 213548"/>
                    <a:gd name="connsiteY12" fmla="*/ 115376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8" h="209506">
                      <a:moveTo>
                        <a:pt x="105055" y="115376"/>
                      </a:moveTo>
                      <a:cubicBezTo>
                        <a:pt x="105055" y="115376"/>
                        <a:pt x="60272" y="153473"/>
                        <a:pt x="101317" y="197329"/>
                      </a:cubicBezTo>
                      <a:cubicBezTo>
                        <a:pt x="101317" y="197329"/>
                        <a:pt x="67027" y="200758"/>
                        <a:pt x="55540" y="191226"/>
                      </a:cubicBezTo>
                      <a:cubicBezTo>
                        <a:pt x="56706" y="193630"/>
                        <a:pt x="58180" y="195876"/>
                        <a:pt x="59929" y="197912"/>
                      </a:cubicBezTo>
                      <a:cubicBezTo>
                        <a:pt x="59929" y="197912"/>
                        <a:pt x="21696" y="199284"/>
                        <a:pt x="5922" y="187385"/>
                      </a:cubicBezTo>
                      <a:cubicBezTo>
                        <a:pt x="-9851" y="175487"/>
                        <a:pt x="264" y="-20172"/>
                        <a:pt x="106392" y="1705"/>
                      </a:cubicBezTo>
                      <a:cubicBezTo>
                        <a:pt x="106392" y="1705"/>
                        <a:pt x="196335" y="-5153"/>
                        <a:pt x="187968" y="98986"/>
                      </a:cubicBezTo>
                      <a:cubicBezTo>
                        <a:pt x="179601" y="203125"/>
                        <a:pt x="213548" y="203056"/>
                        <a:pt x="213548" y="203056"/>
                      </a:cubicBezTo>
                      <a:cubicBezTo>
                        <a:pt x="209125" y="205319"/>
                        <a:pt x="204393" y="206890"/>
                        <a:pt x="199523" y="207719"/>
                      </a:cubicBezTo>
                      <a:cubicBezTo>
                        <a:pt x="199523" y="207719"/>
                        <a:pt x="192871" y="205182"/>
                        <a:pt x="191534" y="201479"/>
                      </a:cubicBezTo>
                      <a:cubicBezTo>
                        <a:pt x="192117" y="204184"/>
                        <a:pt x="193146" y="206770"/>
                        <a:pt x="194586" y="209125"/>
                      </a:cubicBezTo>
                      <a:cubicBezTo>
                        <a:pt x="194586" y="209125"/>
                        <a:pt x="157930" y="212554"/>
                        <a:pt x="139722" y="198838"/>
                      </a:cubicBezTo>
                      <a:cubicBezTo>
                        <a:pt x="121514" y="185122"/>
                        <a:pt x="99808" y="136842"/>
                        <a:pt x="105055" y="1153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5" name="Freeform: Shape 44">
                  <a:extLst>
                    <a:ext uri="{FF2B5EF4-FFF2-40B4-BE49-F238E27FC236}">
                      <a16:creationId xmlns:a16="http://schemas.microsoft.com/office/drawing/2014/main" id="{ADE6CD10-29BF-4BCA-8EE0-378B744DF8EF}"/>
                    </a:ext>
                  </a:extLst>
                </p:cNvPr>
                <p:cNvSpPr/>
                <p:nvPr/>
              </p:nvSpPr>
              <p:spPr>
                <a:xfrm>
                  <a:off x="7045596" y="885230"/>
                  <a:ext cx="293152" cy="652578"/>
                </a:xfrm>
                <a:custGeom>
                  <a:avLst/>
                  <a:gdLst>
                    <a:gd name="connsiteX0" fmla="*/ 786 w 293152"/>
                    <a:gd name="connsiteY0" fmla="*/ 578438 h 652578"/>
                    <a:gd name="connsiteX1" fmla="*/ 54244 w 293152"/>
                    <a:gd name="connsiteY1" fmla="*/ 450365 h 652578"/>
                    <a:gd name="connsiteX2" fmla="*/ 25783 w 293152"/>
                    <a:gd name="connsiteY2" fmla="*/ 356102 h 652578"/>
                    <a:gd name="connsiteX3" fmla="*/ 16250 w 293152"/>
                    <a:gd name="connsiteY3" fmla="*/ 317937 h 652578"/>
                    <a:gd name="connsiteX4" fmla="*/ 96557 w 293152"/>
                    <a:gd name="connsiteY4" fmla="*/ 98687 h 652578"/>
                    <a:gd name="connsiteX5" fmla="*/ 123784 w 293152"/>
                    <a:gd name="connsiteY5" fmla="*/ 0 h 652578"/>
                    <a:gd name="connsiteX6" fmla="*/ 128379 w 293152"/>
                    <a:gd name="connsiteY6" fmla="*/ 926 h 652578"/>
                    <a:gd name="connsiteX7" fmla="*/ 205394 w 293152"/>
                    <a:gd name="connsiteY7" fmla="*/ 16185 h 652578"/>
                    <a:gd name="connsiteX8" fmla="*/ 203577 w 293152"/>
                    <a:gd name="connsiteY8" fmla="*/ 63231 h 652578"/>
                    <a:gd name="connsiteX9" fmla="*/ 208857 w 293152"/>
                    <a:gd name="connsiteY9" fmla="*/ 103899 h 652578"/>
                    <a:gd name="connsiteX10" fmla="*/ 219453 w 293152"/>
                    <a:gd name="connsiteY10" fmla="*/ 105407 h 652578"/>
                    <a:gd name="connsiteX11" fmla="*/ 288822 w 293152"/>
                    <a:gd name="connsiteY11" fmla="*/ 213250 h 652578"/>
                    <a:gd name="connsiteX12" fmla="*/ 287827 w 293152"/>
                    <a:gd name="connsiteY12" fmla="*/ 560230 h 652578"/>
                    <a:gd name="connsiteX13" fmla="*/ 786 w 293152"/>
                    <a:gd name="connsiteY13" fmla="*/ 578438 h 6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152" h="652578">
                      <a:moveTo>
                        <a:pt x="786" y="578438"/>
                      </a:moveTo>
                      <a:cubicBezTo>
                        <a:pt x="36550" y="498268"/>
                        <a:pt x="53660" y="475568"/>
                        <a:pt x="54244" y="450365"/>
                      </a:cubicBezTo>
                      <a:cubicBezTo>
                        <a:pt x="54724" y="430408"/>
                        <a:pt x="44882" y="408874"/>
                        <a:pt x="25783" y="356102"/>
                      </a:cubicBezTo>
                      <a:cubicBezTo>
                        <a:pt x="21360" y="343726"/>
                        <a:pt x="18136" y="330943"/>
                        <a:pt x="16250" y="317937"/>
                      </a:cubicBezTo>
                      <a:cubicBezTo>
                        <a:pt x="1163" y="216198"/>
                        <a:pt x="60004" y="106162"/>
                        <a:pt x="96557" y="98687"/>
                      </a:cubicBezTo>
                      <a:cubicBezTo>
                        <a:pt x="106844" y="95978"/>
                        <a:pt x="123989" y="59253"/>
                        <a:pt x="123784" y="0"/>
                      </a:cubicBezTo>
                      <a:lnTo>
                        <a:pt x="128379" y="926"/>
                      </a:lnTo>
                      <a:lnTo>
                        <a:pt x="205394" y="16185"/>
                      </a:lnTo>
                      <a:cubicBezTo>
                        <a:pt x="205394" y="16185"/>
                        <a:pt x="203611" y="40394"/>
                        <a:pt x="203577" y="63231"/>
                      </a:cubicBezTo>
                      <a:cubicBezTo>
                        <a:pt x="203577" y="82262"/>
                        <a:pt x="204536" y="101636"/>
                        <a:pt x="208857" y="103899"/>
                      </a:cubicBezTo>
                      <a:cubicBezTo>
                        <a:pt x="212423" y="104221"/>
                        <a:pt x="215955" y="104725"/>
                        <a:pt x="219453" y="105407"/>
                      </a:cubicBezTo>
                      <a:cubicBezTo>
                        <a:pt x="219453" y="105407"/>
                        <a:pt x="284604" y="151185"/>
                        <a:pt x="288822" y="213250"/>
                      </a:cubicBezTo>
                      <a:cubicBezTo>
                        <a:pt x="294445" y="296197"/>
                        <a:pt x="235981" y="394472"/>
                        <a:pt x="287827" y="560230"/>
                      </a:cubicBezTo>
                      <a:cubicBezTo>
                        <a:pt x="340771" y="729520"/>
                        <a:pt x="-18966" y="622775"/>
                        <a:pt x="786" y="57843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6" name="Freeform: Shape 45">
                  <a:extLst>
                    <a:ext uri="{FF2B5EF4-FFF2-40B4-BE49-F238E27FC236}">
                      <a16:creationId xmlns:a16="http://schemas.microsoft.com/office/drawing/2014/main" id="{1CA1FF08-A480-4A14-B7AD-7CFAF332F8CA}"/>
                    </a:ext>
                  </a:extLst>
                </p:cNvPr>
                <p:cNvSpPr/>
                <p:nvPr/>
              </p:nvSpPr>
              <p:spPr>
                <a:xfrm>
                  <a:off x="7173974" y="886156"/>
                  <a:ext cx="77015" cy="62304"/>
                </a:xfrm>
                <a:custGeom>
                  <a:avLst/>
                  <a:gdLst>
                    <a:gd name="connsiteX0" fmla="*/ 77015 w 77015"/>
                    <a:gd name="connsiteY0" fmla="*/ 15259 h 62304"/>
                    <a:gd name="connsiteX1" fmla="*/ 75198 w 77015"/>
                    <a:gd name="connsiteY1" fmla="*/ 62305 h 62304"/>
                    <a:gd name="connsiteX2" fmla="*/ 0 w 77015"/>
                    <a:gd name="connsiteY2" fmla="*/ 0 h 62304"/>
                  </a:gdLst>
                  <a:ahLst/>
                  <a:cxnLst>
                    <a:cxn ang="0">
                      <a:pos x="connsiteX0" y="connsiteY0"/>
                    </a:cxn>
                    <a:cxn ang="0">
                      <a:pos x="connsiteX1" y="connsiteY1"/>
                    </a:cxn>
                    <a:cxn ang="0">
                      <a:pos x="connsiteX2" y="connsiteY2"/>
                    </a:cxn>
                  </a:cxnLst>
                  <a:rect l="l" t="t" r="r" b="b"/>
                  <a:pathLst>
                    <a:path w="77015" h="62304">
                      <a:moveTo>
                        <a:pt x="77015" y="15259"/>
                      </a:moveTo>
                      <a:cubicBezTo>
                        <a:pt x="77015" y="15259"/>
                        <a:pt x="75232" y="39468"/>
                        <a:pt x="75198" y="62305"/>
                      </a:cubicBezTo>
                      <a:cubicBezTo>
                        <a:pt x="32095" y="61105"/>
                        <a:pt x="9327" y="2177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7" name="Freeform: Shape 46">
                  <a:extLst>
                    <a:ext uri="{FF2B5EF4-FFF2-40B4-BE49-F238E27FC236}">
                      <a16:creationId xmlns:a16="http://schemas.microsoft.com/office/drawing/2014/main" id="{D75DB0F1-5890-4B53-BF8A-EB7AC47896B3}"/>
                    </a:ext>
                  </a:extLst>
                </p:cNvPr>
                <p:cNvSpPr/>
                <p:nvPr/>
              </p:nvSpPr>
              <p:spPr>
                <a:xfrm>
                  <a:off x="7137342" y="719603"/>
                  <a:ext cx="162141" cy="158220"/>
                </a:xfrm>
                <a:custGeom>
                  <a:avLst/>
                  <a:gdLst>
                    <a:gd name="connsiteX0" fmla="*/ 28677 w 162141"/>
                    <a:gd name="connsiteY0" fmla="*/ 158221 h 158220"/>
                    <a:gd name="connsiteX1" fmla="*/ 662 w 162141"/>
                    <a:gd name="connsiteY1" fmla="*/ 92041 h 158220"/>
                    <a:gd name="connsiteX2" fmla="*/ 89027 w 162141"/>
                    <a:gd name="connsiteY2" fmla="*/ 1138 h 158220"/>
                    <a:gd name="connsiteX3" fmla="*/ 134736 w 162141"/>
                    <a:gd name="connsiteY3" fmla="*/ 18283 h 158220"/>
                    <a:gd name="connsiteX4" fmla="*/ 149377 w 162141"/>
                    <a:gd name="connsiteY4" fmla="*/ 126331 h 158220"/>
                    <a:gd name="connsiteX5" fmla="*/ 141971 w 162141"/>
                    <a:gd name="connsiteY5" fmla="*/ 150128 h 15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141" h="158220">
                      <a:moveTo>
                        <a:pt x="28677" y="158221"/>
                      </a:moveTo>
                      <a:cubicBezTo>
                        <a:pt x="28677" y="158221"/>
                        <a:pt x="6079" y="122559"/>
                        <a:pt x="662" y="92041"/>
                      </a:cubicBezTo>
                      <a:cubicBezTo>
                        <a:pt x="-3213" y="70267"/>
                        <a:pt x="7897" y="-10486"/>
                        <a:pt x="89027" y="1138"/>
                      </a:cubicBezTo>
                      <a:cubicBezTo>
                        <a:pt x="105349" y="3370"/>
                        <a:pt x="120985" y="9227"/>
                        <a:pt x="134736" y="18283"/>
                      </a:cubicBezTo>
                      <a:cubicBezTo>
                        <a:pt x="152361" y="30182"/>
                        <a:pt x="177804" y="56002"/>
                        <a:pt x="149377" y="126331"/>
                      </a:cubicBezTo>
                      <a:lnTo>
                        <a:pt x="141971" y="150128"/>
                      </a:ln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8" name="Freeform: Shape 47">
                  <a:extLst>
                    <a:ext uri="{FF2B5EF4-FFF2-40B4-BE49-F238E27FC236}">
                      <a16:creationId xmlns:a16="http://schemas.microsoft.com/office/drawing/2014/main" id="{39ACD887-D84F-45EA-B235-ADCE40B33E12}"/>
                    </a:ext>
                  </a:extLst>
                </p:cNvPr>
                <p:cNvSpPr/>
                <p:nvPr/>
              </p:nvSpPr>
              <p:spPr>
                <a:xfrm>
                  <a:off x="7162126" y="751203"/>
                  <a:ext cx="137133" cy="171819"/>
                </a:xfrm>
                <a:custGeom>
                  <a:avLst/>
                  <a:gdLst>
                    <a:gd name="connsiteX0" fmla="*/ 103162 w 137133"/>
                    <a:gd name="connsiteY0" fmla="*/ 171815 h 171819"/>
                    <a:gd name="connsiteX1" fmla="*/ 1150 w 137133"/>
                    <a:gd name="connsiteY1" fmla="*/ 110093 h 171819"/>
                    <a:gd name="connsiteX2" fmla="*/ 52962 w 137133"/>
                    <a:gd name="connsiteY2" fmla="*/ 365 h 171819"/>
                    <a:gd name="connsiteX3" fmla="*/ 135910 w 137133"/>
                    <a:gd name="connsiteY3" fmla="*/ 42027 h 171819"/>
                    <a:gd name="connsiteX4" fmla="*/ 103162 w 137133"/>
                    <a:gd name="connsiteY4" fmla="*/ 171815 h 17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33" h="171819">
                      <a:moveTo>
                        <a:pt x="103162" y="171815"/>
                      </a:moveTo>
                      <a:cubicBezTo>
                        <a:pt x="103162" y="171815"/>
                        <a:pt x="1218" y="173495"/>
                        <a:pt x="1150" y="110093"/>
                      </a:cubicBezTo>
                      <a:cubicBezTo>
                        <a:pt x="1081" y="46691"/>
                        <a:pt x="-12155" y="4000"/>
                        <a:pt x="52962" y="365"/>
                      </a:cubicBezTo>
                      <a:cubicBezTo>
                        <a:pt x="118079" y="-3270"/>
                        <a:pt x="130732" y="20939"/>
                        <a:pt x="135910" y="42027"/>
                      </a:cubicBezTo>
                      <a:cubicBezTo>
                        <a:pt x="141087" y="63116"/>
                        <a:pt x="129772" y="169723"/>
                        <a:pt x="103162" y="1718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9" name="Freeform: Shape 48">
                  <a:extLst>
                    <a:ext uri="{FF2B5EF4-FFF2-40B4-BE49-F238E27FC236}">
                      <a16:creationId xmlns:a16="http://schemas.microsoft.com/office/drawing/2014/main" id="{A3F3106F-9467-4B6E-8557-876C061A711C}"/>
                    </a:ext>
                  </a:extLst>
                </p:cNvPr>
                <p:cNvSpPr/>
                <p:nvPr/>
              </p:nvSpPr>
              <p:spPr>
                <a:xfrm>
                  <a:off x="7129397" y="736912"/>
                  <a:ext cx="132188" cy="103444"/>
                </a:xfrm>
                <a:custGeom>
                  <a:avLst/>
                  <a:gdLst>
                    <a:gd name="connsiteX0" fmla="*/ 132188 w 132188"/>
                    <a:gd name="connsiteY0" fmla="*/ 12872 h 103444"/>
                    <a:gd name="connsiteX1" fmla="*/ 61448 w 132188"/>
                    <a:gd name="connsiteY1" fmla="*/ 98597 h 103444"/>
                    <a:gd name="connsiteX2" fmla="*/ 0 w 132188"/>
                    <a:gd name="connsiteY2" fmla="*/ 98117 h 103444"/>
                    <a:gd name="connsiteX3" fmla="*/ 39673 w 132188"/>
                    <a:gd name="connsiteY3" fmla="*/ 26451 h 103444"/>
                    <a:gd name="connsiteX4" fmla="*/ 132188 w 132188"/>
                    <a:gd name="connsiteY4" fmla="*/ 12872 h 10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88" h="103444">
                      <a:moveTo>
                        <a:pt x="132188" y="12872"/>
                      </a:moveTo>
                      <a:cubicBezTo>
                        <a:pt x="132188" y="12872"/>
                        <a:pt x="104276" y="87419"/>
                        <a:pt x="61448" y="98597"/>
                      </a:cubicBezTo>
                      <a:cubicBezTo>
                        <a:pt x="18620" y="109776"/>
                        <a:pt x="0" y="98117"/>
                        <a:pt x="0" y="98117"/>
                      </a:cubicBezTo>
                      <a:cubicBezTo>
                        <a:pt x="21157" y="79563"/>
                        <a:pt x="35182" y="54223"/>
                        <a:pt x="39673" y="26451"/>
                      </a:cubicBezTo>
                      <a:cubicBezTo>
                        <a:pt x="39673" y="26451"/>
                        <a:pt x="111134" y="-22584"/>
                        <a:pt x="132188" y="1287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0" name="Freeform: Shape 49">
                  <a:extLst>
                    <a:ext uri="{FF2B5EF4-FFF2-40B4-BE49-F238E27FC236}">
                      <a16:creationId xmlns:a16="http://schemas.microsoft.com/office/drawing/2014/main" id="{A6A2C01D-75A0-441C-9251-315DC7424BB3}"/>
                    </a:ext>
                  </a:extLst>
                </p:cNvPr>
                <p:cNvSpPr/>
                <p:nvPr/>
              </p:nvSpPr>
              <p:spPr>
                <a:xfrm>
                  <a:off x="7254659" y="743706"/>
                  <a:ext cx="51717" cy="93306"/>
                </a:xfrm>
                <a:custGeom>
                  <a:avLst/>
                  <a:gdLst>
                    <a:gd name="connsiteX0" fmla="*/ 0 w 51717"/>
                    <a:gd name="connsiteY0" fmla="*/ 12148 h 93306"/>
                    <a:gd name="connsiteX1" fmla="*/ 25957 w 51717"/>
                    <a:gd name="connsiteY1" fmla="*/ 44964 h 93306"/>
                    <a:gd name="connsiteX2" fmla="*/ 43102 w 51717"/>
                    <a:gd name="connsiteY2" fmla="*/ 93278 h 93306"/>
                    <a:gd name="connsiteX3" fmla="*/ 40496 w 51717"/>
                    <a:gd name="connsiteY3" fmla="*/ 14000 h 93306"/>
                    <a:gd name="connsiteX4" fmla="*/ 0 w 51717"/>
                    <a:gd name="connsiteY4" fmla="*/ 12148 h 9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7" h="93306">
                      <a:moveTo>
                        <a:pt x="0" y="12148"/>
                      </a:moveTo>
                      <a:cubicBezTo>
                        <a:pt x="0" y="12148"/>
                        <a:pt x="20848" y="28779"/>
                        <a:pt x="25957" y="44964"/>
                      </a:cubicBezTo>
                      <a:cubicBezTo>
                        <a:pt x="31067" y="61149"/>
                        <a:pt x="33330" y="94410"/>
                        <a:pt x="43102" y="93278"/>
                      </a:cubicBezTo>
                      <a:cubicBezTo>
                        <a:pt x="43102" y="93278"/>
                        <a:pt x="64122" y="42632"/>
                        <a:pt x="40496" y="14000"/>
                      </a:cubicBezTo>
                      <a:cubicBezTo>
                        <a:pt x="15362" y="-16381"/>
                        <a:pt x="0" y="12148"/>
                        <a:pt x="0" y="1214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1" name="Freeform: Shape 50">
                  <a:extLst>
                    <a:ext uri="{FF2B5EF4-FFF2-40B4-BE49-F238E27FC236}">
                      <a16:creationId xmlns:a16="http://schemas.microsoft.com/office/drawing/2014/main" id="{DE66B0F7-3ADE-4B9D-B5E1-9CA7FDF0BE43}"/>
                    </a:ext>
                  </a:extLst>
                </p:cNvPr>
                <p:cNvSpPr/>
                <p:nvPr/>
              </p:nvSpPr>
              <p:spPr>
                <a:xfrm>
                  <a:off x="6913782" y="981997"/>
                  <a:ext cx="233514" cy="576037"/>
                </a:xfrm>
                <a:custGeom>
                  <a:avLst/>
                  <a:gdLst>
                    <a:gd name="connsiteX0" fmla="*/ 0 w 233514"/>
                    <a:gd name="connsiteY0" fmla="*/ 566848 h 576037"/>
                    <a:gd name="connsiteX1" fmla="*/ 30621 w 233514"/>
                    <a:gd name="connsiteY1" fmla="*/ 576038 h 576037"/>
                    <a:gd name="connsiteX2" fmla="*/ 140761 w 233514"/>
                    <a:gd name="connsiteY2" fmla="*/ 364914 h 576037"/>
                    <a:gd name="connsiteX3" fmla="*/ 159689 w 233514"/>
                    <a:gd name="connsiteY3" fmla="*/ 290505 h 576037"/>
                    <a:gd name="connsiteX4" fmla="*/ 200288 w 233514"/>
                    <a:gd name="connsiteY4" fmla="*/ 143949 h 576037"/>
                    <a:gd name="connsiteX5" fmla="*/ 207832 w 233514"/>
                    <a:gd name="connsiteY5" fmla="*/ 111305 h 576037"/>
                    <a:gd name="connsiteX6" fmla="*/ 233515 w 233514"/>
                    <a:gd name="connsiteY6" fmla="*/ 0 h 576037"/>
                    <a:gd name="connsiteX7" fmla="*/ 155539 w 233514"/>
                    <a:gd name="connsiteY7" fmla="*/ 17145 h 576037"/>
                    <a:gd name="connsiteX8" fmla="*/ 136200 w 233514"/>
                    <a:gd name="connsiteY8" fmla="*/ 31444 h 576037"/>
                    <a:gd name="connsiteX9" fmla="*/ 79073 w 233514"/>
                    <a:gd name="connsiteY9" fmla="*/ 279018 h 576037"/>
                    <a:gd name="connsiteX10" fmla="*/ 61208 w 233514"/>
                    <a:gd name="connsiteY10" fmla="*/ 369578 h 576037"/>
                    <a:gd name="connsiteX11" fmla="*/ 0 w 233514"/>
                    <a:gd name="connsiteY11" fmla="*/ 566848 h 57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514" h="576037">
                      <a:moveTo>
                        <a:pt x="0" y="566848"/>
                      </a:moveTo>
                      <a:lnTo>
                        <a:pt x="30621" y="576038"/>
                      </a:lnTo>
                      <a:cubicBezTo>
                        <a:pt x="30621" y="576038"/>
                        <a:pt x="131605" y="408497"/>
                        <a:pt x="140761" y="364914"/>
                      </a:cubicBezTo>
                      <a:cubicBezTo>
                        <a:pt x="143778" y="350718"/>
                        <a:pt x="151048" y="322326"/>
                        <a:pt x="159689" y="290505"/>
                      </a:cubicBezTo>
                      <a:cubicBezTo>
                        <a:pt x="177416" y="224600"/>
                        <a:pt x="200288" y="143949"/>
                        <a:pt x="200288" y="143949"/>
                      </a:cubicBezTo>
                      <a:lnTo>
                        <a:pt x="207832" y="111305"/>
                      </a:lnTo>
                      <a:lnTo>
                        <a:pt x="233515" y="0"/>
                      </a:lnTo>
                      <a:cubicBezTo>
                        <a:pt x="233515" y="0"/>
                        <a:pt x="184309" y="5041"/>
                        <a:pt x="155539" y="17145"/>
                      </a:cubicBezTo>
                      <a:cubicBezTo>
                        <a:pt x="146007" y="21123"/>
                        <a:pt x="138737" y="25855"/>
                        <a:pt x="136200" y="31444"/>
                      </a:cubicBezTo>
                      <a:cubicBezTo>
                        <a:pt x="115043" y="77941"/>
                        <a:pt x="93920" y="195281"/>
                        <a:pt x="79073" y="279018"/>
                      </a:cubicBezTo>
                      <a:cubicBezTo>
                        <a:pt x="70809" y="325686"/>
                        <a:pt x="64500" y="361897"/>
                        <a:pt x="61208" y="369578"/>
                      </a:cubicBezTo>
                      <a:cubicBezTo>
                        <a:pt x="52018" y="390906"/>
                        <a:pt x="23969" y="508726"/>
                        <a:pt x="0" y="56684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2" name="Freeform: Shape 51">
                  <a:extLst>
                    <a:ext uri="{FF2B5EF4-FFF2-40B4-BE49-F238E27FC236}">
                      <a16:creationId xmlns:a16="http://schemas.microsoft.com/office/drawing/2014/main" id="{868A3AD6-ACE3-47B3-B0DE-A2B4229A1738}"/>
                    </a:ext>
                  </a:extLst>
                </p:cNvPr>
                <p:cNvSpPr/>
                <p:nvPr/>
              </p:nvSpPr>
              <p:spPr>
                <a:xfrm>
                  <a:off x="7184501" y="738125"/>
                  <a:ext cx="73929" cy="123273"/>
                </a:xfrm>
                <a:custGeom>
                  <a:avLst/>
                  <a:gdLst>
                    <a:gd name="connsiteX0" fmla="*/ 73929 w 73929"/>
                    <a:gd name="connsiteY0" fmla="*/ 20232 h 123273"/>
                    <a:gd name="connsiteX1" fmla="*/ 0 w 73929"/>
                    <a:gd name="connsiteY1" fmla="*/ 123273 h 123273"/>
                    <a:gd name="connsiteX2" fmla="*/ 58636 w 73929"/>
                    <a:gd name="connsiteY2" fmla="*/ 23832 h 123273"/>
                    <a:gd name="connsiteX3" fmla="*/ 73929 w 73929"/>
                    <a:gd name="connsiteY3" fmla="*/ 20232 h 123273"/>
                  </a:gdLst>
                  <a:ahLst/>
                  <a:cxnLst>
                    <a:cxn ang="0">
                      <a:pos x="connsiteX0" y="connsiteY0"/>
                    </a:cxn>
                    <a:cxn ang="0">
                      <a:pos x="connsiteX1" y="connsiteY1"/>
                    </a:cxn>
                    <a:cxn ang="0">
                      <a:pos x="connsiteX2" y="connsiteY2"/>
                    </a:cxn>
                    <a:cxn ang="0">
                      <a:pos x="connsiteX3" y="connsiteY3"/>
                    </a:cxn>
                  </a:cxnLst>
                  <a:rect l="l" t="t" r="r" b="b"/>
                  <a:pathLst>
                    <a:path w="73929" h="123273">
                      <a:moveTo>
                        <a:pt x="73929" y="20232"/>
                      </a:moveTo>
                      <a:cubicBezTo>
                        <a:pt x="73929" y="20232"/>
                        <a:pt x="54041" y="98276"/>
                        <a:pt x="0" y="123273"/>
                      </a:cubicBezTo>
                      <a:cubicBezTo>
                        <a:pt x="0" y="123273"/>
                        <a:pt x="54041" y="75267"/>
                        <a:pt x="58636" y="23832"/>
                      </a:cubicBezTo>
                      <a:cubicBezTo>
                        <a:pt x="63231" y="-27603"/>
                        <a:pt x="73929" y="20232"/>
                        <a:pt x="73929" y="202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3" name="Freeform: Shape 52">
                  <a:extLst>
                    <a:ext uri="{FF2B5EF4-FFF2-40B4-BE49-F238E27FC236}">
                      <a16:creationId xmlns:a16="http://schemas.microsoft.com/office/drawing/2014/main" id="{198FBF9A-5600-47EA-B1D5-8ED89CED65FE}"/>
                    </a:ext>
                  </a:extLst>
                </p:cNvPr>
                <p:cNvSpPr/>
                <p:nvPr/>
              </p:nvSpPr>
              <p:spPr>
                <a:xfrm>
                  <a:off x="7025444" y="1445083"/>
                  <a:ext cx="225785" cy="977813"/>
                </a:xfrm>
                <a:custGeom>
                  <a:avLst/>
                  <a:gdLst>
                    <a:gd name="connsiteX0" fmla="*/ 2695 w 225785"/>
                    <a:gd name="connsiteY0" fmla="*/ 771765 h 977813"/>
                    <a:gd name="connsiteX1" fmla="*/ 61468 w 225785"/>
                    <a:gd name="connsiteY1" fmla="*/ 962932 h 977813"/>
                    <a:gd name="connsiteX2" fmla="*/ 77824 w 225785"/>
                    <a:gd name="connsiteY2" fmla="*/ 977814 h 977813"/>
                    <a:gd name="connsiteX3" fmla="*/ 103473 w 225785"/>
                    <a:gd name="connsiteY3" fmla="*/ 795494 h 977813"/>
                    <a:gd name="connsiteX4" fmla="*/ 143661 w 225785"/>
                    <a:gd name="connsiteY4" fmla="*/ 575249 h 977813"/>
                    <a:gd name="connsiteX5" fmla="*/ 197565 w 225785"/>
                    <a:gd name="connsiteY5" fmla="*/ 342866 h 977813"/>
                    <a:gd name="connsiteX6" fmla="*/ 225786 w 225785"/>
                    <a:gd name="connsiteY6" fmla="*/ 9498 h 977813"/>
                    <a:gd name="connsiteX7" fmla="*/ 33762 w 225785"/>
                    <a:gd name="connsiteY7" fmla="*/ 0 h 977813"/>
                    <a:gd name="connsiteX8" fmla="*/ 4066 w 225785"/>
                    <a:gd name="connsiteY8" fmla="*/ 146110 h 977813"/>
                    <a:gd name="connsiteX9" fmla="*/ 13942 w 225785"/>
                    <a:gd name="connsiteY9" fmla="*/ 345403 h 977813"/>
                    <a:gd name="connsiteX10" fmla="*/ 40277 w 225785"/>
                    <a:gd name="connsiteY10" fmla="*/ 526557 h 977813"/>
                    <a:gd name="connsiteX11" fmla="*/ 40277 w 225785"/>
                    <a:gd name="connsiteY11" fmla="*/ 526557 h 977813"/>
                    <a:gd name="connsiteX12" fmla="*/ 39008 w 225785"/>
                    <a:gd name="connsiteY12" fmla="*/ 532969 h 977813"/>
                    <a:gd name="connsiteX13" fmla="*/ 2695 w 225785"/>
                    <a:gd name="connsiteY13" fmla="*/ 771765 h 97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85" h="977813">
                      <a:moveTo>
                        <a:pt x="2695" y="771765"/>
                      </a:moveTo>
                      <a:cubicBezTo>
                        <a:pt x="13565" y="887837"/>
                        <a:pt x="61468" y="962932"/>
                        <a:pt x="61468" y="962932"/>
                      </a:cubicBezTo>
                      <a:lnTo>
                        <a:pt x="77824" y="977814"/>
                      </a:lnTo>
                      <a:cubicBezTo>
                        <a:pt x="77824" y="977814"/>
                        <a:pt x="92740" y="892809"/>
                        <a:pt x="103473" y="795494"/>
                      </a:cubicBezTo>
                      <a:cubicBezTo>
                        <a:pt x="113760" y="702911"/>
                        <a:pt x="127785" y="605116"/>
                        <a:pt x="143661" y="575249"/>
                      </a:cubicBezTo>
                      <a:cubicBezTo>
                        <a:pt x="167424" y="530672"/>
                        <a:pt x="184809" y="439323"/>
                        <a:pt x="197565" y="342866"/>
                      </a:cubicBezTo>
                      <a:cubicBezTo>
                        <a:pt x="218379" y="183280"/>
                        <a:pt x="225786" y="9498"/>
                        <a:pt x="225786" y="9498"/>
                      </a:cubicBezTo>
                      <a:lnTo>
                        <a:pt x="33762" y="0"/>
                      </a:lnTo>
                      <a:cubicBezTo>
                        <a:pt x="14491" y="32404"/>
                        <a:pt x="6089" y="85725"/>
                        <a:pt x="4066" y="146110"/>
                      </a:cubicBezTo>
                      <a:cubicBezTo>
                        <a:pt x="1975" y="209683"/>
                        <a:pt x="6981" y="281350"/>
                        <a:pt x="13942" y="345403"/>
                      </a:cubicBezTo>
                      <a:cubicBezTo>
                        <a:pt x="23646" y="435037"/>
                        <a:pt x="37156" y="509755"/>
                        <a:pt x="40277" y="526557"/>
                      </a:cubicBezTo>
                      <a:lnTo>
                        <a:pt x="40277" y="526557"/>
                      </a:lnTo>
                      <a:cubicBezTo>
                        <a:pt x="40585" y="528776"/>
                        <a:pt x="40139" y="531032"/>
                        <a:pt x="39008" y="532969"/>
                      </a:cubicBezTo>
                      <a:cubicBezTo>
                        <a:pt x="1049" y="608613"/>
                        <a:pt x="-4472" y="695058"/>
                        <a:pt x="2695" y="77176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4" name="Freeform: Shape 53">
                  <a:extLst>
                    <a:ext uri="{FF2B5EF4-FFF2-40B4-BE49-F238E27FC236}">
                      <a16:creationId xmlns:a16="http://schemas.microsoft.com/office/drawing/2014/main" id="{590F0678-272B-43F5-8197-62AC36A6B994}"/>
                    </a:ext>
                  </a:extLst>
                </p:cNvPr>
                <p:cNvSpPr/>
                <p:nvPr/>
              </p:nvSpPr>
              <p:spPr>
                <a:xfrm>
                  <a:off x="7250570" y="987792"/>
                  <a:ext cx="141931" cy="412642"/>
                </a:xfrm>
                <a:custGeom>
                  <a:avLst/>
                  <a:gdLst>
                    <a:gd name="connsiteX0" fmla="*/ 1414 w 141931"/>
                    <a:gd name="connsiteY0" fmla="*/ 209340 h 412642"/>
                    <a:gd name="connsiteX1" fmla="*/ 67388 w 141931"/>
                    <a:gd name="connsiteY1" fmla="*/ 412337 h 412642"/>
                    <a:gd name="connsiteX2" fmla="*/ 141249 w 141931"/>
                    <a:gd name="connsiteY2" fmla="*/ 312622 h 412642"/>
                    <a:gd name="connsiteX3" fmla="*/ 140426 w 141931"/>
                    <a:gd name="connsiteY3" fmla="*/ 269279 h 412642"/>
                    <a:gd name="connsiteX4" fmla="*/ 108262 w 141931"/>
                    <a:gd name="connsiteY4" fmla="*/ 265027 h 412642"/>
                    <a:gd name="connsiteX5" fmla="*/ 82819 w 141931"/>
                    <a:gd name="connsiteY5" fmla="*/ 32816 h 412642"/>
                    <a:gd name="connsiteX6" fmla="*/ 3952 w 141931"/>
                    <a:gd name="connsiteY6" fmla="*/ 0 h 412642"/>
                    <a:gd name="connsiteX7" fmla="*/ 1414 w 141931"/>
                    <a:gd name="connsiteY7" fmla="*/ 209340 h 4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31" h="412642">
                      <a:moveTo>
                        <a:pt x="1414" y="209340"/>
                      </a:moveTo>
                      <a:cubicBezTo>
                        <a:pt x="5735" y="314714"/>
                        <a:pt x="21508" y="419024"/>
                        <a:pt x="67388" y="412337"/>
                      </a:cubicBezTo>
                      <a:cubicBezTo>
                        <a:pt x="123590" y="404108"/>
                        <a:pt x="138266" y="351644"/>
                        <a:pt x="141249" y="312622"/>
                      </a:cubicBezTo>
                      <a:cubicBezTo>
                        <a:pt x="142380" y="298182"/>
                        <a:pt x="142106" y="283667"/>
                        <a:pt x="140426" y="269279"/>
                      </a:cubicBezTo>
                      <a:cubicBezTo>
                        <a:pt x="140426" y="269279"/>
                        <a:pt x="112754" y="269279"/>
                        <a:pt x="108262" y="265027"/>
                      </a:cubicBezTo>
                      <a:cubicBezTo>
                        <a:pt x="87002" y="245379"/>
                        <a:pt x="93312" y="52841"/>
                        <a:pt x="82819" y="32816"/>
                      </a:cubicBezTo>
                      <a:cubicBezTo>
                        <a:pt x="72326" y="12790"/>
                        <a:pt x="3952" y="0"/>
                        <a:pt x="3952" y="0"/>
                      </a:cubicBezTo>
                      <a:cubicBezTo>
                        <a:pt x="3952" y="0"/>
                        <a:pt x="-2872" y="105167"/>
                        <a:pt x="1414" y="20934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5" name="Freeform: Shape 54">
                  <a:extLst>
                    <a:ext uri="{FF2B5EF4-FFF2-40B4-BE49-F238E27FC236}">
                      <a16:creationId xmlns:a16="http://schemas.microsoft.com/office/drawing/2014/main" id="{2DF5636E-C34D-4C4C-9D67-A0975ACCC8AB}"/>
                    </a:ext>
                  </a:extLst>
                </p:cNvPr>
                <p:cNvSpPr/>
                <p:nvPr/>
              </p:nvSpPr>
              <p:spPr>
                <a:xfrm>
                  <a:off x="7251984" y="1124780"/>
                  <a:ext cx="139834" cy="275653"/>
                </a:xfrm>
                <a:custGeom>
                  <a:avLst/>
                  <a:gdLst>
                    <a:gd name="connsiteX0" fmla="*/ 0 w 139834"/>
                    <a:gd name="connsiteY0" fmla="*/ 72352 h 275653"/>
                    <a:gd name="connsiteX1" fmla="*/ 65974 w 139834"/>
                    <a:gd name="connsiteY1" fmla="*/ 275349 h 275653"/>
                    <a:gd name="connsiteX2" fmla="*/ 139835 w 139834"/>
                    <a:gd name="connsiteY2" fmla="*/ 175633 h 275653"/>
                    <a:gd name="connsiteX3" fmla="*/ 92069 w 139834"/>
                    <a:gd name="connsiteY3" fmla="*/ 156843 h 275653"/>
                    <a:gd name="connsiteX4" fmla="*/ 35079 w 139834"/>
                    <a:gd name="connsiteY4" fmla="*/ 0 h 275653"/>
                    <a:gd name="connsiteX5" fmla="*/ 0 w 139834"/>
                    <a:gd name="connsiteY5" fmla="*/ 72352 h 27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34" h="275653">
                      <a:moveTo>
                        <a:pt x="0" y="72352"/>
                      </a:moveTo>
                      <a:cubicBezTo>
                        <a:pt x="4321" y="177725"/>
                        <a:pt x="20094" y="282035"/>
                        <a:pt x="65974" y="275349"/>
                      </a:cubicBezTo>
                      <a:cubicBezTo>
                        <a:pt x="122175" y="267119"/>
                        <a:pt x="136852" y="214655"/>
                        <a:pt x="139835" y="175633"/>
                      </a:cubicBezTo>
                      <a:cubicBezTo>
                        <a:pt x="126119" y="174948"/>
                        <a:pt x="101704" y="171553"/>
                        <a:pt x="92069" y="156843"/>
                      </a:cubicBezTo>
                      <a:cubicBezTo>
                        <a:pt x="78353" y="135754"/>
                        <a:pt x="35079" y="0"/>
                        <a:pt x="35079" y="0"/>
                      </a:cubicBezTo>
                      <a:cubicBezTo>
                        <a:pt x="35079" y="0"/>
                        <a:pt x="18140" y="30484"/>
                        <a:pt x="0" y="72352"/>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6" name="Freeform: Shape 55">
                  <a:extLst>
                    <a:ext uri="{FF2B5EF4-FFF2-40B4-BE49-F238E27FC236}">
                      <a16:creationId xmlns:a16="http://schemas.microsoft.com/office/drawing/2014/main" id="{BDBBF4D8-B89F-4F44-A345-3C743292487C}"/>
                    </a:ext>
                  </a:extLst>
                </p:cNvPr>
                <p:cNvSpPr/>
                <p:nvPr/>
              </p:nvSpPr>
              <p:spPr>
                <a:xfrm>
                  <a:off x="7113622" y="1787704"/>
                  <a:ext cx="197855" cy="625591"/>
                </a:xfrm>
                <a:custGeom>
                  <a:avLst/>
                  <a:gdLst>
                    <a:gd name="connsiteX0" fmla="*/ 23045 w 197855"/>
                    <a:gd name="connsiteY0" fmla="*/ 445432 h 625591"/>
                    <a:gd name="connsiteX1" fmla="*/ 39367 w 197855"/>
                    <a:gd name="connsiteY1" fmla="*/ 502628 h 625591"/>
                    <a:gd name="connsiteX2" fmla="*/ 43002 w 197855"/>
                    <a:gd name="connsiteY2" fmla="*/ 513909 h 625591"/>
                    <a:gd name="connsiteX3" fmla="*/ 44819 w 197855"/>
                    <a:gd name="connsiteY3" fmla="*/ 519361 h 625591"/>
                    <a:gd name="connsiteX4" fmla="*/ 48248 w 197855"/>
                    <a:gd name="connsiteY4" fmla="*/ 529648 h 625591"/>
                    <a:gd name="connsiteX5" fmla="*/ 52843 w 197855"/>
                    <a:gd name="connsiteY5" fmla="*/ 542541 h 625591"/>
                    <a:gd name="connsiteX6" fmla="*/ 56272 w 197855"/>
                    <a:gd name="connsiteY6" fmla="*/ 551628 h 625591"/>
                    <a:gd name="connsiteX7" fmla="*/ 87133 w 197855"/>
                    <a:gd name="connsiteY7" fmla="*/ 625591 h 625591"/>
                    <a:gd name="connsiteX8" fmla="*/ 120772 w 197855"/>
                    <a:gd name="connsiteY8" fmla="*/ 623260 h 625591"/>
                    <a:gd name="connsiteX9" fmla="*/ 105615 w 197855"/>
                    <a:gd name="connsiteY9" fmla="*/ 477184 h 625591"/>
                    <a:gd name="connsiteX10" fmla="*/ 105375 w 197855"/>
                    <a:gd name="connsiteY10" fmla="*/ 467892 h 625591"/>
                    <a:gd name="connsiteX11" fmla="*/ 105169 w 197855"/>
                    <a:gd name="connsiteY11" fmla="*/ 447318 h 625591"/>
                    <a:gd name="connsiteX12" fmla="*/ 105169 w 197855"/>
                    <a:gd name="connsiteY12" fmla="*/ 438711 h 625591"/>
                    <a:gd name="connsiteX13" fmla="*/ 144294 w 197855"/>
                    <a:gd name="connsiteY13" fmla="*/ 193435 h 625591"/>
                    <a:gd name="connsiteX14" fmla="*/ 197855 w 197855"/>
                    <a:gd name="connsiteY14" fmla="*/ 4394 h 625591"/>
                    <a:gd name="connsiteX15" fmla="*/ 109182 w 197855"/>
                    <a:gd name="connsiteY15" fmla="*/ 5 h 625591"/>
                    <a:gd name="connsiteX16" fmla="*/ 52775 w 197855"/>
                    <a:gd name="connsiteY16" fmla="*/ 73420 h 625591"/>
                    <a:gd name="connsiteX17" fmla="*/ 22394 w 197855"/>
                    <a:gd name="connsiteY17" fmla="*/ 162368 h 625591"/>
                    <a:gd name="connsiteX18" fmla="*/ 23045 w 197855"/>
                    <a:gd name="connsiteY18" fmla="*/ 445432 h 62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855" h="625591">
                      <a:moveTo>
                        <a:pt x="23045" y="445432"/>
                      </a:moveTo>
                      <a:cubicBezTo>
                        <a:pt x="28120" y="465594"/>
                        <a:pt x="33709" y="484762"/>
                        <a:pt x="39367" y="502628"/>
                      </a:cubicBezTo>
                      <a:cubicBezTo>
                        <a:pt x="40602" y="506468"/>
                        <a:pt x="41802" y="510240"/>
                        <a:pt x="43002" y="513909"/>
                      </a:cubicBezTo>
                      <a:cubicBezTo>
                        <a:pt x="43619" y="515761"/>
                        <a:pt x="44236" y="517578"/>
                        <a:pt x="44819" y="519361"/>
                      </a:cubicBezTo>
                      <a:cubicBezTo>
                        <a:pt x="46019" y="522790"/>
                        <a:pt x="47220" y="526219"/>
                        <a:pt x="48248" y="529648"/>
                      </a:cubicBezTo>
                      <a:cubicBezTo>
                        <a:pt x="49791" y="534071"/>
                        <a:pt x="51334" y="538392"/>
                        <a:pt x="52843" y="542541"/>
                      </a:cubicBezTo>
                      <a:cubicBezTo>
                        <a:pt x="53940" y="545627"/>
                        <a:pt x="55072" y="548679"/>
                        <a:pt x="56272" y="551628"/>
                      </a:cubicBezTo>
                      <a:cubicBezTo>
                        <a:pt x="73143" y="596891"/>
                        <a:pt x="87133" y="625591"/>
                        <a:pt x="87133" y="625591"/>
                      </a:cubicBezTo>
                      <a:lnTo>
                        <a:pt x="120772" y="623260"/>
                      </a:lnTo>
                      <a:cubicBezTo>
                        <a:pt x="111822" y="575052"/>
                        <a:pt x="106747" y="526202"/>
                        <a:pt x="105615" y="477184"/>
                      </a:cubicBezTo>
                      <a:cubicBezTo>
                        <a:pt x="105615" y="474098"/>
                        <a:pt x="105615" y="471012"/>
                        <a:pt x="105375" y="467892"/>
                      </a:cubicBezTo>
                      <a:cubicBezTo>
                        <a:pt x="105375" y="461034"/>
                        <a:pt x="105169" y="454416"/>
                        <a:pt x="105169" y="447318"/>
                      </a:cubicBezTo>
                      <a:cubicBezTo>
                        <a:pt x="105169" y="444472"/>
                        <a:pt x="105169" y="441591"/>
                        <a:pt x="105169" y="438711"/>
                      </a:cubicBezTo>
                      <a:cubicBezTo>
                        <a:pt x="105856" y="364610"/>
                        <a:pt x="115045" y="277034"/>
                        <a:pt x="144294" y="193435"/>
                      </a:cubicBezTo>
                      <a:cubicBezTo>
                        <a:pt x="166000" y="131582"/>
                        <a:pt x="183900" y="68448"/>
                        <a:pt x="197855" y="4394"/>
                      </a:cubicBezTo>
                      <a:cubicBezTo>
                        <a:pt x="177865" y="8509"/>
                        <a:pt x="160136" y="4394"/>
                        <a:pt x="109182" y="5"/>
                      </a:cubicBezTo>
                      <a:cubicBezTo>
                        <a:pt x="103798" y="-441"/>
                        <a:pt x="78115" y="31346"/>
                        <a:pt x="52775" y="73420"/>
                      </a:cubicBezTo>
                      <a:cubicBezTo>
                        <a:pt x="51472" y="132639"/>
                        <a:pt x="22394" y="162368"/>
                        <a:pt x="22394" y="162368"/>
                      </a:cubicBezTo>
                      <a:cubicBezTo>
                        <a:pt x="-13782" y="240926"/>
                        <a:pt x="-581" y="351511"/>
                        <a:pt x="23045" y="4454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7" name="Freeform: Shape 56">
                  <a:extLst>
                    <a:ext uri="{FF2B5EF4-FFF2-40B4-BE49-F238E27FC236}">
                      <a16:creationId xmlns:a16="http://schemas.microsoft.com/office/drawing/2014/main" id="{3F71B074-D36B-4F16-8A94-6D23527F1CCD}"/>
                    </a:ext>
                  </a:extLst>
                </p:cNvPr>
                <p:cNvSpPr/>
                <p:nvPr/>
              </p:nvSpPr>
              <p:spPr>
                <a:xfrm>
                  <a:off x="7025446" y="1787949"/>
                  <a:ext cx="197562" cy="634948"/>
                </a:xfrm>
                <a:custGeom>
                  <a:avLst/>
                  <a:gdLst>
                    <a:gd name="connsiteX0" fmla="*/ 2692 w 197562"/>
                    <a:gd name="connsiteY0" fmla="*/ 428899 h 634948"/>
                    <a:gd name="connsiteX1" fmla="*/ 61465 w 197562"/>
                    <a:gd name="connsiteY1" fmla="*/ 620066 h 634948"/>
                    <a:gd name="connsiteX2" fmla="*/ 77822 w 197562"/>
                    <a:gd name="connsiteY2" fmla="*/ 634948 h 634948"/>
                    <a:gd name="connsiteX3" fmla="*/ 103471 w 197562"/>
                    <a:gd name="connsiteY3" fmla="*/ 452628 h 634948"/>
                    <a:gd name="connsiteX4" fmla="*/ 143658 w 197562"/>
                    <a:gd name="connsiteY4" fmla="*/ 232383 h 634948"/>
                    <a:gd name="connsiteX5" fmla="*/ 197563 w 197562"/>
                    <a:gd name="connsiteY5" fmla="*/ 0 h 634948"/>
                    <a:gd name="connsiteX6" fmla="*/ 14111 w 197562"/>
                    <a:gd name="connsiteY6" fmla="*/ 2537 h 634948"/>
                    <a:gd name="connsiteX7" fmla="*/ 40446 w 197562"/>
                    <a:gd name="connsiteY7" fmla="*/ 183692 h 634948"/>
                    <a:gd name="connsiteX8" fmla="*/ 40446 w 197562"/>
                    <a:gd name="connsiteY8" fmla="*/ 183692 h 634948"/>
                    <a:gd name="connsiteX9" fmla="*/ 39177 w 197562"/>
                    <a:gd name="connsiteY9" fmla="*/ 190104 h 634948"/>
                    <a:gd name="connsiteX10" fmla="*/ 2692 w 197562"/>
                    <a:gd name="connsiteY10" fmla="*/ 428899 h 63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562" h="634948">
                      <a:moveTo>
                        <a:pt x="2692" y="428899"/>
                      </a:moveTo>
                      <a:cubicBezTo>
                        <a:pt x="13562" y="544971"/>
                        <a:pt x="61465" y="620066"/>
                        <a:pt x="61465" y="620066"/>
                      </a:cubicBezTo>
                      <a:lnTo>
                        <a:pt x="77822" y="634948"/>
                      </a:lnTo>
                      <a:cubicBezTo>
                        <a:pt x="77822" y="634948"/>
                        <a:pt x="92738" y="549943"/>
                        <a:pt x="103471" y="452628"/>
                      </a:cubicBezTo>
                      <a:cubicBezTo>
                        <a:pt x="113758" y="360045"/>
                        <a:pt x="127782" y="262250"/>
                        <a:pt x="143658" y="232383"/>
                      </a:cubicBezTo>
                      <a:cubicBezTo>
                        <a:pt x="167422" y="187806"/>
                        <a:pt x="184806" y="96458"/>
                        <a:pt x="197563" y="0"/>
                      </a:cubicBezTo>
                      <a:cubicBezTo>
                        <a:pt x="179903" y="7338"/>
                        <a:pt x="119793" y="26438"/>
                        <a:pt x="14111" y="2537"/>
                      </a:cubicBezTo>
                      <a:cubicBezTo>
                        <a:pt x="23815" y="92172"/>
                        <a:pt x="37325" y="166890"/>
                        <a:pt x="40446" y="183692"/>
                      </a:cubicBezTo>
                      <a:lnTo>
                        <a:pt x="40446" y="183692"/>
                      </a:lnTo>
                      <a:cubicBezTo>
                        <a:pt x="40754" y="185910"/>
                        <a:pt x="40309" y="188166"/>
                        <a:pt x="39177" y="190104"/>
                      </a:cubicBezTo>
                      <a:cubicBezTo>
                        <a:pt x="1046" y="265748"/>
                        <a:pt x="-4474" y="352193"/>
                        <a:pt x="2692" y="42889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C87826F5-6D0E-4555-8FA4-C21F77A9BD2C}"/>
                    </a:ext>
                  </a:extLst>
                </p:cNvPr>
                <p:cNvSpPr/>
                <p:nvPr/>
              </p:nvSpPr>
              <p:spPr>
                <a:xfrm>
                  <a:off x="6991414" y="1335595"/>
                  <a:ext cx="367419" cy="343959"/>
                </a:xfrm>
                <a:custGeom>
                  <a:avLst/>
                  <a:gdLst>
                    <a:gd name="connsiteX0" fmla="*/ 320269 w 367419"/>
                    <a:gd name="connsiteY0" fmla="*/ 4663 h 343959"/>
                    <a:gd name="connsiteX1" fmla="*/ 108425 w 367419"/>
                    <a:gd name="connsiteY1" fmla="*/ 0 h 343959"/>
                    <a:gd name="connsiteX2" fmla="*/ 39125 w 367419"/>
                    <a:gd name="connsiteY2" fmla="*/ 164832 h 343959"/>
                    <a:gd name="connsiteX3" fmla="*/ 0 w 367419"/>
                    <a:gd name="connsiteY3" fmla="*/ 316360 h 343959"/>
                    <a:gd name="connsiteX4" fmla="*/ 366149 w 367419"/>
                    <a:gd name="connsiteY4" fmla="*/ 316360 h 343959"/>
                    <a:gd name="connsiteX5" fmla="*/ 352021 w 367419"/>
                    <a:gd name="connsiteY5" fmla="*/ 109488 h 343959"/>
                    <a:gd name="connsiteX6" fmla="*/ 320269 w 367419"/>
                    <a:gd name="connsiteY6" fmla="*/ 4663 h 3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19" h="343959">
                      <a:moveTo>
                        <a:pt x="320269" y="4663"/>
                      </a:moveTo>
                      <a:cubicBezTo>
                        <a:pt x="320269" y="4663"/>
                        <a:pt x="207420" y="32953"/>
                        <a:pt x="108425" y="0"/>
                      </a:cubicBezTo>
                      <a:cubicBezTo>
                        <a:pt x="108425" y="0"/>
                        <a:pt x="54075" y="115386"/>
                        <a:pt x="39125" y="164832"/>
                      </a:cubicBezTo>
                      <a:cubicBezTo>
                        <a:pt x="24175" y="214278"/>
                        <a:pt x="0" y="316360"/>
                        <a:pt x="0" y="316360"/>
                      </a:cubicBezTo>
                      <a:cubicBezTo>
                        <a:pt x="0" y="316360"/>
                        <a:pt x="200974" y="378459"/>
                        <a:pt x="366149" y="316360"/>
                      </a:cubicBezTo>
                      <a:cubicBezTo>
                        <a:pt x="366149" y="316360"/>
                        <a:pt x="373692" y="180365"/>
                        <a:pt x="352021" y="109488"/>
                      </a:cubicBezTo>
                      <a:cubicBezTo>
                        <a:pt x="330350" y="38611"/>
                        <a:pt x="320269" y="4663"/>
                        <a:pt x="320269" y="466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AD5657DD-B5A2-4B05-A482-4041DCE4FE36}"/>
                    </a:ext>
                  </a:extLst>
                </p:cNvPr>
                <p:cNvSpPr/>
                <p:nvPr/>
              </p:nvSpPr>
              <p:spPr>
                <a:xfrm>
                  <a:off x="6902637" y="938351"/>
                  <a:ext cx="436172" cy="511272"/>
                </a:xfrm>
                <a:custGeom>
                  <a:avLst/>
                  <a:gdLst>
                    <a:gd name="connsiteX0" fmla="*/ 0 w 436172"/>
                    <a:gd name="connsiteY0" fmla="*/ 454748 h 511272"/>
                    <a:gd name="connsiteX1" fmla="*/ 55995 w 436172"/>
                    <a:gd name="connsiteY1" fmla="*/ 505429 h 511272"/>
                    <a:gd name="connsiteX2" fmla="*/ 122793 w 436172"/>
                    <a:gd name="connsiteY2" fmla="*/ 506732 h 511272"/>
                    <a:gd name="connsiteX3" fmla="*/ 172548 w 436172"/>
                    <a:gd name="connsiteY3" fmla="*/ 340357 h 511272"/>
                    <a:gd name="connsiteX4" fmla="*/ 174673 w 436172"/>
                    <a:gd name="connsiteY4" fmla="*/ 329898 h 511272"/>
                    <a:gd name="connsiteX5" fmla="*/ 196139 w 436172"/>
                    <a:gd name="connsiteY5" fmla="*/ 384214 h 511272"/>
                    <a:gd name="connsiteX6" fmla="*/ 196893 w 436172"/>
                    <a:gd name="connsiteY6" fmla="*/ 391655 h 511272"/>
                    <a:gd name="connsiteX7" fmla="*/ 197236 w 436172"/>
                    <a:gd name="connsiteY7" fmla="*/ 397244 h 511272"/>
                    <a:gd name="connsiteX8" fmla="*/ 409046 w 436172"/>
                    <a:gd name="connsiteY8" fmla="*/ 401907 h 511272"/>
                    <a:gd name="connsiteX9" fmla="*/ 431780 w 436172"/>
                    <a:gd name="connsiteY9" fmla="*/ 129611 h 511272"/>
                    <a:gd name="connsiteX10" fmla="*/ 359771 w 436172"/>
                    <a:gd name="connsiteY10" fmla="*/ 51086 h 511272"/>
                    <a:gd name="connsiteX11" fmla="*/ 357679 w 436172"/>
                    <a:gd name="connsiteY11" fmla="*/ 32055 h 511272"/>
                    <a:gd name="connsiteX12" fmla="*/ 351370 w 436172"/>
                    <a:gd name="connsiteY12" fmla="*/ 22098 h 511272"/>
                    <a:gd name="connsiteX13" fmla="*/ 347392 w 436172"/>
                    <a:gd name="connsiteY13" fmla="*/ 22180 h 511272"/>
                    <a:gd name="connsiteX14" fmla="*/ 292528 w 436172"/>
                    <a:gd name="connsiteY14" fmla="*/ 17311 h 511272"/>
                    <a:gd name="connsiteX15" fmla="*/ 258890 w 436172"/>
                    <a:gd name="connsiteY15" fmla="*/ 886 h 511272"/>
                    <a:gd name="connsiteX16" fmla="*/ 251757 w 436172"/>
                    <a:gd name="connsiteY16" fmla="*/ 2261 h 511272"/>
                    <a:gd name="connsiteX17" fmla="*/ 250900 w 436172"/>
                    <a:gd name="connsiteY17" fmla="*/ 4521 h 511272"/>
                    <a:gd name="connsiteX18" fmla="*/ 237390 w 436172"/>
                    <a:gd name="connsiteY18" fmla="*/ 43646 h 511272"/>
                    <a:gd name="connsiteX19" fmla="*/ 149779 w 436172"/>
                    <a:gd name="connsiteY19" fmla="*/ 61305 h 511272"/>
                    <a:gd name="connsiteX20" fmla="*/ 105716 w 436172"/>
                    <a:gd name="connsiteY20" fmla="*/ 162563 h 511272"/>
                    <a:gd name="connsiteX21" fmla="*/ 105716 w 436172"/>
                    <a:gd name="connsiteY21" fmla="*/ 162735 h 511272"/>
                    <a:gd name="connsiteX22" fmla="*/ 0 w 436172"/>
                    <a:gd name="connsiteY22" fmla="*/ 454748 h 5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6172" h="511272">
                      <a:moveTo>
                        <a:pt x="0" y="454748"/>
                      </a:moveTo>
                      <a:cubicBezTo>
                        <a:pt x="0" y="481220"/>
                        <a:pt x="27021" y="497508"/>
                        <a:pt x="55995" y="505429"/>
                      </a:cubicBezTo>
                      <a:cubicBezTo>
                        <a:pt x="83873" y="513041"/>
                        <a:pt x="113534" y="512938"/>
                        <a:pt x="122793" y="506732"/>
                      </a:cubicBezTo>
                      <a:cubicBezTo>
                        <a:pt x="138840" y="495999"/>
                        <a:pt x="164935" y="376670"/>
                        <a:pt x="172548" y="340357"/>
                      </a:cubicBezTo>
                      <a:cubicBezTo>
                        <a:pt x="173919" y="333739"/>
                        <a:pt x="174673" y="329898"/>
                        <a:pt x="174673" y="329898"/>
                      </a:cubicBezTo>
                      <a:cubicBezTo>
                        <a:pt x="174673" y="329898"/>
                        <a:pt x="195487" y="379585"/>
                        <a:pt x="196139" y="384214"/>
                      </a:cubicBezTo>
                      <a:cubicBezTo>
                        <a:pt x="196448" y="386271"/>
                        <a:pt x="196687" y="389152"/>
                        <a:pt x="196893" y="391655"/>
                      </a:cubicBezTo>
                      <a:cubicBezTo>
                        <a:pt x="197099" y="394707"/>
                        <a:pt x="197236" y="397244"/>
                        <a:pt x="197236" y="397244"/>
                      </a:cubicBezTo>
                      <a:cubicBezTo>
                        <a:pt x="197236" y="397244"/>
                        <a:pt x="310153" y="454268"/>
                        <a:pt x="409046" y="401907"/>
                      </a:cubicBezTo>
                      <a:cubicBezTo>
                        <a:pt x="409046" y="401907"/>
                        <a:pt x="449233" y="169593"/>
                        <a:pt x="431780" y="129611"/>
                      </a:cubicBezTo>
                      <a:cubicBezTo>
                        <a:pt x="423104" y="109757"/>
                        <a:pt x="377876" y="68746"/>
                        <a:pt x="359771" y="51086"/>
                      </a:cubicBezTo>
                      <a:cubicBezTo>
                        <a:pt x="355690" y="47109"/>
                        <a:pt x="356102" y="39222"/>
                        <a:pt x="357679" y="32055"/>
                      </a:cubicBezTo>
                      <a:cubicBezTo>
                        <a:pt x="358673" y="27567"/>
                        <a:pt x="355862" y="23109"/>
                        <a:pt x="351370" y="22098"/>
                      </a:cubicBezTo>
                      <a:cubicBezTo>
                        <a:pt x="350067" y="21803"/>
                        <a:pt x="348695" y="21830"/>
                        <a:pt x="347392" y="22180"/>
                      </a:cubicBezTo>
                      <a:cubicBezTo>
                        <a:pt x="335734" y="25197"/>
                        <a:pt x="314817" y="24683"/>
                        <a:pt x="292528" y="17311"/>
                      </a:cubicBezTo>
                      <a:cubicBezTo>
                        <a:pt x="280595" y="13457"/>
                        <a:pt x="269279" y="7926"/>
                        <a:pt x="258890" y="886"/>
                      </a:cubicBezTo>
                      <a:cubicBezTo>
                        <a:pt x="256524" y="-709"/>
                        <a:pt x="253335" y="-91"/>
                        <a:pt x="251757" y="2261"/>
                      </a:cubicBezTo>
                      <a:cubicBezTo>
                        <a:pt x="251277" y="2936"/>
                        <a:pt x="251003" y="3711"/>
                        <a:pt x="250900" y="4521"/>
                      </a:cubicBezTo>
                      <a:cubicBezTo>
                        <a:pt x="249220" y="18237"/>
                        <a:pt x="245002" y="43646"/>
                        <a:pt x="237390" y="43646"/>
                      </a:cubicBezTo>
                      <a:cubicBezTo>
                        <a:pt x="226863" y="43646"/>
                        <a:pt x="155094" y="52424"/>
                        <a:pt x="149779" y="61305"/>
                      </a:cubicBezTo>
                      <a:cubicBezTo>
                        <a:pt x="147961" y="64391"/>
                        <a:pt x="129205" y="106636"/>
                        <a:pt x="105716" y="162563"/>
                      </a:cubicBezTo>
                      <a:cubicBezTo>
                        <a:pt x="105716" y="162621"/>
                        <a:pt x="105716" y="162676"/>
                        <a:pt x="105716" y="162735"/>
                      </a:cubicBezTo>
                      <a:cubicBezTo>
                        <a:pt x="61448" y="267696"/>
                        <a:pt x="0" y="420904"/>
                        <a:pt x="0" y="45474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83951164-8A4F-4FED-8EF8-3BB4BDB41B11}"/>
                    </a:ext>
                  </a:extLst>
                </p:cNvPr>
                <p:cNvSpPr/>
                <p:nvPr/>
              </p:nvSpPr>
              <p:spPr>
                <a:xfrm>
                  <a:off x="7076694" y="1125926"/>
                  <a:ext cx="105424" cy="223418"/>
                </a:xfrm>
                <a:custGeom>
                  <a:avLst/>
                  <a:gdLst>
                    <a:gd name="connsiteX0" fmla="*/ 0 w 105424"/>
                    <a:gd name="connsiteY0" fmla="*/ 142324 h 223418"/>
                    <a:gd name="connsiteX1" fmla="*/ 21466 w 105424"/>
                    <a:gd name="connsiteY1" fmla="*/ 196639 h 223418"/>
                    <a:gd name="connsiteX2" fmla="*/ 22220 w 105424"/>
                    <a:gd name="connsiteY2" fmla="*/ 204080 h 223418"/>
                    <a:gd name="connsiteX3" fmla="*/ 56818 w 105424"/>
                    <a:gd name="connsiteY3" fmla="*/ 222288 h 223418"/>
                    <a:gd name="connsiteX4" fmla="*/ 105236 w 105424"/>
                    <a:gd name="connsiteY4" fmla="*/ 131797 h 223418"/>
                    <a:gd name="connsiteX5" fmla="*/ 36656 w 105424"/>
                    <a:gd name="connsiteY5" fmla="*/ 20 h 223418"/>
                    <a:gd name="connsiteX6" fmla="*/ 0 w 105424"/>
                    <a:gd name="connsiteY6" fmla="*/ 142324 h 2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24" h="223418">
                      <a:moveTo>
                        <a:pt x="0" y="142324"/>
                      </a:moveTo>
                      <a:cubicBezTo>
                        <a:pt x="0" y="142324"/>
                        <a:pt x="20814" y="192010"/>
                        <a:pt x="21466" y="196639"/>
                      </a:cubicBezTo>
                      <a:cubicBezTo>
                        <a:pt x="21774" y="198697"/>
                        <a:pt x="22014" y="201577"/>
                        <a:pt x="22220" y="204080"/>
                      </a:cubicBezTo>
                      <a:cubicBezTo>
                        <a:pt x="32473" y="212320"/>
                        <a:pt x="44234" y="218503"/>
                        <a:pt x="56818" y="222288"/>
                      </a:cubicBezTo>
                      <a:cubicBezTo>
                        <a:pt x="92034" y="232952"/>
                        <a:pt x="107328" y="165470"/>
                        <a:pt x="105236" y="131797"/>
                      </a:cubicBezTo>
                      <a:cubicBezTo>
                        <a:pt x="103144" y="98124"/>
                        <a:pt x="53321" y="2009"/>
                        <a:pt x="36656" y="20"/>
                      </a:cubicBezTo>
                      <a:cubicBezTo>
                        <a:pt x="19991" y="-1968"/>
                        <a:pt x="0" y="142324"/>
                        <a:pt x="0" y="14232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 name="Freeform: Shape 60">
                  <a:extLst>
                    <a:ext uri="{FF2B5EF4-FFF2-40B4-BE49-F238E27FC236}">
                      <a16:creationId xmlns:a16="http://schemas.microsoft.com/office/drawing/2014/main" id="{BC86437C-D66E-4B3E-9A46-AC395A1CB4A4}"/>
                    </a:ext>
                  </a:extLst>
                </p:cNvPr>
                <p:cNvSpPr/>
                <p:nvPr/>
              </p:nvSpPr>
              <p:spPr>
                <a:xfrm>
                  <a:off x="7075185" y="1268249"/>
                  <a:ext cx="2125" cy="10458"/>
                </a:xfrm>
                <a:custGeom>
                  <a:avLst/>
                  <a:gdLst>
                    <a:gd name="connsiteX0" fmla="*/ 0 w 2125"/>
                    <a:gd name="connsiteY0" fmla="*/ 10459 h 10458"/>
                    <a:gd name="connsiteX1" fmla="*/ 2126 w 2125"/>
                    <a:gd name="connsiteY1" fmla="*/ 0 h 10458"/>
                    <a:gd name="connsiteX2" fmla="*/ 0 w 2125"/>
                    <a:gd name="connsiteY2" fmla="*/ 10459 h 10458"/>
                  </a:gdLst>
                  <a:ahLst/>
                  <a:cxnLst>
                    <a:cxn ang="0">
                      <a:pos x="connsiteX0" y="connsiteY0"/>
                    </a:cxn>
                    <a:cxn ang="0">
                      <a:pos x="connsiteX1" y="connsiteY1"/>
                    </a:cxn>
                    <a:cxn ang="0">
                      <a:pos x="connsiteX2" y="connsiteY2"/>
                    </a:cxn>
                  </a:cxnLst>
                  <a:rect l="l" t="t" r="r" b="b"/>
                  <a:pathLst>
                    <a:path w="2125" h="10458">
                      <a:moveTo>
                        <a:pt x="0" y="10459"/>
                      </a:moveTo>
                      <a:cubicBezTo>
                        <a:pt x="1371" y="3841"/>
                        <a:pt x="2126" y="0"/>
                        <a:pt x="2126" y="0"/>
                      </a:cubicBezTo>
                      <a:cubicBezTo>
                        <a:pt x="1063" y="3405"/>
                        <a:pt x="343" y="6909"/>
                        <a:pt x="0" y="10459"/>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B8520B28-7849-43DA-9850-3A82F7F1847E}"/>
                    </a:ext>
                  </a:extLst>
                </p:cNvPr>
                <p:cNvSpPr/>
                <p:nvPr/>
              </p:nvSpPr>
              <p:spPr>
                <a:xfrm>
                  <a:off x="7096273" y="1311969"/>
                  <a:ext cx="220313" cy="49789"/>
                </a:xfrm>
                <a:custGeom>
                  <a:avLst/>
                  <a:gdLst>
                    <a:gd name="connsiteX0" fmla="*/ 124439 w 220313"/>
                    <a:gd name="connsiteY0" fmla="*/ 49789 h 49789"/>
                    <a:gd name="connsiteX1" fmla="*/ 216164 w 220313"/>
                    <a:gd name="connsiteY1" fmla="*/ 30244 h 49789"/>
                    <a:gd name="connsiteX2" fmla="*/ 220313 w 220313"/>
                    <a:gd name="connsiteY2" fmla="*/ 0 h 49789"/>
                    <a:gd name="connsiteX3" fmla="*/ 0 w 220313"/>
                    <a:gd name="connsiteY3" fmla="*/ 2640 h 49789"/>
                    <a:gd name="connsiteX4" fmla="*/ 2846 w 220313"/>
                    <a:gd name="connsiteY4" fmla="*/ 25580 h 49789"/>
                    <a:gd name="connsiteX5" fmla="*/ 124439 w 220313"/>
                    <a:gd name="connsiteY5" fmla="*/ 49789 h 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13" h="49789">
                      <a:moveTo>
                        <a:pt x="124439" y="49789"/>
                      </a:moveTo>
                      <a:cubicBezTo>
                        <a:pt x="188698" y="49789"/>
                        <a:pt x="214210" y="31753"/>
                        <a:pt x="216164" y="30244"/>
                      </a:cubicBezTo>
                      <a:lnTo>
                        <a:pt x="220313" y="0"/>
                      </a:lnTo>
                      <a:cubicBezTo>
                        <a:pt x="219696" y="446"/>
                        <a:pt x="133457" y="52224"/>
                        <a:pt x="0" y="2640"/>
                      </a:cubicBezTo>
                      <a:lnTo>
                        <a:pt x="2846" y="25580"/>
                      </a:lnTo>
                      <a:cubicBezTo>
                        <a:pt x="54007" y="44646"/>
                        <a:pt x="90869" y="49789"/>
                        <a:pt x="124439" y="49789"/>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 name="Freeform: Shape 62">
                  <a:extLst>
                    <a:ext uri="{FF2B5EF4-FFF2-40B4-BE49-F238E27FC236}">
                      <a16:creationId xmlns:a16="http://schemas.microsoft.com/office/drawing/2014/main" id="{EF1F7CE7-A2CD-46F4-A52E-9FA2F5424BFD}"/>
                    </a:ext>
                  </a:extLst>
                </p:cNvPr>
                <p:cNvSpPr/>
                <p:nvPr/>
              </p:nvSpPr>
              <p:spPr>
                <a:xfrm>
                  <a:off x="6902637" y="1101086"/>
                  <a:ext cx="105682" cy="342694"/>
                </a:xfrm>
                <a:custGeom>
                  <a:avLst/>
                  <a:gdLst>
                    <a:gd name="connsiteX0" fmla="*/ 0 w 105682"/>
                    <a:gd name="connsiteY0" fmla="*/ 292014 h 342694"/>
                    <a:gd name="connsiteX1" fmla="*/ 55995 w 105682"/>
                    <a:gd name="connsiteY1" fmla="*/ 342694 h 342694"/>
                    <a:gd name="connsiteX2" fmla="*/ 105682 w 105682"/>
                    <a:gd name="connsiteY2" fmla="*/ 0 h 342694"/>
                    <a:gd name="connsiteX3" fmla="*/ 0 w 105682"/>
                    <a:gd name="connsiteY3" fmla="*/ 292014 h 342694"/>
                  </a:gdLst>
                  <a:ahLst/>
                  <a:cxnLst>
                    <a:cxn ang="0">
                      <a:pos x="connsiteX0" y="connsiteY0"/>
                    </a:cxn>
                    <a:cxn ang="0">
                      <a:pos x="connsiteX1" y="connsiteY1"/>
                    </a:cxn>
                    <a:cxn ang="0">
                      <a:pos x="connsiteX2" y="connsiteY2"/>
                    </a:cxn>
                    <a:cxn ang="0">
                      <a:pos x="connsiteX3" y="connsiteY3"/>
                    </a:cxn>
                  </a:cxnLst>
                  <a:rect l="l" t="t" r="r" b="b"/>
                  <a:pathLst>
                    <a:path w="105682" h="342694">
                      <a:moveTo>
                        <a:pt x="0" y="292014"/>
                      </a:moveTo>
                      <a:cubicBezTo>
                        <a:pt x="0" y="318486"/>
                        <a:pt x="27021" y="334773"/>
                        <a:pt x="55995" y="342694"/>
                      </a:cubicBezTo>
                      <a:cubicBezTo>
                        <a:pt x="16048" y="295134"/>
                        <a:pt x="103453" y="7338"/>
                        <a:pt x="105682" y="0"/>
                      </a:cubicBezTo>
                      <a:cubicBezTo>
                        <a:pt x="61448" y="104962"/>
                        <a:pt x="0" y="258169"/>
                        <a:pt x="0" y="29201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4" name="Freeform: Shape 6143">
                  <a:extLst>
                    <a:ext uri="{FF2B5EF4-FFF2-40B4-BE49-F238E27FC236}">
                      <a16:creationId xmlns:a16="http://schemas.microsoft.com/office/drawing/2014/main" id="{B96C1B03-49A3-49A2-B7FA-F40F16723CD4}"/>
                    </a:ext>
                  </a:extLst>
                </p:cNvPr>
                <p:cNvSpPr/>
                <p:nvPr/>
              </p:nvSpPr>
              <p:spPr>
                <a:xfrm>
                  <a:off x="7140027" y="938351"/>
                  <a:ext cx="97858" cy="70871"/>
                </a:xfrm>
                <a:custGeom>
                  <a:avLst/>
                  <a:gdLst>
                    <a:gd name="connsiteX0" fmla="*/ 0 w 97858"/>
                    <a:gd name="connsiteY0" fmla="*/ 43646 h 70871"/>
                    <a:gd name="connsiteX1" fmla="*/ 94435 w 97858"/>
                    <a:gd name="connsiteY1" fmla="*/ 69637 h 70871"/>
                    <a:gd name="connsiteX2" fmla="*/ 90732 w 97858"/>
                    <a:gd name="connsiteY2" fmla="*/ 57259 h 70871"/>
                    <a:gd name="connsiteX3" fmla="*/ 55139 w 97858"/>
                    <a:gd name="connsiteY3" fmla="*/ 17311 h 70871"/>
                    <a:gd name="connsiteX4" fmla="*/ 21500 w 97858"/>
                    <a:gd name="connsiteY4" fmla="*/ 886 h 70871"/>
                    <a:gd name="connsiteX5" fmla="*/ 14368 w 97858"/>
                    <a:gd name="connsiteY5" fmla="*/ 2261 h 70871"/>
                    <a:gd name="connsiteX6" fmla="*/ 13510 w 97858"/>
                    <a:gd name="connsiteY6" fmla="*/ 4521 h 70871"/>
                    <a:gd name="connsiteX7" fmla="*/ 0 w 97858"/>
                    <a:gd name="connsiteY7" fmla="*/ 43646 h 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8" h="70871">
                      <a:moveTo>
                        <a:pt x="0" y="43646"/>
                      </a:moveTo>
                      <a:cubicBezTo>
                        <a:pt x="0" y="43646"/>
                        <a:pt x="53767" y="77695"/>
                        <a:pt x="94435" y="69637"/>
                      </a:cubicBezTo>
                      <a:cubicBezTo>
                        <a:pt x="94435" y="69637"/>
                        <a:pt x="104207" y="63465"/>
                        <a:pt x="90732" y="57259"/>
                      </a:cubicBezTo>
                      <a:cubicBezTo>
                        <a:pt x="78078" y="51464"/>
                        <a:pt x="48658" y="34284"/>
                        <a:pt x="55139" y="17311"/>
                      </a:cubicBezTo>
                      <a:cubicBezTo>
                        <a:pt x="43205" y="13457"/>
                        <a:pt x="31890" y="7926"/>
                        <a:pt x="21500" y="886"/>
                      </a:cubicBezTo>
                      <a:cubicBezTo>
                        <a:pt x="19134" y="-709"/>
                        <a:pt x="15945" y="-91"/>
                        <a:pt x="14368" y="2261"/>
                      </a:cubicBezTo>
                      <a:cubicBezTo>
                        <a:pt x="13888" y="2936"/>
                        <a:pt x="13613" y="3711"/>
                        <a:pt x="13510" y="4521"/>
                      </a:cubicBezTo>
                      <a:cubicBezTo>
                        <a:pt x="11830" y="18339"/>
                        <a:pt x="7612" y="43646"/>
                        <a:pt x="0" y="43646"/>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5" name="Freeform: Shape 6144">
                  <a:extLst>
                    <a:ext uri="{FF2B5EF4-FFF2-40B4-BE49-F238E27FC236}">
                      <a16:creationId xmlns:a16="http://schemas.microsoft.com/office/drawing/2014/main" id="{F16673A8-D0F0-45F2-8010-7BE9519CBC5F}"/>
                    </a:ext>
                  </a:extLst>
                </p:cNvPr>
                <p:cNvSpPr/>
                <p:nvPr/>
              </p:nvSpPr>
              <p:spPr>
                <a:xfrm>
                  <a:off x="7164056" y="2363678"/>
                  <a:ext cx="168575" cy="78009"/>
                </a:xfrm>
                <a:custGeom>
                  <a:avLst/>
                  <a:gdLst>
                    <a:gd name="connsiteX0" fmla="*/ 17531 w 168575"/>
                    <a:gd name="connsiteY0" fmla="*/ 77770 h 78009"/>
                    <a:gd name="connsiteX1" fmla="*/ 38996 w 168575"/>
                    <a:gd name="connsiteY1" fmla="*/ 77770 h 78009"/>
                    <a:gd name="connsiteX2" fmla="*/ 58850 w 168575"/>
                    <a:gd name="connsiteY2" fmla="*/ 73621 h 78009"/>
                    <a:gd name="connsiteX3" fmla="*/ 76235 w 168575"/>
                    <a:gd name="connsiteY3" fmla="*/ 77770 h 78009"/>
                    <a:gd name="connsiteX4" fmla="*/ 76441 w 168575"/>
                    <a:gd name="connsiteY4" fmla="*/ 78010 h 78009"/>
                    <a:gd name="connsiteX5" fmla="*/ 167618 w 168575"/>
                    <a:gd name="connsiteY5" fmla="*/ 78010 h 78009"/>
                    <a:gd name="connsiteX6" fmla="*/ 165561 w 168575"/>
                    <a:gd name="connsiteY6" fmla="*/ 61551 h 78009"/>
                    <a:gd name="connsiteX7" fmla="*/ 157023 w 168575"/>
                    <a:gd name="connsiteY7" fmla="*/ 53732 h 78009"/>
                    <a:gd name="connsiteX8" fmla="*/ 110834 w 168575"/>
                    <a:gd name="connsiteY8" fmla="*/ 32644 h 78009"/>
                    <a:gd name="connsiteX9" fmla="*/ 63411 w 168575"/>
                    <a:gd name="connsiteY9" fmla="*/ 0 h 78009"/>
                    <a:gd name="connsiteX10" fmla="*/ 63205 w 168575"/>
                    <a:gd name="connsiteY10" fmla="*/ 0 h 78009"/>
                    <a:gd name="connsiteX11" fmla="*/ 41362 w 168575"/>
                    <a:gd name="connsiteY11" fmla="*/ 15671 h 78009"/>
                    <a:gd name="connsiteX12" fmla="*/ 17359 w 168575"/>
                    <a:gd name="connsiteY12" fmla="*/ 5144 h 78009"/>
                    <a:gd name="connsiteX13" fmla="*/ 12421 w 168575"/>
                    <a:gd name="connsiteY13" fmla="*/ 11830 h 78009"/>
                    <a:gd name="connsiteX14" fmla="*/ 10467 w 168575"/>
                    <a:gd name="connsiteY14" fmla="*/ 25855 h 78009"/>
                    <a:gd name="connsiteX15" fmla="*/ 3918 w 168575"/>
                    <a:gd name="connsiteY15" fmla="*/ 59664 h 78009"/>
                    <a:gd name="connsiteX16" fmla="*/ 9 w 168575"/>
                    <a:gd name="connsiteY16" fmla="*/ 70363 h 78009"/>
                    <a:gd name="connsiteX17" fmla="*/ 17531 w 168575"/>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575" h="78009">
                      <a:moveTo>
                        <a:pt x="17531" y="77770"/>
                      </a:moveTo>
                      <a:lnTo>
                        <a:pt x="38996" y="77770"/>
                      </a:lnTo>
                      <a:cubicBezTo>
                        <a:pt x="46197" y="76638"/>
                        <a:pt x="51478" y="74581"/>
                        <a:pt x="58850" y="73621"/>
                      </a:cubicBezTo>
                      <a:cubicBezTo>
                        <a:pt x="70063" y="72146"/>
                        <a:pt x="75207" y="76741"/>
                        <a:pt x="76235" y="77770"/>
                      </a:cubicBezTo>
                      <a:lnTo>
                        <a:pt x="76441" y="78010"/>
                      </a:lnTo>
                      <a:lnTo>
                        <a:pt x="167618" y="78010"/>
                      </a:lnTo>
                      <a:cubicBezTo>
                        <a:pt x="169916" y="74581"/>
                        <a:pt x="167618" y="67140"/>
                        <a:pt x="165561" y="61551"/>
                      </a:cubicBezTo>
                      <a:cubicBezTo>
                        <a:pt x="164086" y="57748"/>
                        <a:pt x="160932" y="54854"/>
                        <a:pt x="157023" y="53732"/>
                      </a:cubicBezTo>
                      <a:cubicBezTo>
                        <a:pt x="147353" y="50955"/>
                        <a:pt x="128288" y="48452"/>
                        <a:pt x="110834" y="32644"/>
                      </a:cubicBezTo>
                      <a:cubicBezTo>
                        <a:pt x="101027" y="23763"/>
                        <a:pt x="63411" y="0"/>
                        <a:pt x="63411" y="0"/>
                      </a:cubicBezTo>
                      <a:lnTo>
                        <a:pt x="63205" y="0"/>
                      </a:lnTo>
                      <a:cubicBezTo>
                        <a:pt x="62382" y="0"/>
                        <a:pt x="58439" y="1234"/>
                        <a:pt x="41362" y="15671"/>
                      </a:cubicBezTo>
                      <a:cubicBezTo>
                        <a:pt x="32515" y="23111"/>
                        <a:pt x="17359" y="5144"/>
                        <a:pt x="17359" y="5144"/>
                      </a:cubicBezTo>
                      <a:cubicBezTo>
                        <a:pt x="15302" y="7033"/>
                        <a:pt x="13622" y="9303"/>
                        <a:pt x="12421" y="11830"/>
                      </a:cubicBezTo>
                      <a:cubicBezTo>
                        <a:pt x="10296" y="16178"/>
                        <a:pt x="9610" y="21092"/>
                        <a:pt x="10467" y="25855"/>
                      </a:cubicBezTo>
                      <a:cubicBezTo>
                        <a:pt x="11839" y="34050"/>
                        <a:pt x="7450" y="49343"/>
                        <a:pt x="3918" y="59664"/>
                      </a:cubicBezTo>
                      <a:cubicBezTo>
                        <a:pt x="1792" y="65905"/>
                        <a:pt x="9" y="70363"/>
                        <a:pt x="9" y="70363"/>
                      </a:cubicBezTo>
                      <a:cubicBezTo>
                        <a:pt x="9" y="70363"/>
                        <a:pt x="-952" y="75609"/>
                        <a:pt x="17531"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7" name="Freeform: Shape 6146">
                  <a:extLst>
                    <a:ext uri="{FF2B5EF4-FFF2-40B4-BE49-F238E27FC236}">
                      <a16:creationId xmlns:a16="http://schemas.microsoft.com/office/drawing/2014/main" id="{233B27EC-DF80-4F21-9A1F-09159B681587}"/>
                    </a:ext>
                  </a:extLst>
                </p:cNvPr>
                <p:cNvSpPr/>
                <p:nvPr/>
              </p:nvSpPr>
              <p:spPr>
                <a:xfrm>
                  <a:off x="7176546" y="2363815"/>
                  <a:ext cx="50920" cy="23501"/>
                </a:xfrm>
                <a:custGeom>
                  <a:avLst/>
                  <a:gdLst>
                    <a:gd name="connsiteX0" fmla="*/ 0 w 50920"/>
                    <a:gd name="connsiteY0" fmla="*/ 11796 h 23501"/>
                    <a:gd name="connsiteX1" fmla="*/ 23111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11" y="23454"/>
                      </a:cubicBezTo>
                      <a:cubicBezTo>
                        <a:pt x="32815" y="24723"/>
                        <a:pt x="50921" y="0"/>
                        <a:pt x="50921" y="0"/>
                      </a:cubicBezTo>
                      <a:lnTo>
                        <a:pt x="50715" y="0"/>
                      </a:lnTo>
                      <a:cubicBezTo>
                        <a:pt x="49892" y="0"/>
                        <a:pt x="45949" y="1234"/>
                        <a:pt x="28872" y="15671"/>
                      </a:cubicBezTo>
                      <a:cubicBezTo>
                        <a:pt x="20025" y="23111"/>
                        <a:pt x="4869" y="5144"/>
                        <a:pt x="4869" y="5144"/>
                      </a:cubicBezTo>
                      <a:cubicBezTo>
                        <a:pt x="2846" y="7029"/>
                        <a:pt x="1166" y="9286"/>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8" name="Freeform: Shape 6147">
                  <a:extLst>
                    <a:ext uri="{FF2B5EF4-FFF2-40B4-BE49-F238E27FC236}">
                      <a16:creationId xmlns:a16="http://schemas.microsoft.com/office/drawing/2014/main" id="{07A1C1D1-B43E-45C4-A472-16C0203299C9}"/>
                    </a:ext>
                  </a:extLst>
                </p:cNvPr>
                <p:cNvSpPr/>
                <p:nvPr/>
              </p:nvSpPr>
              <p:spPr>
                <a:xfrm>
                  <a:off x="7164256" y="2423308"/>
                  <a:ext cx="168376" cy="18379"/>
                </a:xfrm>
                <a:custGeom>
                  <a:avLst/>
                  <a:gdLst>
                    <a:gd name="connsiteX0" fmla="*/ 17331 w 168376"/>
                    <a:gd name="connsiteY0" fmla="*/ 18139 h 18379"/>
                    <a:gd name="connsiteX1" fmla="*/ 38796 w 168376"/>
                    <a:gd name="connsiteY1" fmla="*/ 18139 h 18379"/>
                    <a:gd name="connsiteX2" fmla="*/ 58650 w 168376"/>
                    <a:gd name="connsiteY2" fmla="*/ 13990 h 18379"/>
                    <a:gd name="connsiteX3" fmla="*/ 76035 w 168376"/>
                    <a:gd name="connsiteY3" fmla="*/ 18139 h 18379"/>
                    <a:gd name="connsiteX4" fmla="*/ 76241 w 168376"/>
                    <a:gd name="connsiteY4" fmla="*/ 18379 h 18379"/>
                    <a:gd name="connsiteX5" fmla="*/ 167418 w 168376"/>
                    <a:gd name="connsiteY5" fmla="*/ 18379 h 18379"/>
                    <a:gd name="connsiteX6" fmla="*/ 165361 w 168376"/>
                    <a:gd name="connsiteY6" fmla="*/ 1920 h 18379"/>
                    <a:gd name="connsiteX7" fmla="*/ 160286 w 168376"/>
                    <a:gd name="connsiteY7" fmla="*/ 14710 h 18379"/>
                    <a:gd name="connsiteX8" fmla="*/ 81693 w 168376"/>
                    <a:gd name="connsiteY8" fmla="*/ 12413 h 18379"/>
                    <a:gd name="connsiteX9" fmla="*/ 47403 w 168376"/>
                    <a:gd name="connsiteY9" fmla="*/ 8195 h 18379"/>
                    <a:gd name="connsiteX10" fmla="*/ 3924 w 168376"/>
                    <a:gd name="connsiteY10" fmla="*/ 0 h 18379"/>
                    <a:gd name="connsiteX11" fmla="*/ 15 w 168376"/>
                    <a:gd name="connsiteY11" fmla="*/ 10698 h 18379"/>
                    <a:gd name="connsiteX12" fmla="*/ 17331 w 168376"/>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76" h="18379">
                      <a:moveTo>
                        <a:pt x="17331" y="18139"/>
                      </a:moveTo>
                      <a:lnTo>
                        <a:pt x="38796" y="18139"/>
                      </a:lnTo>
                      <a:cubicBezTo>
                        <a:pt x="45997" y="17008"/>
                        <a:pt x="51278" y="14950"/>
                        <a:pt x="58650" y="13990"/>
                      </a:cubicBezTo>
                      <a:cubicBezTo>
                        <a:pt x="69863" y="12516"/>
                        <a:pt x="75007" y="17111"/>
                        <a:pt x="76035" y="18139"/>
                      </a:cubicBezTo>
                      <a:lnTo>
                        <a:pt x="76241" y="18379"/>
                      </a:lnTo>
                      <a:lnTo>
                        <a:pt x="167418" y="18379"/>
                      </a:lnTo>
                      <a:cubicBezTo>
                        <a:pt x="169716" y="14950"/>
                        <a:pt x="167418" y="7510"/>
                        <a:pt x="165361" y="1920"/>
                      </a:cubicBezTo>
                      <a:cubicBezTo>
                        <a:pt x="162583" y="-549"/>
                        <a:pt x="161932" y="12619"/>
                        <a:pt x="160286" y="14710"/>
                      </a:cubicBezTo>
                      <a:cubicBezTo>
                        <a:pt x="158640" y="16802"/>
                        <a:pt x="85911" y="15465"/>
                        <a:pt x="81693" y="12413"/>
                      </a:cubicBezTo>
                      <a:cubicBezTo>
                        <a:pt x="77476" y="9361"/>
                        <a:pt x="64857" y="4012"/>
                        <a:pt x="47403" y="8195"/>
                      </a:cubicBezTo>
                      <a:cubicBezTo>
                        <a:pt x="32076" y="11864"/>
                        <a:pt x="9684" y="2469"/>
                        <a:pt x="3924" y="0"/>
                      </a:cubicBezTo>
                      <a:cubicBezTo>
                        <a:pt x="1798" y="6241"/>
                        <a:pt x="15" y="10698"/>
                        <a:pt x="15" y="10698"/>
                      </a:cubicBezTo>
                      <a:cubicBezTo>
                        <a:pt x="15" y="10698"/>
                        <a:pt x="-1152" y="15979"/>
                        <a:pt x="17331"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9" name="Freeform: Shape 6148">
                  <a:extLst>
                    <a:ext uri="{FF2B5EF4-FFF2-40B4-BE49-F238E27FC236}">
                      <a16:creationId xmlns:a16="http://schemas.microsoft.com/office/drawing/2014/main" id="{C0230B7B-9542-4448-B8AD-26878CD08172}"/>
                    </a:ext>
                  </a:extLst>
                </p:cNvPr>
                <p:cNvSpPr/>
                <p:nvPr/>
              </p:nvSpPr>
              <p:spPr>
                <a:xfrm>
                  <a:off x="7049627" y="2363678"/>
                  <a:ext cx="168613" cy="78009"/>
                </a:xfrm>
                <a:custGeom>
                  <a:avLst/>
                  <a:gdLst>
                    <a:gd name="connsiteX0" fmla="*/ 17397 w 168613"/>
                    <a:gd name="connsiteY0" fmla="*/ 77770 h 78009"/>
                    <a:gd name="connsiteX1" fmla="*/ 38862 w 168613"/>
                    <a:gd name="connsiteY1" fmla="*/ 77770 h 78009"/>
                    <a:gd name="connsiteX2" fmla="*/ 58750 w 168613"/>
                    <a:gd name="connsiteY2" fmla="*/ 73621 h 78009"/>
                    <a:gd name="connsiteX3" fmla="*/ 76135 w 168613"/>
                    <a:gd name="connsiteY3" fmla="*/ 77770 h 78009"/>
                    <a:gd name="connsiteX4" fmla="*/ 76341 w 168613"/>
                    <a:gd name="connsiteY4" fmla="*/ 78010 h 78009"/>
                    <a:gd name="connsiteX5" fmla="*/ 167655 w 168613"/>
                    <a:gd name="connsiteY5" fmla="*/ 78010 h 78009"/>
                    <a:gd name="connsiteX6" fmla="*/ 165598 w 168613"/>
                    <a:gd name="connsiteY6" fmla="*/ 61551 h 78009"/>
                    <a:gd name="connsiteX7" fmla="*/ 157060 w 168613"/>
                    <a:gd name="connsiteY7" fmla="*/ 53732 h 78009"/>
                    <a:gd name="connsiteX8" fmla="*/ 110871 w 168613"/>
                    <a:gd name="connsiteY8" fmla="*/ 32644 h 78009"/>
                    <a:gd name="connsiteX9" fmla="*/ 63414 w 168613"/>
                    <a:gd name="connsiteY9" fmla="*/ 0 h 78009"/>
                    <a:gd name="connsiteX10" fmla="*/ 63208 w 168613"/>
                    <a:gd name="connsiteY10" fmla="*/ 0 h 78009"/>
                    <a:gd name="connsiteX11" fmla="*/ 41365 w 168613"/>
                    <a:gd name="connsiteY11" fmla="*/ 15671 h 78009"/>
                    <a:gd name="connsiteX12" fmla="*/ 17362 w 168613"/>
                    <a:gd name="connsiteY12" fmla="*/ 5144 h 78009"/>
                    <a:gd name="connsiteX13" fmla="*/ 12390 w 168613"/>
                    <a:gd name="connsiteY13" fmla="*/ 11830 h 78009"/>
                    <a:gd name="connsiteX14" fmla="*/ 10436 w 168613"/>
                    <a:gd name="connsiteY14" fmla="*/ 25855 h 78009"/>
                    <a:gd name="connsiteX15" fmla="*/ 3920 w 168613"/>
                    <a:gd name="connsiteY15" fmla="*/ 59664 h 78009"/>
                    <a:gd name="connsiteX16" fmla="*/ 11 w 168613"/>
                    <a:gd name="connsiteY16" fmla="*/ 70363 h 78009"/>
                    <a:gd name="connsiteX17" fmla="*/ 17397 w 168613"/>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613" h="78009">
                      <a:moveTo>
                        <a:pt x="17397" y="77770"/>
                      </a:moveTo>
                      <a:lnTo>
                        <a:pt x="38862" y="77770"/>
                      </a:lnTo>
                      <a:cubicBezTo>
                        <a:pt x="46063" y="76638"/>
                        <a:pt x="51378" y="74581"/>
                        <a:pt x="58750" y="73621"/>
                      </a:cubicBezTo>
                      <a:cubicBezTo>
                        <a:pt x="69929" y="72146"/>
                        <a:pt x="75107" y="76741"/>
                        <a:pt x="76135" y="77770"/>
                      </a:cubicBezTo>
                      <a:lnTo>
                        <a:pt x="76341" y="78010"/>
                      </a:lnTo>
                      <a:lnTo>
                        <a:pt x="167655" y="78010"/>
                      </a:lnTo>
                      <a:cubicBezTo>
                        <a:pt x="169953" y="74581"/>
                        <a:pt x="167655" y="67140"/>
                        <a:pt x="165598" y="61551"/>
                      </a:cubicBezTo>
                      <a:cubicBezTo>
                        <a:pt x="164123" y="57755"/>
                        <a:pt x="160969" y="54860"/>
                        <a:pt x="157060" y="53732"/>
                      </a:cubicBezTo>
                      <a:cubicBezTo>
                        <a:pt x="147390" y="50955"/>
                        <a:pt x="128325" y="48452"/>
                        <a:pt x="110871" y="32644"/>
                      </a:cubicBezTo>
                      <a:cubicBezTo>
                        <a:pt x="101030" y="23763"/>
                        <a:pt x="63414" y="0"/>
                        <a:pt x="63414" y="0"/>
                      </a:cubicBezTo>
                      <a:lnTo>
                        <a:pt x="63208" y="0"/>
                      </a:lnTo>
                      <a:cubicBezTo>
                        <a:pt x="62385" y="0"/>
                        <a:pt x="58476" y="1234"/>
                        <a:pt x="41365" y="15671"/>
                      </a:cubicBezTo>
                      <a:cubicBezTo>
                        <a:pt x="32518" y="23111"/>
                        <a:pt x="17362" y="5144"/>
                        <a:pt x="17362" y="5144"/>
                      </a:cubicBezTo>
                      <a:cubicBezTo>
                        <a:pt x="15271" y="7026"/>
                        <a:pt x="13590" y="9296"/>
                        <a:pt x="12390" y="11830"/>
                      </a:cubicBezTo>
                      <a:cubicBezTo>
                        <a:pt x="10298" y="16185"/>
                        <a:pt x="9613" y="21092"/>
                        <a:pt x="10436" y="25855"/>
                      </a:cubicBezTo>
                      <a:cubicBezTo>
                        <a:pt x="11807" y="34050"/>
                        <a:pt x="7418" y="49343"/>
                        <a:pt x="3920" y="59664"/>
                      </a:cubicBezTo>
                      <a:cubicBezTo>
                        <a:pt x="1794" y="65905"/>
                        <a:pt x="11" y="70363"/>
                        <a:pt x="11" y="70363"/>
                      </a:cubicBezTo>
                      <a:cubicBezTo>
                        <a:pt x="11" y="70363"/>
                        <a:pt x="-1051" y="75609"/>
                        <a:pt x="17397"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0" name="Freeform: Shape 6149">
                  <a:extLst>
                    <a:ext uri="{FF2B5EF4-FFF2-40B4-BE49-F238E27FC236}">
                      <a16:creationId xmlns:a16="http://schemas.microsoft.com/office/drawing/2014/main" id="{BAAA2695-D978-49DD-85A5-02137E087F57}"/>
                    </a:ext>
                  </a:extLst>
                </p:cNvPr>
                <p:cNvSpPr/>
                <p:nvPr/>
              </p:nvSpPr>
              <p:spPr>
                <a:xfrm>
                  <a:off x="7061983" y="2363815"/>
                  <a:ext cx="50920" cy="23501"/>
                </a:xfrm>
                <a:custGeom>
                  <a:avLst/>
                  <a:gdLst>
                    <a:gd name="connsiteX0" fmla="*/ 0 w 50920"/>
                    <a:gd name="connsiteY0" fmla="*/ 11796 h 23501"/>
                    <a:gd name="connsiteX1" fmla="*/ 23146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46" y="23454"/>
                      </a:cubicBezTo>
                      <a:cubicBezTo>
                        <a:pt x="32816" y="24723"/>
                        <a:pt x="50921" y="0"/>
                        <a:pt x="50921" y="0"/>
                      </a:cubicBezTo>
                      <a:lnTo>
                        <a:pt x="50715" y="0"/>
                      </a:lnTo>
                      <a:cubicBezTo>
                        <a:pt x="49892" y="0"/>
                        <a:pt x="45983" y="1234"/>
                        <a:pt x="28872" y="15671"/>
                      </a:cubicBezTo>
                      <a:cubicBezTo>
                        <a:pt x="20026" y="23111"/>
                        <a:pt x="4869" y="5144"/>
                        <a:pt x="4869" y="5144"/>
                      </a:cubicBezTo>
                      <a:cubicBezTo>
                        <a:pt x="2846" y="7026"/>
                        <a:pt x="1166" y="9282"/>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1" name="Freeform: Shape 6150">
                  <a:extLst>
                    <a:ext uri="{FF2B5EF4-FFF2-40B4-BE49-F238E27FC236}">
                      <a16:creationId xmlns:a16="http://schemas.microsoft.com/office/drawing/2014/main" id="{CC99416E-FF29-4BDC-B657-30B0EE5E4561}"/>
                    </a:ext>
                  </a:extLst>
                </p:cNvPr>
                <p:cNvSpPr/>
                <p:nvPr/>
              </p:nvSpPr>
              <p:spPr>
                <a:xfrm>
                  <a:off x="7049859" y="2423308"/>
                  <a:ext cx="168381" cy="18379"/>
                </a:xfrm>
                <a:custGeom>
                  <a:avLst/>
                  <a:gdLst>
                    <a:gd name="connsiteX0" fmla="*/ 17165 w 168381"/>
                    <a:gd name="connsiteY0" fmla="*/ 18139 h 18379"/>
                    <a:gd name="connsiteX1" fmla="*/ 38630 w 168381"/>
                    <a:gd name="connsiteY1" fmla="*/ 18139 h 18379"/>
                    <a:gd name="connsiteX2" fmla="*/ 58518 w 168381"/>
                    <a:gd name="connsiteY2" fmla="*/ 13990 h 18379"/>
                    <a:gd name="connsiteX3" fmla="*/ 75904 w 168381"/>
                    <a:gd name="connsiteY3" fmla="*/ 18139 h 18379"/>
                    <a:gd name="connsiteX4" fmla="*/ 76109 w 168381"/>
                    <a:gd name="connsiteY4" fmla="*/ 18379 h 18379"/>
                    <a:gd name="connsiteX5" fmla="*/ 167424 w 168381"/>
                    <a:gd name="connsiteY5" fmla="*/ 18379 h 18379"/>
                    <a:gd name="connsiteX6" fmla="*/ 165366 w 168381"/>
                    <a:gd name="connsiteY6" fmla="*/ 1920 h 18379"/>
                    <a:gd name="connsiteX7" fmla="*/ 160257 w 168381"/>
                    <a:gd name="connsiteY7" fmla="*/ 14710 h 18379"/>
                    <a:gd name="connsiteX8" fmla="*/ 81664 w 168381"/>
                    <a:gd name="connsiteY8" fmla="*/ 12413 h 18379"/>
                    <a:gd name="connsiteX9" fmla="*/ 47374 w 168381"/>
                    <a:gd name="connsiteY9" fmla="*/ 8195 h 18379"/>
                    <a:gd name="connsiteX10" fmla="*/ 3929 w 168381"/>
                    <a:gd name="connsiteY10" fmla="*/ 0 h 18379"/>
                    <a:gd name="connsiteX11" fmla="*/ 20 w 168381"/>
                    <a:gd name="connsiteY11" fmla="*/ 10698 h 18379"/>
                    <a:gd name="connsiteX12" fmla="*/ 17165 w 168381"/>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81" h="18379">
                      <a:moveTo>
                        <a:pt x="17165" y="18139"/>
                      </a:moveTo>
                      <a:lnTo>
                        <a:pt x="38630" y="18139"/>
                      </a:lnTo>
                      <a:cubicBezTo>
                        <a:pt x="45831" y="17008"/>
                        <a:pt x="51146" y="14950"/>
                        <a:pt x="58518" y="13990"/>
                      </a:cubicBezTo>
                      <a:cubicBezTo>
                        <a:pt x="69697" y="12516"/>
                        <a:pt x="74875" y="17111"/>
                        <a:pt x="75904" y="18139"/>
                      </a:cubicBezTo>
                      <a:lnTo>
                        <a:pt x="76109" y="18379"/>
                      </a:lnTo>
                      <a:lnTo>
                        <a:pt x="167424" y="18379"/>
                      </a:lnTo>
                      <a:cubicBezTo>
                        <a:pt x="169721" y="14950"/>
                        <a:pt x="167424" y="7510"/>
                        <a:pt x="165366" y="1920"/>
                      </a:cubicBezTo>
                      <a:cubicBezTo>
                        <a:pt x="162589" y="-549"/>
                        <a:pt x="161937" y="12619"/>
                        <a:pt x="160257" y="14710"/>
                      </a:cubicBezTo>
                      <a:cubicBezTo>
                        <a:pt x="158577" y="16802"/>
                        <a:pt x="85882" y="15465"/>
                        <a:pt x="81664" y="12413"/>
                      </a:cubicBezTo>
                      <a:cubicBezTo>
                        <a:pt x="77447" y="9361"/>
                        <a:pt x="64828" y="4012"/>
                        <a:pt x="47374" y="8195"/>
                      </a:cubicBezTo>
                      <a:cubicBezTo>
                        <a:pt x="32081" y="11864"/>
                        <a:pt x="9655" y="2469"/>
                        <a:pt x="3929" y="0"/>
                      </a:cubicBezTo>
                      <a:cubicBezTo>
                        <a:pt x="1803" y="6241"/>
                        <a:pt x="20" y="10698"/>
                        <a:pt x="20" y="10698"/>
                      </a:cubicBezTo>
                      <a:cubicBezTo>
                        <a:pt x="20" y="10698"/>
                        <a:pt x="-1283" y="15979"/>
                        <a:pt x="17165"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2" name="Freeform: Shape 6151">
                  <a:extLst>
                    <a:ext uri="{FF2B5EF4-FFF2-40B4-BE49-F238E27FC236}">
                      <a16:creationId xmlns:a16="http://schemas.microsoft.com/office/drawing/2014/main" id="{3DC2DF0E-1CB7-4971-9FC5-10E3365DE596}"/>
                    </a:ext>
                  </a:extLst>
                </p:cNvPr>
                <p:cNvSpPr/>
                <p:nvPr/>
              </p:nvSpPr>
              <p:spPr>
                <a:xfrm>
                  <a:off x="6880310" y="1548845"/>
                  <a:ext cx="66163" cy="96467"/>
                </a:xfrm>
                <a:custGeom>
                  <a:avLst/>
                  <a:gdLst>
                    <a:gd name="connsiteX0" fmla="*/ 33472 w 66163"/>
                    <a:gd name="connsiteY0" fmla="*/ 0 h 96467"/>
                    <a:gd name="connsiteX1" fmla="*/ 3845 w 66163"/>
                    <a:gd name="connsiteY1" fmla="*/ 41800 h 96467"/>
                    <a:gd name="connsiteX2" fmla="*/ 3845 w 66163"/>
                    <a:gd name="connsiteY2" fmla="*/ 96458 h 96467"/>
                    <a:gd name="connsiteX3" fmla="*/ 33472 w 66163"/>
                    <a:gd name="connsiteY3" fmla="*/ 48246 h 96467"/>
                    <a:gd name="connsiteX4" fmla="*/ 33472 w 66163"/>
                    <a:gd name="connsiteY4" fmla="*/ 67414 h 96467"/>
                    <a:gd name="connsiteX5" fmla="*/ 66150 w 66163"/>
                    <a:gd name="connsiteY5" fmla="*/ 33501 h 96467"/>
                    <a:gd name="connsiteX6" fmla="*/ 64093 w 66163"/>
                    <a:gd name="connsiteY6" fmla="*/ 9190 h 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3" h="96467">
                      <a:moveTo>
                        <a:pt x="33472" y="0"/>
                      </a:moveTo>
                      <a:cubicBezTo>
                        <a:pt x="33472" y="0"/>
                        <a:pt x="4531" y="27946"/>
                        <a:pt x="3845" y="41800"/>
                      </a:cubicBezTo>
                      <a:cubicBezTo>
                        <a:pt x="3159" y="55653"/>
                        <a:pt x="-4453" y="97178"/>
                        <a:pt x="3845" y="96458"/>
                      </a:cubicBezTo>
                      <a:cubicBezTo>
                        <a:pt x="12143" y="95738"/>
                        <a:pt x="18795" y="52601"/>
                        <a:pt x="33472" y="48246"/>
                      </a:cubicBezTo>
                      <a:cubicBezTo>
                        <a:pt x="48148" y="43891"/>
                        <a:pt x="25722" y="64637"/>
                        <a:pt x="33472" y="67414"/>
                      </a:cubicBezTo>
                      <a:cubicBezTo>
                        <a:pt x="41221" y="70192"/>
                        <a:pt x="66836" y="43171"/>
                        <a:pt x="66150" y="33501"/>
                      </a:cubicBezTo>
                      <a:cubicBezTo>
                        <a:pt x="65464" y="23832"/>
                        <a:pt x="64093" y="9190"/>
                        <a:pt x="64093" y="919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3" name="Freeform: Shape 6152">
                  <a:extLst>
                    <a:ext uri="{FF2B5EF4-FFF2-40B4-BE49-F238E27FC236}">
                      <a16:creationId xmlns:a16="http://schemas.microsoft.com/office/drawing/2014/main" id="{B3503499-8BAB-4B1C-8877-9BD4504B1F92}"/>
                    </a:ext>
                  </a:extLst>
                </p:cNvPr>
                <p:cNvSpPr/>
                <p:nvPr/>
              </p:nvSpPr>
              <p:spPr>
                <a:xfrm>
                  <a:off x="5745552" y="806575"/>
                  <a:ext cx="242160" cy="242424"/>
                </a:xfrm>
                <a:custGeom>
                  <a:avLst/>
                  <a:gdLst>
                    <a:gd name="connsiteX0" fmla="*/ 105206 w 242160"/>
                    <a:gd name="connsiteY0" fmla="*/ 34078 h 242424"/>
                    <a:gd name="connsiteX1" fmla="*/ 16052 w 242160"/>
                    <a:gd name="connsiteY1" fmla="*/ 4897 h 242424"/>
                    <a:gd name="connsiteX2" fmla="*/ 62000 w 242160"/>
                    <a:gd name="connsiteY2" fmla="*/ 11344 h 242424"/>
                    <a:gd name="connsiteX3" fmla="*/ 15949 w 242160"/>
                    <a:gd name="connsiteY3" fmla="*/ 12030 h 242424"/>
                    <a:gd name="connsiteX4" fmla="*/ 1581 w 242160"/>
                    <a:gd name="connsiteY4" fmla="*/ 71454 h 242424"/>
                    <a:gd name="connsiteX5" fmla="*/ 39300 w 242160"/>
                    <a:gd name="connsiteY5" fmla="*/ 113391 h 242424"/>
                    <a:gd name="connsiteX6" fmla="*/ 53839 w 242160"/>
                    <a:gd name="connsiteY6" fmla="*/ 108830 h 242424"/>
                    <a:gd name="connsiteX7" fmla="*/ 49759 w 242160"/>
                    <a:gd name="connsiteY7" fmla="*/ 128376 h 242424"/>
                    <a:gd name="connsiteX8" fmla="*/ 107435 w 242160"/>
                    <a:gd name="connsiteY8" fmla="*/ 226788 h 242424"/>
                    <a:gd name="connsiteX9" fmla="*/ 133529 w 242160"/>
                    <a:gd name="connsiteY9" fmla="*/ 242424 h 242424"/>
                    <a:gd name="connsiteX10" fmla="*/ 242160 w 242160"/>
                    <a:gd name="connsiteY10" fmla="*/ 78450 h 242424"/>
                    <a:gd name="connsiteX11" fmla="*/ 105206 w 242160"/>
                    <a:gd name="connsiteY11" fmla="*/ 34078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160" h="242424">
                      <a:moveTo>
                        <a:pt x="105206" y="34078"/>
                      </a:moveTo>
                      <a:cubicBezTo>
                        <a:pt x="103731" y="29895"/>
                        <a:pt x="86141" y="-14545"/>
                        <a:pt x="16052" y="4897"/>
                      </a:cubicBezTo>
                      <a:cubicBezTo>
                        <a:pt x="16052" y="4897"/>
                        <a:pt x="51405" y="-1961"/>
                        <a:pt x="62000" y="11344"/>
                      </a:cubicBezTo>
                      <a:cubicBezTo>
                        <a:pt x="62000" y="11344"/>
                        <a:pt x="32957" y="131"/>
                        <a:pt x="15949" y="12030"/>
                      </a:cubicBezTo>
                      <a:cubicBezTo>
                        <a:pt x="-1059" y="23928"/>
                        <a:pt x="-1745" y="60550"/>
                        <a:pt x="1581" y="71454"/>
                      </a:cubicBezTo>
                      <a:cubicBezTo>
                        <a:pt x="4908" y="82359"/>
                        <a:pt x="26442" y="114180"/>
                        <a:pt x="39300" y="113391"/>
                      </a:cubicBezTo>
                      <a:cubicBezTo>
                        <a:pt x="44403" y="112849"/>
                        <a:pt x="49344" y="111299"/>
                        <a:pt x="53839" y="108830"/>
                      </a:cubicBezTo>
                      <a:cubicBezTo>
                        <a:pt x="52104" y="115263"/>
                        <a:pt x="50740" y="121789"/>
                        <a:pt x="49759" y="128376"/>
                      </a:cubicBezTo>
                      <a:cubicBezTo>
                        <a:pt x="39986" y="193835"/>
                        <a:pt x="85969" y="240298"/>
                        <a:pt x="107435" y="226788"/>
                      </a:cubicBezTo>
                      <a:cubicBezTo>
                        <a:pt x="121151" y="218147"/>
                        <a:pt x="133529" y="242424"/>
                        <a:pt x="133529" y="242424"/>
                      </a:cubicBezTo>
                      <a:lnTo>
                        <a:pt x="242160" y="78450"/>
                      </a:lnTo>
                      <a:cubicBezTo>
                        <a:pt x="242160" y="78450"/>
                        <a:pt x="153829" y="-15539"/>
                        <a:pt x="105206" y="3407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4" name="Freeform: Shape 6153">
                  <a:extLst>
                    <a:ext uri="{FF2B5EF4-FFF2-40B4-BE49-F238E27FC236}">
                      <a16:creationId xmlns:a16="http://schemas.microsoft.com/office/drawing/2014/main" id="{3A481E41-B7E1-41CF-9FEE-94544D040AC7}"/>
                    </a:ext>
                  </a:extLst>
                </p:cNvPr>
                <p:cNvSpPr/>
                <p:nvPr/>
              </p:nvSpPr>
              <p:spPr>
                <a:xfrm>
                  <a:off x="5810990" y="1533483"/>
                  <a:ext cx="357144" cy="967892"/>
                </a:xfrm>
                <a:custGeom>
                  <a:avLst/>
                  <a:gdLst>
                    <a:gd name="connsiteX0" fmla="*/ 352903 w 357144"/>
                    <a:gd name="connsiteY0" fmla="*/ 640709 h 967892"/>
                    <a:gd name="connsiteX1" fmla="*/ 199593 w 357144"/>
                    <a:gd name="connsiteY1" fmla="*/ 812707 h 967892"/>
                    <a:gd name="connsiteX2" fmla="*/ 27046 w 357144"/>
                    <a:gd name="connsiteY2" fmla="*/ 966841 h 967892"/>
                    <a:gd name="connsiteX3" fmla="*/ 4414 w 357144"/>
                    <a:gd name="connsiteY3" fmla="*/ 920035 h 967892"/>
                    <a:gd name="connsiteX4" fmla="*/ 142740 w 357144"/>
                    <a:gd name="connsiteY4" fmla="*/ 689743 h 967892"/>
                    <a:gd name="connsiteX5" fmla="*/ 178367 w 357144"/>
                    <a:gd name="connsiteY5" fmla="*/ 649178 h 967892"/>
                    <a:gd name="connsiteX6" fmla="*/ 230899 w 357144"/>
                    <a:gd name="connsiteY6" fmla="*/ 600692 h 967892"/>
                    <a:gd name="connsiteX7" fmla="*/ 216635 w 357144"/>
                    <a:gd name="connsiteY7" fmla="*/ 576689 h 967892"/>
                    <a:gd name="connsiteX8" fmla="*/ 87773 w 357144"/>
                    <a:gd name="connsiteY8" fmla="*/ 175702 h 967892"/>
                    <a:gd name="connsiteX9" fmla="*/ 248422 w 357144"/>
                    <a:gd name="connsiteY9" fmla="*/ 0 h 967892"/>
                    <a:gd name="connsiteX10" fmla="*/ 315424 w 357144"/>
                    <a:gd name="connsiteY10" fmla="*/ 310839 h 967892"/>
                    <a:gd name="connsiteX11" fmla="*/ 352903 w 357144"/>
                    <a:gd name="connsiteY11" fmla="*/ 640709 h 9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44" h="967892">
                      <a:moveTo>
                        <a:pt x="352903" y="640709"/>
                      </a:moveTo>
                      <a:cubicBezTo>
                        <a:pt x="339462" y="674999"/>
                        <a:pt x="270607" y="745876"/>
                        <a:pt x="199593" y="812707"/>
                      </a:cubicBezTo>
                      <a:cubicBezTo>
                        <a:pt x="114828" y="892603"/>
                        <a:pt x="27046" y="966841"/>
                        <a:pt x="27046" y="966841"/>
                      </a:cubicBezTo>
                      <a:cubicBezTo>
                        <a:pt x="27046" y="966841"/>
                        <a:pt x="-13074" y="979082"/>
                        <a:pt x="4414" y="920035"/>
                      </a:cubicBezTo>
                      <a:cubicBezTo>
                        <a:pt x="4414" y="920035"/>
                        <a:pt x="101181" y="742241"/>
                        <a:pt x="142740" y="689743"/>
                      </a:cubicBezTo>
                      <a:cubicBezTo>
                        <a:pt x="154604" y="674759"/>
                        <a:pt x="166743" y="661077"/>
                        <a:pt x="178367" y="649178"/>
                      </a:cubicBezTo>
                      <a:cubicBezTo>
                        <a:pt x="194844" y="631930"/>
                        <a:pt x="212390" y="615739"/>
                        <a:pt x="230899" y="600692"/>
                      </a:cubicBezTo>
                      <a:cubicBezTo>
                        <a:pt x="230899" y="600692"/>
                        <a:pt x="225448" y="591948"/>
                        <a:pt x="216635" y="576689"/>
                      </a:cubicBezTo>
                      <a:cubicBezTo>
                        <a:pt x="173430" y="502726"/>
                        <a:pt x="49471" y="276240"/>
                        <a:pt x="87773" y="175702"/>
                      </a:cubicBezTo>
                      <a:cubicBezTo>
                        <a:pt x="133859" y="54555"/>
                        <a:pt x="248422" y="0"/>
                        <a:pt x="248422" y="0"/>
                      </a:cubicBezTo>
                      <a:cubicBezTo>
                        <a:pt x="248422" y="0"/>
                        <a:pt x="284769" y="153276"/>
                        <a:pt x="315424" y="310839"/>
                      </a:cubicBezTo>
                      <a:cubicBezTo>
                        <a:pt x="343645" y="455954"/>
                        <a:pt x="367031" y="604567"/>
                        <a:pt x="352903" y="640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5" name="Freeform: Shape 6154">
                  <a:extLst>
                    <a:ext uri="{FF2B5EF4-FFF2-40B4-BE49-F238E27FC236}">
                      <a16:creationId xmlns:a16="http://schemas.microsoft.com/office/drawing/2014/main" id="{983B41E5-2A26-401E-84E6-E850D4444B90}"/>
                    </a:ext>
                  </a:extLst>
                </p:cNvPr>
                <p:cNvSpPr/>
                <p:nvPr/>
              </p:nvSpPr>
              <p:spPr>
                <a:xfrm>
                  <a:off x="5891518" y="1533620"/>
                  <a:ext cx="234896" cy="576689"/>
                </a:xfrm>
                <a:custGeom>
                  <a:avLst/>
                  <a:gdLst>
                    <a:gd name="connsiteX0" fmla="*/ 234897 w 234896"/>
                    <a:gd name="connsiteY0" fmla="*/ 310839 h 576689"/>
                    <a:gd name="connsiteX1" fmla="*/ 136107 w 234896"/>
                    <a:gd name="connsiteY1" fmla="*/ 576689 h 576689"/>
                    <a:gd name="connsiteX2" fmla="*/ 7245 w 234896"/>
                    <a:gd name="connsiteY2" fmla="*/ 175702 h 576689"/>
                    <a:gd name="connsiteX3" fmla="*/ 167894 w 234896"/>
                    <a:gd name="connsiteY3" fmla="*/ 0 h 576689"/>
                    <a:gd name="connsiteX4" fmla="*/ 234897 w 234896"/>
                    <a:gd name="connsiteY4" fmla="*/ 310839 h 57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96" h="576689">
                      <a:moveTo>
                        <a:pt x="234897" y="310839"/>
                      </a:moveTo>
                      <a:cubicBezTo>
                        <a:pt x="213808" y="407880"/>
                        <a:pt x="177255" y="545142"/>
                        <a:pt x="136107" y="576689"/>
                      </a:cubicBezTo>
                      <a:cubicBezTo>
                        <a:pt x="92902" y="502726"/>
                        <a:pt x="-31057" y="276240"/>
                        <a:pt x="7245" y="175702"/>
                      </a:cubicBezTo>
                      <a:cubicBezTo>
                        <a:pt x="53331" y="54555"/>
                        <a:pt x="167894" y="0"/>
                        <a:pt x="167894" y="0"/>
                      </a:cubicBezTo>
                      <a:cubicBezTo>
                        <a:pt x="167894" y="0"/>
                        <a:pt x="204241" y="153448"/>
                        <a:pt x="234897" y="31083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6" name="Freeform: Shape 6155">
                  <a:extLst>
                    <a:ext uri="{FF2B5EF4-FFF2-40B4-BE49-F238E27FC236}">
                      <a16:creationId xmlns:a16="http://schemas.microsoft.com/office/drawing/2014/main" id="{92CE20E1-E456-42DC-B4D0-EEEF00483B9E}"/>
                    </a:ext>
                  </a:extLst>
                </p:cNvPr>
                <p:cNvSpPr/>
                <p:nvPr/>
              </p:nvSpPr>
              <p:spPr>
                <a:xfrm>
                  <a:off x="5810990" y="2182661"/>
                  <a:ext cx="199592" cy="318714"/>
                </a:xfrm>
                <a:custGeom>
                  <a:avLst/>
                  <a:gdLst>
                    <a:gd name="connsiteX0" fmla="*/ 199593 w 199592"/>
                    <a:gd name="connsiteY0" fmla="*/ 163529 h 318714"/>
                    <a:gd name="connsiteX1" fmla="*/ 27046 w 199592"/>
                    <a:gd name="connsiteY1" fmla="*/ 317662 h 318714"/>
                    <a:gd name="connsiteX2" fmla="*/ 4414 w 199592"/>
                    <a:gd name="connsiteY2" fmla="*/ 270857 h 318714"/>
                    <a:gd name="connsiteX3" fmla="*/ 142740 w 199592"/>
                    <a:gd name="connsiteY3" fmla="*/ 40565 h 318714"/>
                    <a:gd name="connsiteX4" fmla="*/ 178367 w 199592"/>
                    <a:gd name="connsiteY4" fmla="*/ 0 h 318714"/>
                    <a:gd name="connsiteX5" fmla="*/ 199593 w 199592"/>
                    <a:gd name="connsiteY5" fmla="*/ 163529 h 3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92" h="318714">
                      <a:moveTo>
                        <a:pt x="199593" y="163529"/>
                      </a:moveTo>
                      <a:cubicBezTo>
                        <a:pt x="114828" y="243425"/>
                        <a:pt x="27046" y="317662"/>
                        <a:pt x="27046" y="317662"/>
                      </a:cubicBezTo>
                      <a:cubicBezTo>
                        <a:pt x="27046" y="317662"/>
                        <a:pt x="-13074" y="329904"/>
                        <a:pt x="4414" y="270857"/>
                      </a:cubicBezTo>
                      <a:cubicBezTo>
                        <a:pt x="4414" y="270857"/>
                        <a:pt x="101181" y="93063"/>
                        <a:pt x="142740" y="40565"/>
                      </a:cubicBezTo>
                      <a:cubicBezTo>
                        <a:pt x="154604" y="25580"/>
                        <a:pt x="166743" y="11899"/>
                        <a:pt x="178367" y="0"/>
                      </a:cubicBezTo>
                      <a:cubicBezTo>
                        <a:pt x="177030" y="45366"/>
                        <a:pt x="178299" y="122381"/>
                        <a:pt x="199593" y="1635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7" name="Freeform: Shape 6156">
                  <a:extLst>
                    <a:ext uri="{FF2B5EF4-FFF2-40B4-BE49-F238E27FC236}">
                      <a16:creationId xmlns:a16="http://schemas.microsoft.com/office/drawing/2014/main" id="{9A8B8B4A-6EB6-4FA1-AA4D-E1FD3D3A3D02}"/>
                    </a:ext>
                  </a:extLst>
                </p:cNvPr>
                <p:cNvSpPr/>
                <p:nvPr/>
              </p:nvSpPr>
              <p:spPr>
                <a:xfrm>
                  <a:off x="6014565" y="1144668"/>
                  <a:ext cx="112112" cy="617837"/>
                </a:xfrm>
                <a:custGeom>
                  <a:avLst/>
                  <a:gdLst>
                    <a:gd name="connsiteX0" fmla="*/ 95356 w 112112"/>
                    <a:gd name="connsiteY0" fmla="*/ 617837 h 617837"/>
                    <a:gd name="connsiteX1" fmla="*/ 201 w 112112"/>
                    <a:gd name="connsiteY1" fmla="*/ 358536 h 617837"/>
                    <a:gd name="connsiteX2" fmla="*/ 14226 w 112112"/>
                    <a:gd name="connsiteY2" fmla="*/ 113157 h 617837"/>
                    <a:gd name="connsiteX3" fmla="*/ 18786 w 112112"/>
                    <a:gd name="connsiteY3" fmla="*/ 0 h 617837"/>
                    <a:gd name="connsiteX4" fmla="*/ 73925 w 112112"/>
                    <a:gd name="connsiteY4" fmla="*/ 124096 h 617837"/>
                    <a:gd name="connsiteX5" fmla="*/ 77902 w 112112"/>
                    <a:gd name="connsiteY5" fmla="*/ 183006 h 617837"/>
                    <a:gd name="connsiteX6" fmla="*/ 86783 w 112112"/>
                    <a:gd name="connsiteY6" fmla="*/ 339505 h 617837"/>
                    <a:gd name="connsiteX7" fmla="*/ 100259 w 112112"/>
                    <a:gd name="connsiteY7" fmla="*/ 530466 h 617837"/>
                    <a:gd name="connsiteX8" fmla="*/ 95356 w 112112"/>
                    <a:gd name="connsiteY8" fmla="*/ 617837 h 6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 h="617837">
                      <a:moveTo>
                        <a:pt x="95356" y="617837"/>
                      </a:moveTo>
                      <a:cubicBezTo>
                        <a:pt x="95356" y="617837"/>
                        <a:pt x="-5079" y="365806"/>
                        <a:pt x="201" y="358536"/>
                      </a:cubicBezTo>
                      <a:cubicBezTo>
                        <a:pt x="3630" y="353976"/>
                        <a:pt x="9871" y="216473"/>
                        <a:pt x="14226" y="113157"/>
                      </a:cubicBezTo>
                      <a:cubicBezTo>
                        <a:pt x="16866" y="50303"/>
                        <a:pt x="18786" y="0"/>
                        <a:pt x="18786" y="0"/>
                      </a:cubicBezTo>
                      <a:cubicBezTo>
                        <a:pt x="18786" y="0"/>
                        <a:pt x="63363" y="15842"/>
                        <a:pt x="73925" y="124096"/>
                      </a:cubicBezTo>
                      <a:cubicBezTo>
                        <a:pt x="75982" y="144978"/>
                        <a:pt x="77354" y="164626"/>
                        <a:pt x="77902" y="183006"/>
                      </a:cubicBezTo>
                      <a:cubicBezTo>
                        <a:pt x="80920" y="259815"/>
                        <a:pt x="75296" y="313925"/>
                        <a:pt x="86783" y="339505"/>
                      </a:cubicBezTo>
                      <a:cubicBezTo>
                        <a:pt x="100980" y="371223"/>
                        <a:pt x="95904" y="515927"/>
                        <a:pt x="100259" y="530466"/>
                      </a:cubicBezTo>
                      <a:cubicBezTo>
                        <a:pt x="104614" y="545005"/>
                        <a:pt x="127246" y="581387"/>
                        <a:pt x="95356" y="6178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8" name="Freeform: Shape 6157">
                  <a:extLst>
                    <a:ext uri="{FF2B5EF4-FFF2-40B4-BE49-F238E27FC236}">
                      <a16:creationId xmlns:a16="http://schemas.microsoft.com/office/drawing/2014/main" id="{60BA8473-7231-418E-A485-2CA15E9DF9C3}"/>
                    </a:ext>
                  </a:extLst>
                </p:cNvPr>
                <p:cNvSpPr/>
                <p:nvPr/>
              </p:nvSpPr>
              <p:spPr>
                <a:xfrm>
                  <a:off x="5769119" y="1553679"/>
                  <a:ext cx="261387" cy="1076740"/>
                </a:xfrm>
                <a:custGeom>
                  <a:avLst/>
                  <a:gdLst>
                    <a:gd name="connsiteX0" fmla="*/ 261387 w 261387"/>
                    <a:gd name="connsiteY0" fmla="*/ 40805 h 1076740"/>
                    <a:gd name="connsiteX1" fmla="*/ 253397 w 261387"/>
                    <a:gd name="connsiteY1" fmla="*/ 11281 h 1076740"/>
                    <a:gd name="connsiteX2" fmla="*/ 31267 w 261387"/>
                    <a:gd name="connsiteY2" fmla="*/ 0 h 1076740"/>
                    <a:gd name="connsiteX3" fmla="*/ 7264 w 261387"/>
                    <a:gd name="connsiteY3" fmla="*/ 177279 h 1076740"/>
                    <a:gd name="connsiteX4" fmla="*/ 81536 w 261387"/>
                    <a:gd name="connsiteY4" fmla="*/ 555327 h 1076740"/>
                    <a:gd name="connsiteX5" fmla="*/ 95252 w 261387"/>
                    <a:gd name="connsiteY5" fmla="*/ 607722 h 1076740"/>
                    <a:gd name="connsiteX6" fmla="*/ 95252 w 261387"/>
                    <a:gd name="connsiteY6" fmla="*/ 607722 h 1076740"/>
                    <a:gd name="connsiteX7" fmla="*/ 94497 w 261387"/>
                    <a:gd name="connsiteY7" fmla="*/ 614580 h 1076740"/>
                    <a:gd name="connsiteX8" fmla="*/ 76941 w 261387"/>
                    <a:gd name="connsiteY8" fmla="*/ 672427 h 1076740"/>
                    <a:gd name="connsiteX9" fmla="*/ 148264 w 261387"/>
                    <a:gd name="connsiteY9" fmla="*/ 1076740 h 1076740"/>
                    <a:gd name="connsiteX10" fmla="*/ 167467 w 261387"/>
                    <a:gd name="connsiteY10" fmla="*/ 1065459 h 1076740"/>
                    <a:gd name="connsiteX11" fmla="*/ 194899 w 261387"/>
                    <a:gd name="connsiteY11" fmla="*/ 693858 h 1076740"/>
                    <a:gd name="connsiteX12" fmla="*/ 206112 w 261387"/>
                    <a:gd name="connsiteY12" fmla="*/ 649075 h 1076740"/>
                    <a:gd name="connsiteX13" fmla="*/ 232480 w 261387"/>
                    <a:gd name="connsiteY13" fmla="*/ 525631 h 1076740"/>
                    <a:gd name="connsiteX14" fmla="*/ 244962 w 261387"/>
                    <a:gd name="connsiteY14" fmla="*/ 206426 h 1076740"/>
                    <a:gd name="connsiteX15" fmla="*/ 261387 w 261387"/>
                    <a:gd name="connsiteY15" fmla="*/ 40805 h 107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87" h="1076740">
                      <a:moveTo>
                        <a:pt x="261387" y="40805"/>
                      </a:moveTo>
                      <a:lnTo>
                        <a:pt x="253397" y="11281"/>
                      </a:lnTo>
                      <a:cubicBezTo>
                        <a:pt x="197025" y="35696"/>
                        <a:pt x="31267" y="0"/>
                        <a:pt x="31267" y="0"/>
                      </a:cubicBezTo>
                      <a:cubicBezTo>
                        <a:pt x="31267" y="0"/>
                        <a:pt x="-18145" y="58533"/>
                        <a:pt x="7264" y="177279"/>
                      </a:cubicBezTo>
                      <a:cubicBezTo>
                        <a:pt x="19677" y="235229"/>
                        <a:pt x="63568" y="482837"/>
                        <a:pt x="81536" y="555327"/>
                      </a:cubicBezTo>
                      <a:cubicBezTo>
                        <a:pt x="88051" y="581627"/>
                        <a:pt x="93092" y="600281"/>
                        <a:pt x="95252" y="607722"/>
                      </a:cubicBezTo>
                      <a:lnTo>
                        <a:pt x="95252" y="607722"/>
                      </a:lnTo>
                      <a:cubicBezTo>
                        <a:pt x="95780" y="610026"/>
                        <a:pt x="95516" y="612443"/>
                        <a:pt x="94497" y="614580"/>
                      </a:cubicBezTo>
                      <a:cubicBezTo>
                        <a:pt x="86981" y="633316"/>
                        <a:pt x="81107" y="652673"/>
                        <a:pt x="76941" y="672427"/>
                      </a:cubicBezTo>
                      <a:cubicBezTo>
                        <a:pt x="35793" y="864451"/>
                        <a:pt x="148264" y="1076740"/>
                        <a:pt x="148264" y="1076740"/>
                      </a:cubicBezTo>
                      <a:lnTo>
                        <a:pt x="167467" y="1065459"/>
                      </a:lnTo>
                      <a:cubicBezTo>
                        <a:pt x="167467" y="1065459"/>
                        <a:pt x="174942" y="809450"/>
                        <a:pt x="194899" y="693858"/>
                      </a:cubicBezTo>
                      <a:cubicBezTo>
                        <a:pt x="198328" y="674244"/>
                        <a:pt x="201997" y="658677"/>
                        <a:pt x="206112" y="649075"/>
                      </a:cubicBezTo>
                      <a:cubicBezTo>
                        <a:pt x="218113" y="621163"/>
                        <a:pt x="226686" y="577066"/>
                        <a:pt x="232480" y="525631"/>
                      </a:cubicBezTo>
                      <a:cubicBezTo>
                        <a:pt x="243625" y="427939"/>
                        <a:pt x="245614" y="302746"/>
                        <a:pt x="244962" y="206426"/>
                      </a:cubicBezTo>
                      <a:cubicBezTo>
                        <a:pt x="246779" y="205980"/>
                        <a:pt x="261387" y="40805"/>
                        <a:pt x="261387" y="4080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9" name="Freeform: Shape 6158">
                  <a:extLst>
                    <a:ext uri="{FF2B5EF4-FFF2-40B4-BE49-F238E27FC236}">
                      <a16:creationId xmlns:a16="http://schemas.microsoft.com/office/drawing/2014/main" id="{40980005-24BC-4482-99ED-C931141B25EC}"/>
                    </a:ext>
                  </a:extLst>
                </p:cNvPr>
                <p:cNvSpPr/>
                <p:nvPr/>
              </p:nvSpPr>
              <p:spPr>
                <a:xfrm>
                  <a:off x="5759820" y="1034186"/>
                  <a:ext cx="313698" cy="606817"/>
                </a:xfrm>
                <a:custGeom>
                  <a:avLst/>
                  <a:gdLst>
                    <a:gd name="connsiteX0" fmla="*/ 16322 w 313698"/>
                    <a:gd name="connsiteY0" fmla="*/ 591537 h 606817"/>
                    <a:gd name="connsiteX1" fmla="*/ 69266 w 313698"/>
                    <a:gd name="connsiteY1" fmla="*/ 401776 h 606817"/>
                    <a:gd name="connsiteX2" fmla="*/ 38096 w 313698"/>
                    <a:gd name="connsiteY2" fmla="*/ 320063 h 606817"/>
                    <a:gd name="connsiteX3" fmla="*/ 8538 w 313698"/>
                    <a:gd name="connsiteY3" fmla="*/ 255941 h 606817"/>
                    <a:gd name="connsiteX4" fmla="*/ 20334 w 313698"/>
                    <a:gd name="connsiteY4" fmla="*/ 239893 h 606817"/>
                    <a:gd name="connsiteX5" fmla="*/ 34050 w 313698"/>
                    <a:gd name="connsiteY5" fmla="*/ 218393 h 606817"/>
                    <a:gd name="connsiteX6" fmla="*/ 37479 w 313698"/>
                    <a:gd name="connsiteY6" fmla="*/ 197819 h 606817"/>
                    <a:gd name="connsiteX7" fmla="*/ 32370 w 313698"/>
                    <a:gd name="connsiteY7" fmla="*/ 183143 h 606817"/>
                    <a:gd name="connsiteX8" fmla="*/ 29215 w 313698"/>
                    <a:gd name="connsiteY8" fmla="*/ 176285 h 606817"/>
                    <a:gd name="connsiteX9" fmla="*/ 0 w 313698"/>
                    <a:gd name="connsiteY9" fmla="*/ 133765 h 606817"/>
                    <a:gd name="connsiteX10" fmla="*/ 71735 w 313698"/>
                    <a:gd name="connsiteY10" fmla="*/ 108288 h 606817"/>
                    <a:gd name="connsiteX11" fmla="*/ 80136 w 313698"/>
                    <a:gd name="connsiteY11" fmla="*/ 105853 h 606817"/>
                    <a:gd name="connsiteX12" fmla="*/ 85005 w 313698"/>
                    <a:gd name="connsiteY12" fmla="*/ 104687 h 606817"/>
                    <a:gd name="connsiteX13" fmla="*/ 85005 w 313698"/>
                    <a:gd name="connsiteY13" fmla="*/ 104687 h 606817"/>
                    <a:gd name="connsiteX14" fmla="*/ 111305 w 313698"/>
                    <a:gd name="connsiteY14" fmla="*/ 80684 h 606817"/>
                    <a:gd name="connsiteX15" fmla="*/ 118918 w 313698"/>
                    <a:gd name="connsiteY15" fmla="*/ 0 h 606817"/>
                    <a:gd name="connsiteX16" fmla="*/ 123718 w 313698"/>
                    <a:gd name="connsiteY16" fmla="*/ 652 h 606817"/>
                    <a:gd name="connsiteX17" fmla="*/ 204334 w 313698"/>
                    <a:gd name="connsiteY17" fmla="*/ 11659 h 606817"/>
                    <a:gd name="connsiteX18" fmla="*/ 205466 w 313698"/>
                    <a:gd name="connsiteY18" fmla="*/ 60488 h 606817"/>
                    <a:gd name="connsiteX19" fmla="*/ 211021 w 313698"/>
                    <a:gd name="connsiteY19" fmla="*/ 97727 h 606817"/>
                    <a:gd name="connsiteX20" fmla="*/ 215032 w 313698"/>
                    <a:gd name="connsiteY20" fmla="*/ 100881 h 606817"/>
                    <a:gd name="connsiteX21" fmla="*/ 273531 w 313698"/>
                    <a:gd name="connsiteY21" fmla="*/ 110345 h 606817"/>
                    <a:gd name="connsiteX22" fmla="*/ 273531 w 313698"/>
                    <a:gd name="connsiteY22" fmla="*/ 110585 h 606817"/>
                    <a:gd name="connsiteX23" fmla="*/ 311010 w 313698"/>
                    <a:gd name="connsiteY23" fmla="*/ 237904 h 606817"/>
                    <a:gd name="connsiteX24" fmla="*/ 290128 w 313698"/>
                    <a:gd name="connsiteY24" fmla="*/ 392998 h 606817"/>
                    <a:gd name="connsiteX25" fmla="*/ 312828 w 313698"/>
                    <a:gd name="connsiteY25" fmla="*/ 556732 h 606817"/>
                    <a:gd name="connsiteX26" fmla="*/ 16322 w 313698"/>
                    <a:gd name="connsiteY26" fmla="*/ 591537 h 60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3698" h="606817">
                      <a:moveTo>
                        <a:pt x="16322" y="591537"/>
                      </a:moveTo>
                      <a:cubicBezTo>
                        <a:pt x="-6721" y="556870"/>
                        <a:pt x="72146" y="415115"/>
                        <a:pt x="69266" y="401776"/>
                      </a:cubicBezTo>
                      <a:cubicBezTo>
                        <a:pt x="63745" y="375441"/>
                        <a:pt x="50783" y="346260"/>
                        <a:pt x="38096" y="320063"/>
                      </a:cubicBezTo>
                      <a:cubicBezTo>
                        <a:pt x="25409" y="293865"/>
                        <a:pt x="12996" y="270548"/>
                        <a:pt x="8538" y="255941"/>
                      </a:cubicBezTo>
                      <a:cubicBezTo>
                        <a:pt x="12619" y="250283"/>
                        <a:pt x="16631" y="244933"/>
                        <a:pt x="20334" y="239893"/>
                      </a:cubicBezTo>
                      <a:cubicBezTo>
                        <a:pt x="25529" y="233145"/>
                        <a:pt x="30120" y="225950"/>
                        <a:pt x="34050" y="218393"/>
                      </a:cubicBezTo>
                      <a:cubicBezTo>
                        <a:pt x="37668" y="212183"/>
                        <a:pt x="38888" y="204866"/>
                        <a:pt x="37479" y="197819"/>
                      </a:cubicBezTo>
                      <a:cubicBezTo>
                        <a:pt x="36166" y="192799"/>
                        <a:pt x="34458" y="187892"/>
                        <a:pt x="32370" y="183143"/>
                      </a:cubicBezTo>
                      <a:cubicBezTo>
                        <a:pt x="31375" y="180880"/>
                        <a:pt x="30312" y="178617"/>
                        <a:pt x="29215" y="176285"/>
                      </a:cubicBezTo>
                      <a:cubicBezTo>
                        <a:pt x="21263" y="160964"/>
                        <a:pt x="11453" y="146682"/>
                        <a:pt x="0" y="133765"/>
                      </a:cubicBezTo>
                      <a:cubicBezTo>
                        <a:pt x="27706" y="116037"/>
                        <a:pt x="71323" y="106985"/>
                        <a:pt x="71735" y="108288"/>
                      </a:cubicBezTo>
                      <a:cubicBezTo>
                        <a:pt x="74958" y="107225"/>
                        <a:pt x="77804" y="106470"/>
                        <a:pt x="80136" y="105853"/>
                      </a:cubicBezTo>
                      <a:lnTo>
                        <a:pt x="85005" y="104687"/>
                      </a:lnTo>
                      <a:lnTo>
                        <a:pt x="85005" y="104687"/>
                      </a:lnTo>
                      <a:cubicBezTo>
                        <a:pt x="97360" y="101821"/>
                        <a:pt x="107328" y="92727"/>
                        <a:pt x="111305" y="80684"/>
                      </a:cubicBezTo>
                      <a:cubicBezTo>
                        <a:pt x="117135" y="62682"/>
                        <a:pt x="121181" y="34942"/>
                        <a:pt x="118918" y="0"/>
                      </a:cubicBezTo>
                      <a:lnTo>
                        <a:pt x="123718" y="652"/>
                      </a:lnTo>
                      <a:lnTo>
                        <a:pt x="204334" y="11659"/>
                      </a:lnTo>
                      <a:cubicBezTo>
                        <a:pt x="204334" y="11659"/>
                        <a:pt x="204060" y="36862"/>
                        <a:pt x="205466" y="60488"/>
                      </a:cubicBezTo>
                      <a:cubicBezTo>
                        <a:pt x="206392" y="76227"/>
                        <a:pt x="208072" y="91349"/>
                        <a:pt x="211021" y="97727"/>
                      </a:cubicBezTo>
                      <a:cubicBezTo>
                        <a:pt x="211806" y="99335"/>
                        <a:pt x="213284" y="100497"/>
                        <a:pt x="215032" y="100881"/>
                      </a:cubicBezTo>
                      <a:cubicBezTo>
                        <a:pt x="228406" y="103967"/>
                        <a:pt x="273531" y="110345"/>
                        <a:pt x="273531" y="110345"/>
                      </a:cubicBezTo>
                      <a:lnTo>
                        <a:pt x="273531" y="110585"/>
                      </a:lnTo>
                      <a:cubicBezTo>
                        <a:pt x="272846" y="135994"/>
                        <a:pt x="313891" y="180434"/>
                        <a:pt x="311010" y="237904"/>
                      </a:cubicBezTo>
                      <a:cubicBezTo>
                        <a:pt x="311010" y="240099"/>
                        <a:pt x="290025" y="390769"/>
                        <a:pt x="290128" y="392998"/>
                      </a:cubicBezTo>
                      <a:cubicBezTo>
                        <a:pt x="291808" y="435894"/>
                        <a:pt x="312828" y="556732"/>
                        <a:pt x="312828" y="556732"/>
                      </a:cubicBezTo>
                      <a:cubicBezTo>
                        <a:pt x="331996" y="594143"/>
                        <a:pt x="28666" y="627198"/>
                        <a:pt x="16322" y="5915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0" name="Freeform: Shape 6159">
                  <a:extLst>
                    <a:ext uri="{FF2B5EF4-FFF2-40B4-BE49-F238E27FC236}">
                      <a16:creationId xmlns:a16="http://schemas.microsoft.com/office/drawing/2014/main" id="{86E51064-F016-4676-BFD4-344801F8A334}"/>
                    </a:ext>
                  </a:extLst>
                </p:cNvPr>
                <p:cNvSpPr/>
                <p:nvPr/>
              </p:nvSpPr>
              <p:spPr>
                <a:xfrm>
                  <a:off x="5883504" y="1034940"/>
                  <a:ext cx="81781" cy="59773"/>
                </a:xfrm>
                <a:custGeom>
                  <a:avLst/>
                  <a:gdLst>
                    <a:gd name="connsiteX0" fmla="*/ 80650 w 81781"/>
                    <a:gd name="connsiteY0" fmla="*/ 10904 h 59773"/>
                    <a:gd name="connsiteX1" fmla="*/ 81782 w 81781"/>
                    <a:gd name="connsiteY1" fmla="*/ 59733 h 59773"/>
                    <a:gd name="connsiteX2" fmla="*/ 0 w 81781"/>
                    <a:gd name="connsiteY2" fmla="*/ 0 h 59773"/>
                  </a:gdLst>
                  <a:ahLst/>
                  <a:cxnLst>
                    <a:cxn ang="0">
                      <a:pos x="connsiteX0" y="connsiteY0"/>
                    </a:cxn>
                    <a:cxn ang="0">
                      <a:pos x="connsiteX1" y="connsiteY1"/>
                    </a:cxn>
                    <a:cxn ang="0">
                      <a:pos x="connsiteX2" y="connsiteY2"/>
                    </a:cxn>
                  </a:cxnLst>
                  <a:rect l="l" t="t" r="r" b="b"/>
                  <a:pathLst>
                    <a:path w="81781" h="59773">
                      <a:moveTo>
                        <a:pt x="80650" y="10904"/>
                      </a:moveTo>
                      <a:cubicBezTo>
                        <a:pt x="80650" y="10904"/>
                        <a:pt x="80376" y="36107"/>
                        <a:pt x="81782" y="59733"/>
                      </a:cubicBezTo>
                      <a:cubicBezTo>
                        <a:pt x="37205" y="61208"/>
                        <a:pt x="11041" y="2201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1" name="Freeform: Shape 6160">
                  <a:extLst>
                    <a:ext uri="{FF2B5EF4-FFF2-40B4-BE49-F238E27FC236}">
                      <a16:creationId xmlns:a16="http://schemas.microsoft.com/office/drawing/2014/main" id="{D45439A1-9B4D-482C-884C-BF23F52AACBF}"/>
                    </a:ext>
                  </a:extLst>
                </p:cNvPr>
                <p:cNvSpPr/>
                <p:nvPr/>
              </p:nvSpPr>
              <p:spPr>
                <a:xfrm>
                  <a:off x="5866147" y="891350"/>
                  <a:ext cx="142568" cy="176321"/>
                </a:xfrm>
                <a:custGeom>
                  <a:avLst/>
                  <a:gdLst>
                    <a:gd name="connsiteX0" fmla="*/ 114295 w 142568"/>
                    <a:gd name="connsiteY0" fmla="*/ 175995 h 176321"/>
                    <a:gd name="connsiteX1" fmla="*/ 4773 w 142568"/>
                    <a:gd name="connsiteY1" fmla="*/ 118490 h 176321"/>
                    <a:gd name="connsiteX2" fmla="*/ 51441 w 142568"/>
                    <a:gd name="connsiteY2" fmla="*/ 1561 h 176321"/>
                    <a:gd name="connsiteX3" fmla="*/ 139910 w 142568"/>
                    <a:gd name="connsiteY3" fmla="*/ 39280 h 176321"/>
                    <a:gd name="connsiteX4" fmla="*/ 114295 w 142568"/>
                    <a:gd name="connsiteY4" fmla="*/ 175995 h 17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 h="176321">
                      <a:moveTo>
                        <a:pt x="114295" y="175995"/>
                      </a:moveTo>
                      <a:cubicBezTo>
                        <a:pt x="114295" y="175995"/>
                        <a:pt x="8887" y="184190"/>
                        <a:pt x="4773" y="118490"/>
                      </a:cubicBezTo>
                      <a:cubicBezTo>
                        <a:pt x="658" y="52791"/>
                        <a:pt x="-15801" y="9551"/>
                        <a:pt x="51441" y="1561"/>
                      </a:cubicBezTo>
                      <a:cubicBezTo>
                        <a:pt x="118684" y="-6428"/>
                        <a:pt x="133223" y="17781"/>
                        <a:pt x="139910" y="39280"/>
                      </a:cubicBezTo>
                      <a:cubicBezTo>
                        <a:pt x="146596" y="60780"/>
                        <a:pt x="141590" y="172154"/>
                        <a:pt x="114295" y="17599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2" name="Freeform: Shape 6161">
                  <a:extLst>
                    <a:ext uri="{FF2B5EF4-FFF2-40B4-BE49-F238E27FC236}">
                      <a16:creationId xmlns:a16="http://schemas.microsoft.com/office/drawing/2014/main" id="{EE36F3E0-FD84-4830-8D51-896FBC4CD588}"/>
                    </a:ext>
                  </a:extLst>
                </p:cNvPr>
                <p:cNvSpPr/>
                <p:nvPr/>
              </p:nvSpPr>
              <p:spPr>
                <a:xfrm>
                  <a:off x="5834127" y="878363"/>
                  <a:ext cx="180641" cy="130277"/>
                </a:xfrm>
                <a:custGeom>
                  <a:avLst/>
                  <a:gdLst>
                    <a:gd name="connsiteX0" fmla="*/ 166547 w 180641"/>
                    <a:gd name="connsiteY0" fmla="*/ 16023 h 130277"/>
                    <a:gd name="connsiteX1" fmla="*/ 130439 w 180641"/>
                    <a:gd name="connsiteY1" fmla="*/ 8719 h 130277"/>
                    <a:gd name="connsiteX2" fmla="*/ 36553 w 180641"/>
                    <a:gd name="connsiteY2" fmla="*/ 29705 h 130277"/>
                    <a:gd name="connsiteX3" fmla="*/ 0 w 180641"/>
                    <a:gd name="connsiteY3" fmla="*/ 106377 h 130277"/>
                    <a:gd name="connsiteX4" fmla="*/ 63608 w 180641"/>
                    <a:gd name="connsiteY4" fmla="*/ 102948 h 130277"/>
                    <a:gd name="connsiteX5" fmla="*/ 97898 w 180641"/>
                    <a:gd name="connsiteY5" fmla="*/ 75962 h 130277"/>
                    <a:gd name="connsiteX6" fmla="*/ 58704 w 180641"/>
                    <a:gd name="connsiteY6" fmla="*/ 130277 h 130277"/>
                    <a:gd name="connsiteX7" fmla="*/ 128553 w 180641"/>
                    <a:gd name="connsiteY7" fmla="*/ 19692 h 130277"/>
                    <a:gd name="connsiteX8" fmla="*/ 153448 w 180641"/>
                    <a:gd name="connsiteY8" fmla="*/ 48941 h 130277"/>
                    <a:gd name="connsiteX9" fmla="*/ 174193 w 180641"/>
                    <a:gd name="connsiteY9" fmla="*/ 97873 h 130277"/>
                    <a:gd name="connsiteX10" fmla="*/ 166547 w 180641"/>
                    <a:gd name="connsiteY10" fmla="*/ 16023 h 13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41" h="130277">
                      <a:moveTo>
                        <a:pt x="166547" y="16023"/>
                      </a:moveTo>
                      <a:cubicBezTo>
                        <a:pt x="149024" y="-2734"/>
                        <a:pt x="136989" y="2307"/>
                        <a:pt x="130439" y="8719"/>
                      </a:cubicBezTo>
                      <a:cubicBezTo>
                        <a:pt x="70809" y="-19467"/>
                        <a:pt x="36553" y="29705"/>
                        <a:pt x="36553" y="29705"/>
                      </a:cubicBezTo>
                      <a:cubicBezTo>
                        <a:pt x="33632" y="58728"/>
                        <a:pt x="20708" y="85834"/>
                        <a:pt x="0" y="106377"/>
                      </a:cubicBezTo>
                      <a:cubicBezTo>
                        <a:pt x="0" y="106377"/>
                        <a:pt x="19991" y="117075"/>
                        <a:pt x="63608" y="102948"/>
                      </a:cubicBezTo>
                      <a:cubicBezTo>
                        <a:pt x="76947" y="98627"/>
                        <a:pt x="88434" y="88272"/>
                        <a:pt x="97898" y="75962"/>
                      </a:cubicBezTo>
                      <a:cubicBezTo>
                        <a:pt x="87374" y="95771"/>
                        <a:pt x="74186" y="114048"/>
                        <a:pt x="58704" y="130277"/>
                      </a:cubicBezTo>
                      <a:cubicBezTo>
                        <a:pt x="110139" y="102571"/>
                        <a:pt x="126907" y="27613"/>
                        <a:pt x="128553" y="19692"/>
                      </a:cubicBezTo>
                      <a:cubicBezTo>
                        <a:pt x="135411" y="25075"/>
                        <a:pt x="148819" y="36837"/>
                        <a:pt x="153448" y="48941"/>
                      </a:cubicBezTo>
                      <a:cubicBezTo>
                        <a:pt x="159723" y="65366"/>
                        <a:pt x="164215" y="99656"/>
                        <a:pt x="174193" y="97873"/>
                      </a:cubicBezTo>
                      <a:cubicBezTo>
                        <a:pt x="174296" y="97907"/>
                        <a:pt x="192847" y="44038"/>
                        <a:pt x="166547" y="1602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3" name="Freeform: Shape 6162">
                  <a:extLst>
                    <a:ext uri="{FF2B5EF4-FFF2-40B4-BE49-F238E27FC236}">
                      <a16:creationId xmlns:a16="http://schemas.microsoft.com/office/drawing/2014/main" id="{CFB1E6BC-0AD7-488A-9993-ABBA53F1C67E}"/>
                    </a:ext>
                  </a:extLst>
                </p:cNvPr>
                <p:cNvSpPr/>
                <p:nvPr/>
              </p:nvSpPr>
              <p:spPr>
                <a:xfrm>
                  <a:off x="5877970" y="2549221"/>
                  <a:ext cx="165291" cy="87131"/>
                </a:xfrm>
                <a:custGeom>
                  <a:avLst/>
                  <a:gdLst>
                    <a:gd name="connsiteX0" fmla="*/ 165292 w 165291"/>
                    <a:gd name="connsiteY0" fmla="*/ 87131 h 87131"/>
                    <a:gd name="connsiteX1" fmla="*/ 1728 w 165291"/>
                    <a:gd name="connsiteY1" fmla="*/ 87131 h 87131"/>
                    <a:gd name="connsiteX2" fmla="*/ 6358 w 165291"/>
                    <a:gd name="connsiteY2" fmla="*/ 43308 h 87131"/>
                    <a:gd name="connsiteX3" fmla="*/ 5912 w 165291"/>
                    <a:gd name="connsiteY3" fmla="*/ 3566 h 87131"/>
                    <a:gd name="connsiteX4" fmla="*/ 32727 w 165291"/>
                    <a:gd name="connsiteY4" fmla="*/ 10836 h 87131"/>
                    <a:gd name="connsiteX5" fmla="*/ 61222 w 165291"/>
                    <a:gd name="connsiteY5" fmla="*/ 0 h 87131"/>
                    <a:gd name="connsiteX6" fmla="*/ 103673 w 165291"/>
                    <a:gd name="connsiteY6" fmla="*/ 51229 h 87131"/>
                    <a:gd name="connsiteX7" fmla="*/ 165292 w 165291"/>
                    <a:gd name="connsiteY7" fmla="*/ 87131 h 8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91" h="87131">
                      <a:moveTo>
                        <a:pt x="165292" y="87131"/>
                      </a:moveTo>
                      <a:lnTo>
                        <a:pt x="1728" y="87131"/>
                      </a:lnTo>
                      <a:cubicBezTo>
                        <a:pt x="1728" y="87131"/>
                        <a:pt x="-4375" y="61036"/>
                        <a:pt x="6358" y="43308"/>
                      </a:cubicBezTo>
                      <a:cubicBezTo>
                        <a:pt x="15856" y="27603"/>
                        <a:pt x="10027" y="16939"/>
                        <a:pt x="5912" y="3566"/>
                      </a:cubicBezTo>
                      <a:cubicBezTo>
                        <a:pt x="13318" y="6618"/>
                        <a:pt x="22165" y="11453"/>
                        <a:pt x="32727" y="10836"/>
                      </a:cubicBezTo>
                      <a:cubicBezTo>
                        <a:pt x="40888" y="10356"/>
                        <a:pt x="53643" y="4389"/>
                        <a:pt x="61222" y="0"/>
                      </a:cubicBezTo>
                      <a:cubicBezTo>
                        <a:pt x="68251" y="8024"/>
                        <a:pt x="94243" y="44577"/>
                        <a:pt x="103673" y="51229"/>
                      </a:cubicBezTo>
                      <a:cubicBezTo>
                        <a:pt x="114337" y="58910"/>
                        <a:pt x="162000" y="56167"/>
                        <a:pt x="165292" y="8713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4" name="Freeform: Shape 6163">
                  <a:extLst>
                    <a:ext uri="{FF2B5EF4-FFF2-40B4-BE49-F238E27FC236}">
                      <a16:creationId xmlns:a16="http://schemas.microsoft.com/office/drawing/2014/main" id="{01529138-1149-4C9E-BF92-5A4124755194}"/>
                    </a:ext>
                  </a:extLst>
                </p:cNvPr>
                <p:cNvSpPr/>
                <p:nvPr/>
              </p:nvSpPr>
              <p:spPr>
                <a:xfrm>
                  <a:off x="5738423" y="2453518"/>
                  <a:ext cx="99338" cy="178993"/>
                </a:xfrm>
                <a:custGeom>
                  <a:avLst/>
                  <a:gdLst>
                    <a:gd name="connsiteX0" fmla="*/ 61722 w 99338"/>
                    <a:gd name="connsiteY0" fmla="*/ 178994 h 178993"/>
                    <a:gd name="connsiteX1" fmla="*/ 0 w 99338"/>
                    <a:gd name="connsiteY1" fmla="*/ 27466 h 178993"/>
                    <a:gd name="connsiteX2" fmla="*/ 42348 w 99338"/>
                    <a:gd name="connsiteY2" fmla="*/ 15259 h 178993"/>
                    <a:gd name="connsiteX3" fmla="*/ 76638 w 99338"/>
                    <a:gd name="connsiteY3" fmla="*/ 0 h 178993"/>
                    <a:gd name="connsiteX4" fmla="*/ 82193 w 99338"/>
                    <a:gd name="connsiteY4" fmla="*/ 27432 h 178993"/>
                    <a:gd name="connsiteX5" fmla="*/ 99338 w 99338"/>
                    <a:gd name="connsiteY5" fmla="*/ 46737 h 178993"/>
                    <a:gd name="connsiteX6" fmla="*/ 71529 w 99338"/>
                    <a:gd name="connsiteY6" fmla="*/ 108459 h 178993"/>
                    <a:gd name="connsiteX7" fmla="*/ 61722 w 99338"/>
                    <a:gd name="connsiteY7" fmla="*/ 178994 h 17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8" h="178993">
                      <a:moveTo>
                        <a:pt x="61722" y="178994"/>
                      </a:moveTo>
                      <a:lnTo>
                        <a:pt x="0" y="27466"/>
                      </a:lnTo>
                      <a:cubicBezTo>
                        <a:pt x="0" y="27466"/>
                        <a:pt x="21877" y="12002"/>
                        <a:pt x="42348" y="15259"/>
                      </a:cubicBezTo>
                      <a:cubicBezTo>
                        <a:pt x="60488" y="18139"/>
                        <a:pt x="67414" y="11418"/>
                        <a:pt x="76638" y="0"/>
                      </a:cubicBezTo>
                      <a:cubicBezTo>
                        <a:pt x="76422" y="9443"/>
                        <a:pt x="78318" y="18815"/>
                        <a:pt x="82193" y="27432"/>
                      </a:cubicBezTo>
                      <a:cubicBezTo>
                        <a:pt x="86377" y="35079"/>
                        <a:pt x="92240" y="41679"/>
                        <a:pt x="99338" y="46737"/>
                      </a:cubicBezTo>
                      <a:cubicBezTo>
                        <a:pt x="94572" y="56304"/>
                        <a:pt x="74238" y="97075"/>
                        <a:pt x="71529" y="108459"/>
                      </a:cubicBezTo>
                      <a:cubicBezTo>
                        <a:pt x="68717" y="121181"/>
                        <a:pt x="89188" y="164318"/>
                        <a:pt x="61722" y="17899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5" name="Freeform: Shape 6164">
                  <a:extLst>
                    <a:ext uri="{FF2B5EF4-FFF2-40B4-BE49-F238E27FC236}">
                      <a16:creationId xmlns:a16="http://schemas.microsoft.com/office/drawing/2014/main" id="{CBCFB378-337B-4FBB-B77D-E3294AAEE5A6}"/>
                    </a:ext>
                  </a:extLst>
                </p:cNvPr>
                <p:cNvSpPr/>
                <p:nvPr/>
              </p:nvSpPr>
              <p:spPr>
                <a:xfrm>
                  <a:off x="5759615" y="1135239"/>
                  <a:ext cx="343654" cy="505887"/>
                </a:xfrm>
                <a:custGeom>
                  <a:avLst/>
                  <a:gdLst>
                    <a:gd name="connsiteX0" fmla="*/ 290333 w 343654"/>
                    <a:gd name="connsiteY0" fmla="*/ 291979 h 505887"/>
                    <a:gd name="connsiteX1" fmla="*/ 302506 w 343654"/>
                    <a:gd name="connsiteY1" fmla="*/ 201317 h 505887"/>
                    <a:gd name="connsiteX2" fmla="*/ 343654 w 343654"/>
                    <a:gd name="connsiteY2" fmla="*/ 190755 h 505887"/>
                    <a:gd name="connsiteX3" fmla="*/ 264787 w 343654"/>
                    <a:gd name="connsiteY3" fmla="*/ 6618 h 505887"/>
                    <a:gd name="connsiteX4" fmla="*/ 215890 w 343654"/>
                    <a:gd name="connsiteY4" fmla="*/ 0 h 505887"/>
                    <a:gd name="connsiteX5" fmla="*/ 254912 w 343654"/>
                    <a:gd name="connsiteY5" fmla="*/ 63985 h 505887"/>
                    <a:gd name="connsiteX6" fmla="*/ 149779 w 343654"/>
                    <a:gd name="connsiteY6" fmla="*/ 73278 h 505887"/>
                    <a:gd name="connsiteX7" fmla="*/ 85005 w 343654"/>
                    <a:gd name="connsiteY7" fmla="*/ 3806 h 505887"/>
                    <a:gd name="connsiteX8" fmla="*/ 0 w 343654"/>
                    <a:gd name="connsiteY8" fmla="*/ 32884 h 505887"/>
                    <a:gd name="connsiteX9" fmla="*/ 29215 w 343654"/>
                    <a:gd name="connsiteY9" fmla="*/ 75404 h 505887"/>
                    <a:gd name="connsiteX10" fmla="*/ 32370 w 343654"/>
                    <a:gd name="connsiteY10" fmla="*/ 82262 h 505887"/>
                    <a:gd name="connsiteX11" fmla="*/ 37513 w 343654"/>
                    <a:gd name="connsiteY11" fmla="*/ 96938 h 505887"/>
                    <a:gd name="connsiteX12" fmla="*/ 34084 w 343654"/>
                    <a:gd name="connsiteY12" fmla="*/ 117512 h 505887"/>
                    <a:gd name="connsiteX13" fmla="*/ 20368 w 343654"/>
                    <a:gd name="connsiteY13" fmla="*/ 138977 h 505887"/>
                    <a:gd name="connsiteX14" fmla="*/ 8573 w 343654"/>
                    <a:gd name="connsiteY14" fmla="*/ 155059 h 505887"/>
                    <a:gd name="connsiteX15" fmla="*/ 15670 w 343654"/>
                    <a:gd name="connsiteY15" fmla="*/ 172924 h 505887"/>
                    <a:gd name="connsiteX16" fmla="*/ 15670 w 343654"/>
                    <a:gd name="connsiteY16" fmla="*/ 172924 h 505887"/>
                    <a:gd name="connsiteX17" fmla="*/ 38130 w 343654"/>
                    <a:gd name="connsiteY17" fmla="*/ 219113 h 505887"/>
                    <a:gd name="connsiteX18" fmla="*/ 69300 w 343654"/>
                    <a:gd name="connsiteY18" fmla="*/ 300826 h 505887"/>
                    <a:gd name="connsiteX19" fmla="*/ 16356 w 343654"/>
                    <a:gd name="connsiteY19" fmla="*/ 490587 h 505887"/>
                    <a:gd name="connsiteX20" fmla="*/ 87714 w 343654"/>
                    <a:gd name="connsiteY20" fmla="*/ 505880 h 505887"/>
                    <a:gd name="connsiteX21" fmla="*/ 312862 w 343654"/>
                    <a:gd name="connsiteY21" fmla="*/ 455817 h 505887"/>
                    <a:gd name="connsiteX22" fmla="*/ 290333 w 343654"/>
                    <a:gd name="connsiteY22" fmla="*/ 291979 h 50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654" h="505887">
                      <a:moveTo>
                        <a:pt x="290333" y="291979"/>
                      </a:moveTo>
                      <a:cubicBezTo>
                        <a:pt x="290333" y="290745"/>
                        <a:pt x="296746" y="243390"/>
                        <a:pt x="302506" y="201317"/>
                      </a:cubicBezTo>
                      <a:cubicBezTo>
                        <a:pt x="316695" y="200007"/>
                        <a:pt x="330586" y="196444"/>
                        <a:pt x="343654" y="190755"/>
                      </a:cubicBezTo>
                      <a:cubicBezTo>
                        <a:pt x="342934" y="172410"/>
                        <a:pt x="330727" y="15431"/>
                        <a:pt x="264787" y="6618"/>
                      </a:cubicBezTo>
                      <a:cubicBezTo>
                        <a:pt x="261633" y="5761"/>
                        <a:pt x="215890" y="0"/>
                        <a:pt x="215890" y="0"/>
                      </a:cubicBezTo>
                      <a:cubicBezTo>
                        <a:pt x="215890" y="0"/>
                        <a:pt x="255323" y="57436"/>
                        <a:pt x="254912" y="63985"/>
                      </a:cubicBezTo>
                      <a:cubicBezTo>
                        <a:pt x="254500" y="70535"/>
                        <a:pt x="191338" y="72763"/>
                        <a:pt x="149779" y="73278"/>
                      </a:cubicBezTo>
                      <a:cubicBezTo>
                        <a:pt x="108219" y="73792"/>
                        <a:pt x="85382" y="4903"/>
                        <a:pt x="85005" y="3806"/>
                      </a:cubicBezTo>
                      <a:cubicBezTo>
                        <a:pt x="83393" y="4183"/>
                        <a:pt x="22700" y="14093"/>
                        <a:pt x="0" y="32884"/>
                      </a:cubicBezTo>
                      <a:cubicBezTo>
                        <a:pt x="11442" y="45808"/>
                        <a:pt x="21253" y="60090"/>
                        <a:pt x="29215" y="75404"/>
                      </a:cubicBezTo>
                      <a:cubicBezTo>
                        <a:pt x="30312" y="77633"/>
                        <a:pt x="31375" y="79896"/>
                        <a:pt x="32370" y="82262"/>
                      </a:cubicBezTo>
                      <a:cubicBezTo>
                        <a:pt x="34448" y="87018"/>
                        <a:pt x="36169" y="91925"/>
                        <a:pt x="37513" y="96938"/>
                      </a:cubicBezTo>
                      <a:cubicBezTo>
                        <a:pt x="38888" y="103984"/>
                        <a:pt x="37671" y="111292"/>
                        <a:pt x="34084" y="117512"/>
                      </a:cubicBezTo>
                      <a:cubicBezTo>
                        <a:pt x="30165" y="125066"/>
                        <a:pt x="25577" y="132250"/>
                        <a:pt x="20368" y="138977"/>
                      </a:cubicBezTo>
                      <a:cubicBezTo>
                        <a:pt x="16665" y="144018"/>
                        <a:pt x="12653" y="149264"/>
                        <a:pt x="8573" y="155059"/>
                      </a:cubicBezTo>
                      <a:cubicBezTo>
                        <a:pt x="10548" y="161163"/>
                        <a:pt x="12920" y="167129"/>
                        <a:pt x="15670" y="172924"/>
                      </a:cubicBezTo>
                      <a:lnTo>
                        <a:pt x="15670" y="172924"/>
                      </a:lnTo>
                      <a:cubicBezTo>
                        <a:pt x="21603" y="185989"/>
                        <a:pt x="29832" y="201934"/>
                        <a:pt x="38130" y="219113"/>
                      </a:cubicBezTo>
                      <a:cubicBezTo>
                        <a:pt x="50818" y="245345"/>
                        <a:pt x="63779" y="274491"/>
                        <a:pt x="69300" y="300826"/>
                      </a:cubicBezTo>
                      <a:cubicBezTo>
                        <a:pt x="72077" y="314199"/>
                        <a:pt x="-6550" y="455886"/>
                        <a:pt x="16356" y="490587"/>
                      </a:cubicBezTo>
                      <a:cubicBezTo>
                        <a:pt x="20025" y="501114"/>
                        <a:pt x="49069" y="505675"/>
                        <a:pt x="87714" y="505880"/>
                      </a:cubicBezTo>
                      <a:cubicBezTo>
                        <a:pt x="179817" y="506360"/>
                        <a:pt x="326372" y="482152"/>
                        <a:pt x="312862" y="455817"/>
                      </a:cubicBezTo>
                      <a:cubicBezTo>
                        <a:pt x="313033" y="455817"/>
                        <a:pt x="292014" y="334876"/>
                        <a:pt x="290333" y="291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6" name="Freeform: Shape 6165">
                  <a:extLst>
                    <a:ext uri="{FF2B5EF4-FFF2-40B4-BE49-F238E27FC236}">
                      <a16:creationId xmlns:a16="http://schemas.microsoft.com/office/drawing/2014/main" id="{F11B1D4D-97DC-498E-B6DC-4268153A80BC}"/>
                    </a:ext>
                  </a:extLst>
                </p:cNvPr>
                <p:cNvSpPr/>
                <p:nvPr/>
              </p:nvSpPr>
              <p:spPr>
                <a:xfrm>
                  <a:off x="5771918" y="1287760"/>
                  <a:ext cx="115230" cy="353255"/>
                </a:xfrm>
                <a:custGeom>
                  <a:avLst/>
                  <a:gdLst>
                    <a:gd name="connsiteX0" fmla="*/ 75582 w 115230"/>
                    <a:gd name="connsiteY0" fmla="*/ 353256 h 353255"/>
                    <a:gd name="connsiteX1" fmla="*/ 4225 w 115230"/>
                    <a:gd name="connsiteY1" fmla="*/ 337962 h 353255"/>
                    <a:gd name="connsiteX2" fmla="*/ 57168 w 115230"/>
                    <a:gd name="connsiteY2" fmla="*/ 148201 h 353255"/>
                    <a:gd name="connsiteX3" fmla="*/ 25999 w 115230"/>
                    <a:gd name="connsiteY3" fmla="*/ 66488 h 353255"/>
                    <a:gd name="connsiteX4" fmla="*/ 3539 w 115230"/>
                    <a:gd name="connsiteY4" fmla="*/ 20300 h 353255"/>
                    <a:gd name="connsiteX5" fmla="*/ 3539 w 115230"/>
                    <a:gd name="connsiteY5" fmla="*/ 20300 h 353255"/>
                    <a:gd name="connsiteX6" fmla="*/ 8682 w 115230"/>
                    <a:gd name="connsiteY6" fmla="*/ 0 h 353255"/>
                    <a:gd name="connsiteX7" fmla="*/ 111552 w 115230"/>
                    <a:gd name="connsiteY7" fmla="*/ 143229 h 353255"/>
                    <a:gd name="connsiteX8" fmla="*/ 75582 w 115230"/>
                    <a:gd name="connsiteY8" fmla="*/ 353256 h 3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30" h="353255">
                      <a:moveTo>
                        <a:pt x="75582" y="353256"/>
                      </a:moveTo>
                      <a:cubicBezTo>
                        <a:pt x="36937" y="353050"/>
                        <a:pt x="7894" y="348489"/>
                        <a:pt x="4225" y="337962"/>
                      </a:cubicBezTo>
                      <a:cubicBezTo>
                        <a:pt x="-18818" y="303295"/>
                        <a:pt x="60049" y="161575"/>
                        <a:pt x="57168" y="148201"/>
                      </a:cubicBezTo>
                      <a:cubicBezTo>
                        <a:pt x="51648" y="121867"/>
                        <a:pt x="38686" y="92720"/>
                        <a:pt x="25999" y="66488"/>
                      </a:cubicBezTo>
                      <a:cubicBezTo>
                        <a:pt x="17666" y="49343"/>
                        <a:pt x="9471" y="33364"/>
                        <a:pt x="3539" y="20300"/>
                      </a:cubicBezTo>
                      <a:lnTo>
                        <a:pt x="3539" y="20300"/>
                      </a:lnTo>
                      <a:lnTo>
                        <a:pt x="8682" y="0"/>
                      </a:lnTo>
                      <a:cubicBezTo>
                        <a:pt x="8682" y="0"/>
                        <a:pt x="92384" y="97315"/>
                        <a:pt x="111552" y="143229"/>
                      </a:cubicBezTo>
                      <a:cubicBezTo>
                        <a:pt x="126640" y="179200"/>
                        <a:pt x="91458" y="301924"/>
                        <a:pt x="75582" y="35325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7" name="Freeform: Shape 6166">
                  <a:extLst>
                    <a:ext uri="{FF2B5EF4-FFF2-40B4-BE49-F238E27FC236}">
                      <a16:creationId xmlns:a16="http://schemas.microsoft.com/office/drawing/2014/main" id="{CE388714-DD69-42E9-A115-169103965E37}"/>
                    </a:ext>
                  </a:extLst>
                </p:cNvPr>
                <p:cNvSpPr/>
                <p:nvPr/>
              </p:nvSpPr>
              <p:spPr>
                <a:xfrm>
                  <a:off x="5616572" y="1271336"/>
                  <a:ext cx="191151" cy="332372"/>
                </a:xfrm>
                <a:custGeom>
                  <a:avLst/>
                  <a:gdLst>
                    <a:gd name="connsiteX0" fmla="*/ 191152 w 191151"/>
                    <a:gd name="connsiteY0" fmla="*/ 303706 h 332372"/>
                    <a:gd name="connsiteX1" fmla="*/ 174589 w 191151"/>
                    <a:gd name="connsiteY1" fmla="*/ 332373 h 332372"/>
                    <a:gd name="connsiteX2" fmla="*/ 362 w 191151"/>
                    <a:gd name="connsiteY2" fmla="*/ 195213 h 332372"/>
                    <a:gd name="connsiteX3" fmla="*/ 52106 w 191151"/>
                    <a:gd name="connsiteY3" fmla="*/ 25786 h 332372"/>
                    <a:gd name="connsiteX4" fmla="*/ 67433 w 191151"/>
                    <a:gd name="connsiteY4" fmla="*/ 0 h 332372"/>
                    <a:gd name="connsiteX5" fmla="*/ 147123 w 191151"/>
                    <a:gd name="connsiteY5" fmla="*/ 59562 h 332372"/>
                    <a:gd name="connsiteX6" fmla="*/ 131693 w 191151"/>
                    <a:gd name="connsiteY6" fmla="*/ 85039 h 332372"/>
                    <a:gd name="connsiteX7" fmla="*/ 73640 w 191151"/>
                    <a:gd name="connsiteY7" fmla="*/ 177622 h 332372"/>
                    <a:gd name="connsiteX8" fmla="*/ 191152 w 191151"/>
                    <a:gd name="connsiteY8" fmla="*/ 303706 h 33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51" h="332372">
                      <a:moveTo>
                        <a:pt x="191152" y="303706"/>
                      </a:moveTo>
                      <a:lnTo>
                        <a:pt x="174589" y="332373"/>
                      </a:lnTo>
                      <a:cubicBezTo>
                        <a:pt x="68290" y="290231"/>
                        <a:pt x="362" y="195213"/>
                        <a:pt x="362" y="195213"/>
                      </a:cubicBezTo>
                      <a:cubicBezTo>
                        <a:pt x="-3341" y="141275"/>
                        <a:pt x="21896" y="79278"/>
                        <a:pt x="52106" y="25786"/>
                      </a:cubicBezTo>
                      <a:cubicBezTo>
                        <a:pt x="57112" y="16939"/>
                        <a:pt x="62393" y="8332"/>
                        <a:pt x="67433" y="0"/>
                      </a:cubicBezTo>
                      <a:cubicBezTo>
                        <a:pt x="92486" y="21802"/>
                        <a:pt x="119122" y="41710"/>
                        <a:pt x="147123" y="59562"/>
                      </a:cubicBezTo>
                      <a:cubicBezTo>
                        <a:pt x="142700" y="66900"/>
                        <a:pt x="137419" y="75644"/>
                        <a:pt x="131693" y="85039"/>
                      </a:cubicBezTo>
                      <a:cubicBezTo>
                        <a:pt x="108101" y="123924"/>
                        <a:pt x="77583" y="173747"/>
                        <a:pt x="73640" y="177622"/>
                      </a:cubicBezTo>
                      <a:cubicBezTo>
                        <a:pt x="67090" y="184309"/>
                        <a:pt x="191152" y="303706"/>
                        <a:pt x="191152" y="3037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8" name="Freeform: Shape 6167">
                  <a:extLst>
                    <a:ext uri="{FF2B5EF4-FFF2-40B4-BE49-F238E27FC236}">
                      <a16:creationId xmlns:a16="http://schemas.microsoft.com/office/drawing/2014/main" id="{0FD247E3-EDD8-47A9-8C68-B32AA4442DD4}"/>
                    </a:ext>
                  </a:extLst>
                </p:cNvPr>
                <p:cNvSpPr/>
                <p:nvPr/>
              </p:nvSpPr>
              <p:spPr>
                <a:xfrm>
                  <a:off x="5780641" y="1552732"/>
                  <a:ext cx="119150" cy="55871"/>
                </a:xfrm>
                <a:custGeom>
                  <a:avLst/>
                  <a:gdLst>
                    <a:gd name="connsiteX0" fmla="*/ 27083 w 119150"/>
                    <a:gd name="connsiteY0" fmla="*/ 22275 h 55871"/>
                    <a:gd name="connsiteX1" fmla="*/ 41862 w 119150"/>
                    <a:gd name="connsiteY1" fmla="*/ 15897 h 55871"/>
                    <a:gd name="connsiteX2" fmla="*/ 67374 w 119150"/>
                    <a:gd name="connsiteY2" fmla="*/ 844 h 55871"/>
                    <a:gd name="connsiteX3" fmla="*/ 61544 w 119150"/>
                    <a:gd name="connsiteY3" fmla="*/ 13326 h 55871"/>
                    <a:gd name="connsiteX4" fmla="*/ 93263 w 119150"/>
                    <a:gd name="connsiteY4" fmla="*/ 11131 h 55871"/>
                    <a:gd name="connsiteX5" fmla="*/ 118089 w 119150"/>
                    <a:gd name="connsiteY5" fmla="*/ 43947 h 55871"/>
                    <a:gd name="connsiteX6" fmla="*/ 86165 w 119150"/>
                    <a:gd name="connsiteY6" fmla="*/ 40141 h 55871"/>
                    <a:gd name="connsiteX7" fmla="*/ 10521 w 119150"/>
                    <a:gd name="connsiteY7" fmla="*/ 50976 h 55871"/>
                    <a:gd name="connsiteX8" fmla="*/ 27083 w 119150"/>
                    <a:gd name="connsiteY8" fmla="*/ 22275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50" h="55871">
                      <a:moveTo>
                        <a:pt x="27083" y="22275"/>
                      </a:moveTo>
                      <a:cubicBezTo>
                        <a:pt x="32466" y="21422"/>
                        <a:pt x="37548" y="19227"/>
                        <a:pt x="41862" y="15897"/>
                      </a:cubicBezTo>
                      <a:cubicBezTo>
                        <a:pt x="47691" y="10788"/>
                        <a:pt x="66276" y="-3614"/>
                        <a:pt x="67374" y="844"/>
                      </a:cubicBezTo>
                      <a:cubicBezTo>
                        <a:pt x="68471" y="5302"/>
                        <a:pt x="53898" y="12263"/>
                        <a:pt x="61544" y="13326"/>
                      </a:cubicBezTo>
                      <a:cubicBezTo>
                        <a:pt x="69191" y="14389"/>
                        <a:pt x="81227" y="9314"/>
                        <a:pt x="93263" y="11131"/>
                      </a:cubicBezTo>
                      <a:cubicBezTo>
                        <a:pt x="105298" y="12949"/>
                        <a:pt x="123781" y="40689"/>
                        <a:pt x="118089" y="43947"/>
                      </a:cubicBezTo>
                      <a:cubicBezTo>
                        <a:pt x="112396" y="47204"/>
                        <a:pt x="91617" y="36300"/>
                        <a:pt x="86165" y="40141"/>
                      </a:cubicBezTo>
                      <a:cubicBezTo>
                        <a:pt x="80713" y="43981"/>
                        <a:pt x="41588" y="65309"/>
                        <a:pt x="10521" y="50976"/>
                      </a:cubicBezTo>
                      <a:cubicBezTo>
                        <a:pt x="-20546" y="36643"/>
                        <a:pt x="27083" y="22275"/>
                        <a:pt x="27083" y="2227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9" name="Freeform: Shape 6168">
                  <a:extLst>
                    <a:ext uri="{FF2B5EF4-FFF2-40B4-BE49-F238E27FC236}">
                      <a16:creationId xmlns:a16="http://schemas.microsoft.com/office/drawing/2014/main" id="{5788BADD-C65B-48D0-A71B-B8DB64FC4034}"/>
                    </a:ext>
                  </a:extLst>
                </p:cNvPr>
                <p:cNvSpPr/>
                <p:nvPr/>
              </p:nvSpPr>
              <p:spPr>
                <a:xfrm>
                  <a:off x="5661614" y="1168191"/>
                  <a:ext cx="166152" cy="199979"/>
                </a:xfrm>
                <a:custGeom>
                  <a:avLst/>
                  <a:gdLst>
                    <a:gd name="connsiteX0" fmla="*/ 91006 w 166152"/>
                    <a:gd name="connsiteY0" fmla="*/ 199979 h 199979"/>
                    <a:gd name="connsiteX1" fmla="*/ 0 w 166152"/>
                    <a:gd name="connsiteY1" fmla="*/ 128347 h 199979"/>
                    <a:gd name="connsiteX2" fmla="*/ 98035 w 166152"/>
                    <a:gd name="connsiteY2" fmla="*/ 0 h 199979"/>
                    <a:gd name="connsiteX3" fmla="*/ 91006 w 166152"/>
                    <a:gd name="connsiteY3" fmla="*/ 199979 h 199979"/>
                  </a:gdLst>
                  <a:ahLst/>
                  <a:cxnLst>
                    <a:cxn ang="0">
                      <a:pos x="connsiteX0" y="connsiteY0"/>
                    </a:cxn>
                    <a:cxn ang="0">
                      <a:pos x="connsiteX1" y="connsiteY1"/>
                    </a:cxn>
                    <a:cxn ang="0">
                      <a:pos x="connsiteX2" y="connsiteY2"/>
                    </a:cxn>
                    <a:cxn ang="0">
                      <a:pos x="connsiteX3" y="connsiteY3"/>
                    </a:cxn>
                  </a:cxnLst>
                  <a:rect l="l" t="t" r="r" b="b"/>
                  <a:pathLst>
                    <a:path w="166152" h="199979">
                      <a:moveTo>
                        <a:pt x="91006" y="199979"/>
                      </a:moveTo>
                      <a:cubicBezTo>
                        <a:pt x="38611" y="196550"/>
                        <a:pt x="0" y="128347"/>
                        <a:pt x="0" y="128347"/>
                      </a:cubicBezTo>
                      <a:cubicBezTo>
                        <a:pt x="40908" y="56030"/>
                        <a:pt x="98035" y="0"/>
                        <a:pt x="98035" y="0"/>
                      </a:cubicBezTo>
                      <a:cubicBezTo>
                        <a:pt x="243288" y="55378"/>
                        <a:pt x="114700" y="184240"/>
                        <a:pt x="91006" y="199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0" name="Freeform: Shape 6169">
                  <a:extLst>
                    <a:ext uri="{FF2B5EF4-FFF2-40B4-BE49-F238E27FC236}">
                      <a16:creationId xmlns:a16="http://schemas.microsoft.com/office/drawing/2014/main" id="{65142349-8887-4E86-98B8-BC6AEF6E96CE}"/>
                    </a:ext>
                  </a:extLst>
                </p:cNvPr>
                <p:cNvSpPr/>
                <p:nvPr/>
              </p:nvSpPr>
              <p:spPr>
                <a:xfrm>
                  <a:off x="6375729" y="516698"/>
                  <a:ext cx="290687" cy="265329"/>
                </a:xfrm>
                <a:custGeom>
                  <a:avLst/>
                  <a:gdLst>
                    <a:gd name="connsiteX0" fmla="*/ 103187 w 290687"/>
                    <a:gd name="connsiteY0" fmla="*/ 265114 h 265329"/>
                    <a:gd name="connsiteX1" fmla="*/ 40333 w 290687"/>
                    <a:gd name="connsiteY1" fmla="*/ 226743 h 265329"/>
                    <a:gd name="connsiteX2" fmla="*/ 2614 w 290687"/>
                    <a:gd name="connsiteY2" fmla="*/ 137418 h 265329"/>
                    <a:gd name="connsiteX3" fmla="*/ 26823 w 290687"/>
                    <a:gd name="connsiteY3" fmla="*/ 45932 h 265329"/>
                    <a:gd name="connsiteX4" fmla="*/ 99929 w 290687"/>
                    <a:gd name="connsiteY4" fmla="*/ 19186 h 265329"/>
                    <a:gd name="connsiteX5" fmla="*/ 176945 w 290687"/>
                    <a:gd name="connsiteY5" fmla="*/ 8899 h 265329"/>
                    <a:gd name="connsiteX6" fmla="*/ 249536 w 290687"/>
                    <a:gd name="connsiteY6" fmla="*/ 35302 h 265329"/>
                    <a:gd name="connsiteX7" fmla="*/ 281015 w 290687"/>
                    <a:gd name="connsiteY7" fmla="*/ 93286 h 265329"/>
                    <a:gd name="connsiteX8" fmla="*/ 276900 w 290687"/>
                    <a:gd name="connsiteY8" fmla="*/ 166770 h 265329"/>
                    <a:gd name="connsiteX9" fmla="*/ 250394 w 290687"/>
                    <a:gd name="connsiteY9" fmla="*/ 227772 h 265329"/>
                    <a:gd name="connsiteX10" fmla="*/ 187540 w 290687"/>
                    <a:gd name="connsiteY10" fmla="*/ 265114 h 265329"/>
                    <a:gd name="connsiteX11" fmla="*/ 103187 w 290687"/>
                    <a:gd name="connsiteY11" fmla="*/ 265114 h 2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687" h="265329">
                      <a:moveTo>
                        <a:pt x="103187" y="265114"/>
                      </a:moveTo>
                      <a:cubicBezTo>
                        <a:pt x="103187" y="265114"/>
                        <a:pt x="42048" y="262027"/>
                        <a:pt x="40333" y="226743"/>
                      </a:cubicBezTo>
                      <a:cubicBezTo>
                        <a:pt x="38619" y="191459"/>
                        <a:pt x="-11891" y="165741"/>
                        <a:pt x="2614" y="137418"/>
                      </a:cubicBezTo>
                      <a:cubicBezTo>
                        <a:pt x="20548" y="102682"/>
                        <a:pt x="4192" y="69283"/>
                        <a:pt x="26823" y="45932"/>
                      </a:cubicBezTo>
                      <a:cubicBezTo>
                        <a:pt x="51752" y="20214"/>
                        <a:pt x="83298" y="34170"/>
                        <a:pt x="99929" y="19186"/>
                      </a:cubicBezTo>
                      <a:cubicBezTo>
                        <a:pt x="116560" y="4201"/>
                        <a:pt x="146975" y="-9618"/>
                        <a:pt x="176945" y="8899"/>
                      </a:cubicBezTo>
                      <a:cubicBezTo>
                        <a:pt x="206914" y="27415"/>
                        <a:pt x="229820" y="17437"/>
                        <a:pt x="249536" y="35302"/>
                      </a:cubicBezTo>
                      <a:cubicBezTo>
                        <a:pt x="271310" y="54984"/>
                        <a:pt x="263047" y="79879"/>
                        <a:pt x="281015" y="93286"/>
                      </a:cubicBezTo>
                      <a:cubicBezTo>
                        <a:pt x="297474" y="105631"/>
                        <a:pt x="290787" y="139372"/>
                        <a:pt x="276900" y="166770"/>
                      </a:cubicBezTo>
                      <a:cubicBezTo>
                        <a:pt x="266922" y="186555"/>
                        <a:pt x="289964" y="205072"/>
                        <a:pt x="250394" y="227772"/>
                      </a:cubicBezTo>
                      <a:cubicBezTo>
                        <a:pt x="233935" y="237202"/>
                        <a:pt x="237501" y="260999"/>
                        <a:pt x="187540" y="265114"/>
                      </a:cubicBezTo>
                      <a:cubicBezTo>
                        <a:pt x="165149" y="266931"/>
                        <a:pt x="116320" y="256404"/>
                        <a:pt x="103187" y="26511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1" name="Freeform: Shape 6170">
                  <a:extLst>
                    <a:ext uri="{FF2B5EF4-FFF2-40B4-BE49-F238E27FC236}">
                      <a16:creationId xmlns:a16="http://schemas.microsoft.com/office/drawing/2014/main" id="{4170EEA8-4D97-46DA-BF1E-3568831BDAEC}"/>
                    </a:ext>
                  </a:extLst>
                </p:cNvPr>
                <p:cNvSpPr/>
                <p:nvPr/>
              </p:nvSpPr>
              <p:spPr>
                <a:xfrm>
                  <a:off x="6362261" y="2065286"/>
                  <a:ext cx="80703" cy="74855"/>
                </a:xfrm>
                <a:custGeom>
                  <a:avLst/>
                  <a:gdLst>
                    <a:gd name="connsiteX0" fmla="*/ 0 w 80703"/>
                    <a:gd name="connsiteY0" fmla="*/ 74752 h 74855"/>
                    <a:gd name="connsiteX1" fmla="*/ 3429 w 80703"/>
                    <a:gd name="connsiteY1" fmla="*/ 41731 h 74855"/>
                    <a:gd name="connsiteX2" fmla="*/ 19888 w 80703"/>
                    <a:gd name="connsiteY2" fmla="*/ 0 h 74855"/>
                    <a:gd name="connsiteX3" fmla="*/ 70466 w 80703"/>
                    <a:gd name="connsiteY3" fmla="*/ 0 h 74855"/>
                    <a:gd name="connsiteX4" fmla="*/ 80444 w 80703"/>
                    <a:gd name="connsiteY4" fmla="*/ 40565 h 74855"/>
                    <a:gd name="connsiteX5" fmla="*/ 80444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0" y="74752"/>
                      </a:moveTo>
                      <a:cubicBezTo>
                        <a:pt x="0" y="74752"/>
                        <a:pt x="0" y="49995"/>
                        <a:pt x="3429" y="41731"/>
                      </a:cubicBezTo>
                      <a:cubicBezTo>
                        <a:pt x="6858" y="33467"/>
                        <a:pt x="19888" y="0"/>
                        <a:pt x="19888" y="0"/>
                      </a:cubicBezTo>
                      <a:lnTo>
                        <a:pt x="70466" y="0"/>
                      </a:lnTo>
                      <a:cubicBezTo>
                        <a:pt x="70466" y="0"/>
                        <a:pt x="79861" y="30587"/>
                        <a:pt x="80444" y="40565"/>
                      </a:cubicBezTo>
                      <a:cubicBezTo>
                        <a:pt x="81027" y="50543"/>
                        <a:pt x="80444" y="74855"/>
                        <a:pt x="80444"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2" name="Freeform: Shape 6171">
                  <a:extLst>
                    <a:ext uri="{FF2B5EF4-FFF2-40B4-BE49-F238E27FC236}">
                      <a16:creationId xmlns:a16="http://schemas.microsoft.com/office/drawing/2014/main" id="{2F222BAA-6994-443F-8CE5-23FB67BA0804}"/>
                    </a:ext>
                  </a:extLst>
                </p:cNvPr>
                <p:cNvSpPr/>
                <p:nvPr/>
              </p:nvSpPr>
              <p:spPr>
                <a:xfrm>
                  <a:off x="6602615" y="2065286"/>
                  <a:ext cx="80703" cy="74855"/>
                </a:xfrm>
                <a:custGeom>
                  <a:avLst/>
                  <a:gdLst>
                    <a:gd name="connsiteX0" fmla="*/ 80704 w 80703"/>
                    <a:gd name="connsiteY0" fmla="*/ 74752 h 74855"/>
                    <a:gd name="connsiteX1" fmla="*/ 77275 w 80703"/>
                    <a:gd name="connsiteY1" fmla="*/ 41731 h 74855"/>
                    <a:gd name="connsiteX2" fmla="*/ 60815 w 80703"/>
                    <a:gd name="connsiteY2" fmla="*/ 0 h 74855"/>
                    <a:gd name="connsiteX3" fmla="*/ 10272 w 80703"/>
                    <a:gd name="connsiteY3" fmla="*/ 0 h 74855"/>
                    <a:gd name="connsiteX4" fmla="*/ 259 w 80703"/>
                    <a:gd name="connsiteY4" fmla="*/ 40565 h 74855"/>
                    <a:gd name="connsiteX5" fmla="*/ 259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80704" y="74752"/>
                      </a:moveTo>
                      <a:cubicBezTo>
                        <a:pt x="80704" y="74752"/>
                        <a:pt x="80704" y="49995"/>
                        <a:pt x="77275" y="41731"/>
                      </a:cubicBezTo>
                      <a:cubicBezTo>
                        <a:pt x="73846" y="33467"/>
                        <a:pt x="60815" y="0"/>
                        <a:pt x="60815" y="0"/>
                      </a:cubicBezTo>
                      <a:lnTo>
                        <a:pt x="10272" y="0"/>
                      </a:lnTo>
                      <a:cubicBezTo>
                        <a:pt x="10272" y="0"/>
                        <a:pt x="842" y="30587"/>
                        <a:pt x="259" y="40565"/>
                      </a:cubicBezTo>
                      <a:cubicBezTo>
                        <a:pt x="-324" y="50543"/>
                        <a:pt x="259" y="74855"/>
                        <a:pt x="259"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3" name="Freeform: Shape 6172">
                  <a:extLst>
                    <a:ext uri="{FF2B5EF4-FFF2-40B4-BE49-F238E27FC236}">
                      <a16:creationId xmlns:a16="http://schemas.microsoft.com/office/drawing/2014/main" id="{0087B588-C2DA-4E2F-98C0-6FE8DA9CB79A}"/>
                    </a:ext>
                  </a:extLst>
                </p:cNvPr>
                <p:cNvSpPr/>
                <p:nvPr/>
              </p:nvSpPr>
              <p:spPr>
                <a:xfrm>
                  <a:off x="6416062" y="721731"/>
                  <a:ext cx="210197" cy="178997"/>
                </a:xfrm>
                <a:custGeom>
                  <a:avLst/>
                  <a:gdLst>
                    <a:gd name="connsiteX0" fmla="*/ 64671 w 210197"/>
                    <a:gd name="connsiteY0" fmla="*/ 28773 h 178997"/>
                    <a:gd name="connsiteX1" fmla="*/ 55824 w 210197"/>
                    <a:gd name="connsiteY1" fmla="*/ 108601 h 178997"/>
                    <a:gd name="connsiteX2" fmla="*/ 0 w 210197"/>
                    <a:gd name="connsiteY2" fmla="*/ 147554 h 178997"/>
                    <a:gd name="connsiteX3" fmla="*/ 210198 w 210197"/>
                    <a:gd name="connsiteY3" fmla="*/ 178998 h 178997"/>
                    <a:gd name="connsiteX4" fmla="*/ 159997 w 210197"/>
                    <a:gd name="connsiteY4" fmla="*/ 109732 h 178997"/>
                    <a:gd name="connsiteX5" fmla="*/ 152796 w 210197"/>
                    <a:gd name="connsiteY5" fmla="*/ 8474 h 178997"/>
                    <a:gd name="connsiteX6" fmla="*/ 64671 w 210197"/>
                    <a:gd name="connsiteY6" fmla="*/ 28773 h 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97" h="178997">
                      <a:moveTo>
                        <a:pt x="64671" y="28773"/>
                      </a:moveTo>
                      <a:cubicBezTo>
                        <a:pt x="64671" y="28773"/>
                        <a:pt x="62888" y="83912"/>
                        <a:pt x="55824" y="108601"/>
                      </a:cubicBezTo>
                      <a:lnTo>
                        <a:pt x="0" y="147554"/>
                      </a:lnTo>
                      <a:lnTo>
                        <a:pt x="210198" y="178998"/>
                      </a:lnTo>
                      <a:lnTo>
                        <a:pt x="159997" y="109732"/>
                      </a:lnTo>
                      <a:cubicBezTo>
                        <a:pt x="159997" y="109732"/>
                        <a:pt x="144875" y="35837"/>
                        <a:pt x="152796" y="8474"/>
                      </a:cubicBezTo>
                      <a:cubicBezTo>
                        <a:pt x="160717" y="-18890"/>
                        <a:pt x="64671" y="28773"/>
                        <a:pt x="64671" y="28773"/>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4" name="Freeform: Shape 6173">
                  <a:extLst>
                    <a:ext uri="{FF2B5EF4-FFF2-40B4-BE49-F238E27FC236}">
                      <a16:creationId xmlns:a16="http://schemas.microsoft.com/office/drawing/2014/main" id="{FB7AE4FD-5C4F-4B16-AFDC-723811392676}"/>
                    </a:ext>
                  </a:extLst>
                </p:cNvPr>
                <p:cNvSpPr/>
                <p:nvPr/>
              </p:nvSpPr>
              <p:spPr>
                <a:xfrm>
                  <a:off x="6480425" y="758117"/>
                  <a:ext cx="86444" cy="39139"/>
                </a:xfrm>
                <a:custGeom>
                  <a:avLst/>
                  <a:gdLst>
                    <a:gd name="connsiteX0" fmla="*/ 0 w 86444"/>
                    <a:gd name="connsiteY0" fmla="*/ 0 h 39139"/>
                    <a:gd name="connsiteX1" fmla="*/ 48006 w 86444"/>
                    <a:gd name="connsiteY1" fmla="*/ 39125 h 39139"/>
                    <a:gd name="connsiteX2" fmla="*/ 86445 w 86444"/>
                    <a:gd name="connsiteY2" fmla="*/ 2846 h 39139"/>
                  </a:gdLst>
                  <a:ahLst/>
                  <a:cxnLst>
                    <a:cxn ang="0">
                      <a:pos x="connsiteX0" y="connsiteY0"/>
                    </a:cxn>
                    <a:cxn ang="0">
                      <a:pos x="connsiteX1" y="connsiteY1"/>
                    </a:cxn>
                    <a:cxn ang="0">
                      <a:pos x="connsiteX2" y="connsiteY2"/>
                    </a:cxn>
                  </a:cxnLst>
                  <a:rect l="l" t="t" r="r" b="b"/>
                  <a:pathLst>
                    <a:path w="86444" h="39139">
                      <a:moveTo>
                        <a:pt x="0" y="0"/>
                      </a:moveTo>
                      <a:cubicBezTo>
                        <a:pt x="0" y="0"/>
                        <a:pt x="16631" y="40016"/>
                        <a:pt x="48006" y="39125"/>
                      </a:cubicBezTo>
                      <a:cubicBezTo>
                        <a:pt x="79381" y="38233"/>
                        <a:pt x="86445" y="2846"/>
                        <a:pt x="86445" y="2846"/>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5" name="Freeform: Shape 6174">
                  <a:extLst>
                    <a:ext uri="{FF2B5EF4-FFF2-40B4-BE49-F238E27FC236}">
                      <a16:creationId xmlns:a16="http://schemas.microsoft.com/office/drawing/2014/main" id="{49F19126-7B80-4E4D-B3E7-BC08D08E3483}"/>
                    </a:ext>
                  </a:extLst>
                </p:cNvPr>
                <p:cNvSpPr/>
                <p:nvPr/>
              </p:nvSpPr>
              <p:spPr>
                <a:xfrm>
                  <a:off x="6460193" y="630695"/>
                  <a:ext cx="128896" cy="151120"/>
                </a:xfrm>
                <a:custGeom>
                  <a:avLst/>
                  <a:gdLst>
                    <a:gd name="connsiteX0" fmla="*/ 64431 w 128896"/>
                    <a:gd name="connsiteY0" fmla="*/ 151116 h 151120"/>
                    <a:gd name="connsiteX1" fmla="*/ 0 w 128896"/>
                    <a:gd name="connsiteY1" fmla="*/ 83119 h 151120"/>
                    <a:gd name="connsiteX2" fmla="*/ 0 w 128896"/>
                    <a:gd name="connsiteY2" fmla="*/ 24826 h 151120"/>
                    <a:gd name="connsiteX3" fmla="*/ 21157 w 128896"/>
                    <a:gd name="connsiteY3" fmla="*/ 0 h 151120"/>
                    <a:gd name="connsiteX4" fmla="*/ 107739 w 128896"/>
                    <a:gd name="connsiteY4" fmla="*/ 0 h 151120"/>
                    <a:gd name="connsiteX5" fmla="*/ 128896 w 128896"/>
                    <a:gd name="connsiteY5" fmla="*/ 24826 h 151120"/>
                    <a:gd name="connsiteX6" fmla="*/ 128896 w 128896"/>
                    <a:gd name="connsiteY6" fmla="*/ 79896 h 151120"/>
                    <a:gd name="connsiteX7" fmla="*/ 64431 w 128896"/>
                    <a:gd name="connsiteY7" fmla="*/ 151116 h 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6" h="151120">
                      <a:moveTo>
                        <a:pt x="64431" y="151116"/>
                      </a:moveTo>
                      <a:cubicBezTo>
                        <a:pt x="41765" y="150739"/>
                        <a:pt x="0" y="120529"/>
                        <a:pt x="0" y="83119"/>
                      </a:cubicBezTo>
                      <a:lnTo>
                        <a:pt x="0" y="24826"/>
                      </a:lnTo>
                      <a:cubicBezTo>
                        <a:pt x="0" y="11110"/>
                        <a:pt x="9533" y="0"/>
                        <a:pt x="21157" y="0"/>
                      </a:cubicBezTo>
                      <a:lnTo>
                        <a:pt x="107739" y="0"/>
                      </a:lnTo>
                      <a:cubicBezTo>
                        <a:pt x="119364" y="0"/>
                        <a:pt x="128896" y="11179"/>
                        <a:pt x="128896" y="24826"/>
                      </a:cubicBezTo>
                      <a:lnTo>
                        <a:pt x="128896" y="79896"/>
                      </a:lnTo>
                      <a:cubicBezTo>
                        <a:pt x="129033" y="118986"/>
                        <a:pt x="90594" y="151562"/>
                        <a:pt x="64431" y="15111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6" name="Freeform: Shape 6175">
                  <a:extLst>
                    <a:ext uri="{FF2B5EF4-FFF2-40B4-BE49-F238E27FC236}">
                      <a16:creationId xmlns:a16="http://schemas.microsoft.com/office/drawing/2014/main" id="{F0FA5BC0-35D6-47FC-886F-7ECDA910F80C}"/>
                    </a:ext>
                  </a:extLst>
                </p:cNvPr>
                <p:cNvSpPr/>
                <p:nvPr/>
              </p:nvSpPr>
              <p:spPr>
                <a:xfrm>
                  <a:off x="6358333" y="1282686"/>
                  <a:ext cx="198901" cy="803353"/>
                </a:xfrm>
                <a:custGeom>
                  <a:avLst/>
                  <a:gdLst>
                    <a:gd name="connsiteX0" fmla="*/ 10272 w 198901"/>
                    <a:gd name="connsiteY0" fmla="*/ 0 h 803353"/>
                    <a:gd name="connsiteX1" fmla="*/ 5883 w 198901"/>
                    <a:gd name="connsiteY1" fmla="*/ 424304 h 803353"/>
                    <a:gd name="connsiteX2" fmla="*/ 5883 w 198901"/>
                    <a:gd name="connsiteY2" fmla="*/ 792991 h 803353"/>
                    <a:gd name="connsiteX3" fmla="*/ 94042 w 198901"/>
                    <a:gd name="connsiteY3" fmla="*/ 792991 h 803353"/>
                    <a:gd name="connsiteX4" fmla="*/ 144037 w 198901"/>
                    <a:gd name="connsiteY4" fmla="*/ 424304 h 803353"/>
                    <a:gd name="connsiteX5" fmla="*/ 198901 w 198901"/>
                    <a:gd name="connsiteY5" fmla="*/ 11761 h 80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1" h="803353">
                      <a:moveTo>
                        <a:pt x="10272" y="0"/>
                      </a:moveTo>
                      <a:cubicBezTo>
                        <a:pt x="10272" y="0"/>
                        <a:pt x="19119" y="270171"/>
                        <a:pt x="5883" y="424304"/>
                      </a:cubicBezTo>
                      <a:cubicBezTo>
                        <a:pt x="-7353" y="578438"/>
                        <a:pt x="5883" y="792991"/>
                        <a:pt x="5883" y="792991"/>
                      </a:cubicBezTo>
                      <a:cubicBezTo>
                        <a:pt x="5883" y="792991"/>
                        <a:pt x="48162" y="816308"/>
                        <a:pt x="94042" y="792991"/>
                      </a:cubicBezTo>
                      <a:cubicBezTo>
                        <a:pt x="94042" y="792991"/>
                        <a:pt x="144346" y="495182"/>
                        <a:pt x="144037" y="424304"/>
                      </a:cubicBezTo>
                      <a:cubicBezTo>
                        <a:pt x="143694" y="348866"/>
                        <a:pt x="198901" y="11761"/>
                        <a:pt x="198901" y="1176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7" name="Freeform: Shape 6176">
                  <a:extLst>
                    <a:ext uri="{FF2B5EF4-FFF2-40B4-BE49-F238E27FC236}">
                      <a16:creationId xmlns:a16="http://schemas.microsoft.com/office/drawing/2014/main" id="{3124DC6D-6553-4C7F-B789-B4892BAFDC57}"/>
                    </a:ext>
                  </a:extLst>
                </p:cNvPr>
                <p:cNvSpPr/>
                <p:nvPr/>
              </p:nvSpPr>
              <p:spPr>
                <a:xfrm>
                  <a:off x="6488620" y="1282205"/>
                  <a:ext cx="198840" cy="803833"/>
                </a:xfrm>
                <a:custGeom>
                  <a:avLst/>
                  <a:gdLst>
                    <a:gd name="connsiteX0" fmla="*/ 192881 w 198840"/>
                    <a:gd name="connsiteY0" fmla="*/ 793471 h 803833"/>
                    <a:gd name="connsiteX1" fmla="*/ 104722 w 198840"/>
                    <a:gd name="connsiteY1" fmla="*/ 793471 h 803833"/>
                    <a:gd name="connsiteX2" fmla="*/ 54727 w 198840"/>
                    <a:gd name="connsiteY2" fmla="*/ 424785 h 803833"/>
                    <a:gd name="connsiteX3" fmla="*/ 33844 w 198840"/>
                    <a:gd name="connsiteY3" fmla="*/ 234269 h 803833"/>
                    <a:gd name="connsiteX4" fmla="*/ 0 w 198840"/>
                    <a:gd name="connsiteY4" fmla="*/ 12242 h 803833"/>
                    <a:gd name="connsiteX5" fmla="*/ 195899 w 198840"/>
                    <a:gd name="connsiteY5" fmla="*/ 0 h 803833"/>
                    <a:gd name="connsiteX6" fmla="*/ 192984 w 198840"/>
                    <a:gd name="connsiteY6" fmla="*/ 424785 h 803833"/>
                    <a:gd name="connsiteX7" fmla="*/ 192881 w 198840"/>
                    <a:gd name="connsiteY7" fmla="*/ 793471 h 8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40" h="803833">
                      <a:moveTo>
                        <a:pt x="192881" y="793471"/>
                      </a:moveTo>
                      <a:cubicBezTo>
                        <a:pt x="192881" y="793471"/>
                        <a:pt x="150568" y="816788"/>
                        <a:pt x="104722" y="793471"/>
                      </a:cubicBezTo>
                      <a:cubicBezTo>
                        <a:pt x="104722" y="793471"/>
                        <a:pt x="54418" y="495662"/>
                        <a:pt x="54727" y="424785"/>
                      </a:cubicBezTo>
                      <a:cubicBezTo>
                        <a:pt x="54727" y="392895"/>
                        <a:pt x="45160" y="314371"/>
                        <a:pt x="33844" y="234269"/>
                      </a:cubicBezTo>
                      <a:cubicBezTo>
                        <a:pt x="18379" y="124713"/>
                        <a:pt x="0" y="12242"/>
                        <a:pt x="0" y="12242"/>
                      </a:cubicBezTo>
                      <a:lnTo>
                        <a:pt x="195899" y="0"/>
                      </a:lnTo>
                      <a:cubicBezTo>
                        <a:pt x="195899" y="0"/>
                        <a:pt x="179748" y="270651"/>
                        <a:pt x="192984" y="424785"/>
                      </a:cubicBezTo>
                      <a:cubicBezTo>
                        <a:pt x="206220" y="578918"/>
                        <a:pt x="192881" y="793471"/>
                        <a:pt x="192881" y="79347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8" name="Freeform: Shape 6177">
                  <a:extLst>
                    <a:ext uri="{FF2B5EF4-FFF2-40B4-BE49-F238E27FC236}">
                      <a16:creationId xmlns:a16="http://schemas.microsoft.com/office/drawing/2014/main" id="{6C6E2CCD-434D-42F7-A70B-47BB91F88377}"/>
                    </a:ext>
                  </a:extLst>
                </p:cNvPr>
                <p:cNvSpPr/>
                <p:nvPr/>
              </p:nvSpPr>
              <p:spPr>
                <a:xfrm>
                  <a:off x="6359881" y="830332"/>
                  <a:ext cx="331520" cy="513458"/>
                </a:xfrm>
                <a:custGeom>
                  <a:avLst/>
                  <a:gdLst>
                    <a:gd name="connsiteX0" fmla="*/ 322477 w 331520"/>
                    <a:gd name="connsiteY0" fmla="*/ 497274 h 513458"/>
                    <a:gd name="connsiteX1" fmla="*/ 162754 w 331520"/>
                    <a:gd name="connsiteY1" fmla="*/ 513459 h 513458"/>
                    <a:gd name="connsiteX2" fmla="*/ 64651 w 331520"/>
                    <a:gd name="connsiteY2" fmla="*/ 505983 h 513458"/>
                    <a:gd name="connsiteX3" fmla="*/ 10061 w 331520"/>
                    <a:gd name="connsiteY3" fmla="*/ 497274 h 513458"/>
                    <a:gd name="connsiteX4" fmla="*/ 3203 w 331520"/>
                    <a:gd name="connsiteY4" fmla="*/ 415286 h 513458"/>
                    <a:gd name="connsiteX5" fmla="*/ 6632 w 331520"/>
                    <a:gd name="connsiteY5" fmla="*/ 235367 h 513458"/>
                    <a:gd name="connsiteX6" fmla="*/ 6975 w 331520"/>
                    <a:gd name="connsiteY6" fmla="*/ 212392 h 513458"/>
                    <a:gd name="connsiteX7" fmla="*/ 46888 w 331520"/>
                    <a:gd name="connsiteY7" fmla="*/ 13030 h 513458"/>
                    <a:gd name="connsiteX8" fmla="*/ 112039 w 331520"/>
                    <a:gd name="connsiteY8" fmla="*/ 0 h 513458"/>
                    <a:gd name="connsiteX9" fmla="*/ 164949 w 331520"/>
                    <a:gd name="connsiteY9" fmla="*/ 40119 h 513458"/>
                    <a:gd name="connsiteX10" fmla="*/ 216384 w 331520"/>
                    <a:gd name="connsiteY10" fmla="*/ 1132 h 513458"/>
                    <a:gd name="connsiteX11" fmla="*/ 296760 w 331520"/>
                    <a:gd name="connsiteY11" fmla="*/ 16631 h 513458"/>
                    <a:gd name="connsiteX12" fmla="*/ 311059 w 331520"/>
                    <a:gd name="connsiteY12" fmla="*/ 257449 h 513458"/>
                    <a:gd name="connsiteX13" fmla="*/ 322477 w 331520"/>
                    <a:gd name="connsiteY13" fmla="*/ 497274 h 5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520" h="513458">
                      <a:moveTo>
                        <a:pt x="322477" y="497274"/>
                      </a:moveTo>
                      <a:cubicBezTo>
                        <a:pt x="322477" y="497274"/>
                        <a:pt x="238947" y="513459"/>
                        <a:pt x="162754" y="513459"/>
                      </a:cubicBezTo>
                      <a:cubicBezTo>
                        <a:pt x="129939" y="513050"/>
                        <a:pt x="97158" y="510554"/>
                        <a:pt x="64651" y="505983"/>
                      </a:cubicBezTo>
                      <a:cubicBezTo>
                        <a:pt x="32864" y="501766"/>
                        <a:pt x="10061" y="497274"/>
                        <a:pt x="10061" y="497274"/>
                      </a:cubicBezTo>
                      <a:cubicBezTo>
                        <a:pt x="10061" y="497274"/>
                        <a:pt x="-6879" y="498782"/>
                        <a:pt x="3203" y="415286"/>
                      </a:cubicBezTo>
                      <a:cubicBezTo>
                        <a:pt x="10815" y="351747"/>
                        <a:pt x="8415" y="294380"/>
                        <a:pt x="6632" y="235367"/>
                      </a:cubicBezTo>
                      <a:cubicBezTo>
                        <a:pt x="6426" y="228783"/>
                        <a:pt x="6632" y="221033"/>
                        <a:pt x="6975" y="212392"/>
                      </a:cubicBezTo>
                      <a:cubicBezTo>
                        <a:pt x="10404" y="143572"/>
                        <a:pt x="30978" y="19682"/>
                        <a:pt x="46888" y="13030"/>
                      </a:cubicBezTo>
                      <a:cubicBezTo>
                        <a:pt x="46888" y="13030"/>
                        <a:pt x="70480" y="4252"/>
                        <a:pt x="112039" y="0"/>
                      </a:cubicBezTo>
                      <a:cubicBezTo>
                        <a:pt x="112039" y="823"/>
                        <a:pt x="136248" y="36176"/>
                        <a:pt x="164949" y="40119"/>
                      </a:cubicBezTo>
                      <a:cubicBezTo>
                        <a:pt x="182780" y="33056"/>
                        <a:pt x="196770" y="27055"/>
                        <a:pt x="216384" y="1132"/>
                      </a:cubicBezTo>
                      <a:cubicBezTo>
                        <a:pt x="243507" y="4331"/>
                        <a:pt x="270391" y="9509"/>
                        <a:pt x="296760" y="16631"/>
                      </a:cubicBezTo>
                      <a:cubicBezTo>
                        <a:pt x="296760" y="16631"/>
                        <a:pt x="299743" y="29764"/>
                        <a:pt x="311059" y="257449"/>
                      </a:cubicBezTo>
                      <a:cubicBezTo>
                        <a:pt x="315619" y="347666"/>
                        <a:pt x="346480" y="497582"/>
                        <a:pt x="322477" y="497274"/>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9" name="Freeform: Shape 6178">
                  <a:extLst>
                    <a:ext uri="{FF2B5EF4-FFF2-40B4-BE49-F238E27FC236}">
                      <a16:creationId xmlns:a16="http://schemas.microsoft.com/office/drawing/2014/main" id="{71A2B43A-93E1-4248-AAA5-C88B4A707533}"/>
                    </a:ext>
                  </a:extLst>
                </p:cNvPr>
                <p:cNvSpPr/>
                <p:nvPr/>
              </p:nvSpPr>
              <p:spPr>
                <a:xfrm>
                  <a:off x="6359710" y="1042724"/>
                  <a:ext cx="84241" cy="293590"/>
                </a:xfrm>
                <a:custGeom>
                  <a:avLst/>
                  <a:gdLst>
                    <a:gd name="connsiteX0" fmla="*/ 64651 w 84241"/>
                    <a:gd name="connsiteY0" fmla="*/ 293591 h 293590"/>
                    <a:gd name="connsiteX1" fmla="*/ 10061 w 84241"/>
                    <a:gd name="connsiteY1" fmla="*/ 284881 h 293590"/>
                    <a:gd name="connsiteX2" fmla="*/ 3203 w 84241"/>
                    <a:gd name="connsiteY2" fmla="*/ 202894 h 293590"/>
                    <a:gd name="connsiteX3" fmla="*/ 6632 w 84241"/>
                    <a:gd name="connsiteY3" fmla="*/ 22974 h 293590"/>
                    <a:gd name="connsiteX4" fmla="*/ 6975 w 84241"/>
                    <a:gd name="connsiteY4" fmla="*/ 0 h 293590"/>
                    <a:gd name="connsiteX5" fmla="*/ 80732 w 84241"/>
                    <a:gd name="connsiteY5" fmla="*/ 160546 h 293590"/>
                    <a:gd name="connsiteX6" fmla="*/ 64651 w 84241"/>
                    <a:gd name="connsiteY6" fmla="*/ 293591 h 29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41" h="293590">
                      <a:moveTo>
                        <a:pt x="64651" y="293591"/>
                      </a:moveTo>
                      <a:cubicBezTo>
                        <a:pt x="32864" y="289373"/>
                        <a:pt x="10061" y="284881"/>
                        <a:pt x="10061" y="284881"/>
                      </a:cubicBezTo>
                      <a:cubicBezTo>
                        <a:pt x="10061" y="284881"/>
                        <a:pt x="-6878" y="286390"/>
                        <a:pt x="3203" y="202894"/>
                      </a:cubicBezTo>
                      <a:cubicBezTo>
                        <a:pt x="10815" y="139355"/>
                        <a:pt x="8415" y="81987"/>
                        <a:pt x="6632" y="22974"/>
                      </a:cubicBezTo>
                      <a:cubicBezTo>
                        <a:pt x="6426" y="16391"/>
                        <a:pt x="6632" y="8641"/>
                        <a:pt x="6975" y="0"/>
                      </a:cubicBezTo>
                      <a:cubicBezTo>
                        <a:pt x="11844" y="7784"/>
                        <a:pt x="66125" y="95429"/>
                        <a:pt x="80732" y="160546"/>
                      </a:cubicBezTo>
                      <a:cubicBezTo>
                        <a:pt x="91397" y="208072"/>
                        <a:pt x="75349" y="263999"/>
                        <a:pt x="64651" y="293591"/>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0" name="Freeform: Shape 6179">
                  <a:extLst>
                    <a:ext uri="{FF2B5EF4-FFF2-40B4-BE49-F238E27FC236}">
                      <a16:creationId xmlns:a16="http://schemas.microsoft.com/office/drawing/2014/main" id="{BB3E8FDC-819B-4EDA-A525-BA61E3E80021}"/>
                    </a:ext>
                  </a:extLst>
                </p:cNvPr>
                <p:cNvSpPr/>
                <p:nvPr/>
              </p:nvSpPr>
              <p:spPr>
                <a:xfrm>
                  <a:off x="6522464" y="1422589"/>
                  <a:ext cx="52523" cy="284401"/>
                </a:xfrm>
                <a:custGeom>
                  <a:avLst/>
                  <a:gdLst>
                    <a:gd name="connsiteX0" fmla="*/ 20882 w 52523"/>
                    <a:gd name="connsiteY0" fmla="*/ 284401 h 284401"/>
                    <a:gd name="connsiteX1" fmla="*/ 0 w 52523"/>
                    <a:gd name="connsiteY1" fmla="*/ 93886 h 284401"/>
                    <a:gd name="connsiteX2" fmla="*/ 40291 w 52523"/>
                    <a:gd name="connsiteY2" fmla="*/ 0 h 284401"/>
                    <a:gd name="connsiteX3" fmla="*/ 20882 w 52523"/>
                    <a:gd name="connsiteY3" fmla="*/ 284401 h 284401"/>
                  </a:gdLst>
                  <a:ahLst/>
                  <a:cxnLst>
                    <a:cxn ang="0">
                      <a:pos x="connsiteX0" y="connsiteY0"/>
                    </a:cxn>
                    <a:cxn ang="0">
                      <a:pos x="connsiteX1" y="connsiteY1"/>
                    </a:cxn>
                    <a:cxn ang="0">
                      <a:pos x="connsiteX2" y="connsiteY2"/>
                    </a:cxn>
                    <a:cxn ang="0">
                      <a:pos x="connsiteX3" y="connsiteY3"/>
                    </a:cxn>
                  </a:cxnLst>
                  <a:rect l="l" t="t" r="r" b="b"/>
                  <a:pathLst>
                    <a:path w="52523" h="284401">
                      <a:moveTo>
                        <a:pt x="20882" y="284401"/>
                      </a:moveTo>
                      <a:cubicBezTo>
                        <a:pt x="20882" y="252512"/>
                        <a:pt x="11316" y="173987"/>
                        <a:pt x="0" y="93886"/>
                      </a:cubicBezTo>
                      <a:cubicBezTo>
                        <a:pt x="11727" y="46051"/>
                        <a:pt x="40291" y="0"/>
                        <a:pt x="40291" y="0"/>
                      </a:cubicBezTo>
                      <a:cubicBezTo>
                        <a:pt x="76467" y="101430"/>
                        <a:pt x="20882" y="284401"/>
                        <a:pt x="20882" y="284401"/>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1" name="Freeform: Shape 6180">
                  <a:extLst>
                    <a:ext uri="{FF2B5EF4-FFF2-40B4-BE49-F238E27FC236}">
                      <a16:creationId xmlns:a16="http://schemas.microsoft.com/office/drawing/2014/main" id="{83EF6FA4-06C1-4CC3-8385-C38D0F2BF16B}"/>
                    </a:ext>
                  </a:extLst>
                </p:cNvPr>
                <p:cNvSpPr/>
                <p:nvPr/>
              </p:nvSpPr>
              <p:spPr>
                <a:xfrm>
                  <a:off x="6187622" y="841956"/>
                  <a:ext cx="223227" cy="459040"/>
                </a:xfrm>
                <a:custGeom>
                  <a:avLst/>
                  <a:gdLst>
                    <a:gd name="connsiteX0" fmla="*/ 101567 w 223227"/>
                    <a:gd name="connsiteY0" fmla="*/ 272468 h 459040"/>
                    <a:gd name="connsiteX1" fmla="*/ 116758 w 223227"/>
                    <a:gd name="connsiteY1" fmla="*/ 313788 h 459040"/>
                    <a:gd name="connsiteX2" fmla="*/ 172787 w 223227"/>
                    <a:gd name="connsiteY2" fmla="*/ 427974 h 459040"/>
                    <a:gd name="connsiteX3" fmla="*/ 162158 w 223227"/>
                    <a:gd name="connsiteY3" fmla="*/ 459040 h 459040"/>
                    <a:gd name="connsiteX4" fmla="*/ 41148 w 223227"/>
                    <a:gd name="connsiteY4" fmla="*/ 343312 h 459040"/>
                    <a:gd name="connsiteX5" fmla="*/ 0 w 223227"/>
                    <a:gd name="connsiteY5" fmla="*/ 276549 h 459040"/>
                    <a:gd name="connsiteX6" fmla="*/ 223228 w 223227"/>
                    <a:gd name="connsiteY6" fmla="*/ 0 h 459040"/>
                    <a:gd name="connsiteX7" fmla="*/ 212358 w 223227"/>
                    <a:gd name="connsiteY7" fmla="*/ 176285 h 459040"/>
                    <a:gd name="connsiteX8" fmla="*/ 101567 w 223227"/>
                    <a:gd name="connsiteY8" fmla="*/ 272468 h 45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7" h="459040">
                      <a:moveTo>
                        <a:pt x="101567" y="272468"/>
                      </a:moveTo>
                      <a:cubicBezTo>
                        <a:pt x="99578" y="274149"/>
                        <a:pt x="106505" y="291362"/>
                        <a:pt x="116758" y="313788"/>
                      </a:cubicBezTo>
                      <a:cubicBezTo>
                        <a:pt x="137812" y="359874"/>
                        <a:pt x="172787" y="427974"/>
                        <a:pt x="172787" y="427974"/>
                      </a:cubicBezTo>
                      <a:cubicBezTo>
                        <a:pt x="170078" y="438600"/>
                        <a:pt x="166547" y="448990"/>
                        <a:pt x="162158" y="459040"/>
                      </a:cubicBezTo>
                      <a:cubicBezTo>
                        <a:pt x="103316" y="412817"/>
                        <a:pt x="65391" y="373487"/>
                        <a:pt x="41148" y="343312"/>
                      </a:cubicBezTo>
                      <a:cubicBezTo>
                        <a:pt x="7098" y="300895"/>
                        <a:pt x="0" y="276549"/>
                        <a:pt x="0" y="276549"/>
                      </a:cubicBezTo>
                      <a:cubicBezTo>
                        <a:pt x="131022" y="9841"/>
                        <a:pt x="223228" y="0"/>
                        <a:pt x="223228" y="0"/>
                      </a:cubicBezTo>
                      <a:lnTo>
                        <a:pt x="212358" y="176285"/>
                      </a:lnTo>
                      <a:cubicBezTo>
                        <a:pt x="212358" y="176285"/>
                        <a:pt x="107636" y="267393"/>
                        <a:pt x="101567" y="27246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2" name="Freeform: Shape 6181">
                  <a:extLst>
                    <a:ext uri="{FF2B5EF4-FFF2-40B4-BE49-F238E27FC236}">
                      <a16:creationId xmlns:a16="http://schemas.microsoft.com/office/drawing/2014/main" id="{6A99E5EA-CD92-4810-8CE9-1DD47CF01006}"/>
                    </a:ext>
                  </a:extLst>
                </p:cNvPr>
                <p:cNvSpPr/>
                <p:nvPr/>
              </p:nvSpPr>
              <p:spPr>
                <a:xfrm>
                  <a:off x="6348528" y="1255291"/>
                  <a:ext cx="60947" cy="48340"/>
                </a:xfrm>
                <a:custGeom>
                  <a:avLst/>
                  <a:gdLst>
                    <a:gd name="connsiteX0" fmla="*/ 4921 w 60947"/>
                    <a:gd name="connsiteY0" fmla="*/ 17965 h 48340"/>
                    <a:gd name="connsiteX1" fmla="*/ 49498 w 60947"/>
                    <a:gd name="connsiteY1" fmla="*/ 5003 h 48340"/>
                    <a:gd name="connsiteX2" fmla="*/ 54778 w 60947"/>
                    <a:gd name="connsiteY2" fmla="*/ 45603 h 48340"/>
                    <a:gd name="connsiteX3" fmla="*/ 21277 w 60947"/>
                    <a:gd name="connsiteY3" fmla="*/ 39122 h 48340"/>
                    <a:gd name="connsiteX4" fmla="*/ 1149 w 60947"/>
                    <a:gd name="connsiteY4" fmla="*/ 45671 h 48340"/>
                    <a:gd name="connsiteX5" fmla="*/ 4921 w 60947"/>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7" h="48340">
                      <a:moveTo>
                        <a:pt x="4921" y="17965"/>
                      </a:moveTo>
                      <a:cubicBezTo>
                        <a:pt x="4921" y="17965"/>
                        <a:pt x="36673" y="-11456"/>
                        <a:pt x="49498" y="5003"/>
                      </a:cubicBezTo>
                      <a:cubicBezTo>
                        <a:pt x="62322" y="21462"/>
                        <a:pt x="64791" y="47351"/>
                        <a:pt x="54778" y="45603"/>
                      </a:cubicBezTo>
                      <a:cubicBezTo>
                        <a:pt x="44766" y="43854"/>
                        <a:pt x="24192" y="34424"/>
                        <a:pt x="21277" y="39122"/>
                      </a:cubicBezTo>
                      <a:cubicBezTo>
                        <a:pt x="18362" y="43820"/>
                        <a:pt x="5161" y="52838"/>
                        <a:pt x="1149" y="45671"/>
                      </a:cubicBezTo>
                      <a:cubicBezTo>
                        <a:pt x="-2863" y="38505"/>
                        <a:pt x="4921" y="17965"/>
                        <a:pt x="4921"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3" name="Freeform: Shape 6182">
                  <a:extLst>
                    <a:ext uri="{FF2B5EF4-FFF2-40B4-BE49-F238E27FC236}">
                      <a16:creationId xmlns:a16="http://schemas.microsoft.com/office/drawing/2014/main" id="{CD45B599-9269-4E52-8081-4735FC2A513E}"/>
                    </a:ext>
                  </a:extLst>
                </p:cNvPr>
                <p:cNvSpPr/>
                <p:nvPr/>
              </p:nvSpPr>
              <p:spPr>
                <a:xfrm>
                  <a:off x="6228770" y="1155710"/>
                  <a:ext cx="131639" cy="145252"/>
                </a:xfrm>
                <a:custGeom>
                  <a:avLst/>
                  <a:gdLst>
                    <a:gd name="connsiteX0" fmla="*/ 131639 w 131639"/>
                    <a:gd name="connsiteY0" fmla="*/ 114186 h 145252"/>
                    <a:gd name="connsiteX1" fmla="*/ 121010 w 131639"/>
                    <a:gd name="connsiteY1" fmla="*/ 145252 h 145252"/>
                    <a:gd name="connsiteX2" fmla="*/ 0 w 131639"/>
                    <a:gd name="connsiteY2" fmla="*/ 29524 h 145252"/>
                    <a:gd name="connsiteX3" fmla="*/ 75438 w 131639"/>
                    <a:gd name="connsiteY3" fmla="*/ 0 h 145252"/>
                    <a:gd name="connsiteX4" fmla="*/ 131639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131639" y="114186"/>
                      </a:moveTo>
                      <a:cubicBezTo>
                        <a:pt x="128930" y="124812"/>
                        <a:pt x="125399" y="135202"/>
                        <a:pt x="121010" y="145252"/>
                      </a:cubicBezTo>
                      <a:cubicBezTo>
                        <a:pt x="62168" y="99030"/>
                        <a:pt x="24243" y="59699"/>
                        <a:pt x="0" y="29524"/>
                      </a:cubicBezTo>
                      <a:cubicBezTo>
                        <a:pt x="18277" y="28152"/>
                        <a:pt x="44920" y="21637"/>
                        <a:pt x="75438" y="0"/>
                      </a:cubicBezTo>
                      <a:cubicBezTo>
                        <a:pt x="96664" y="46086"/>
                        <a:pt x="131639" y="114186"/>
                        <a:pt x="131639"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4" name="Freeform: Shape 6183">
                  <a:extLst>
                    <a:ext uri="{FF2B5EF4-FFF2-40B4-BE49-F238E27FC236}">
                      <a16:creationId xmlns:a16="http://schemas.microsoft.com/office/drawing/2014/main" id="{3E2BBA27-3142-4A52-86B4-84B8A5BD8ED7}"/>
                    </a:ext>
                  </a:extLst>
                </p:cNvPr>
                <p:cNvSpPr/>
                <p:nvPr/>
              </p:nvSpPr>
              <p:spPr>
                <a:xfrm>
                  <a:off x="6647349" y="844562"/>
                  <a:ext cx="219147" cy="456399"/>
                </a:xfrm>
                <a:custGeom>
                  <a:avLst/>
                  <a:gdLst>
                    <a:gd name="connsiteX0" fmla="*/ 219147 w 219147"/>
                    <a:gd name="connsiteY0" fmla="*/ 273909 h 456399"/>
                    <a:gd name="connsiteX1" fmla="*/ 177999 w 219147"/>
                    <a:gd name="connsiteY1" fmla="*/ 340671 h 456399"/>
                    <a:gd name="connsiteX2" fmla="*/ 56990 w 219147"/>
                    <a:gd name="connsiteY2" fmla="*/ 456400 h 456399"/>
                    <a:gd name="connsiteX3" fmla="*/ 46394 w 219147"/>
                    <a:gd name="connsiteY3" fmla="*/ 425333 h 456399"/>
                    <a:gd name="connsiteX4" fmla="*/ 102424 w 219147"/>
                    <a:gd name="connsiteY4" fmla="*/ 311147 h 456399"/>
                    <a:gd name="connsiteX5" fmla="*/ 117614 w 219147"/>
                    <a:gd name="connsiteY5" fmla="*/ 269828 h 456399"/>
                    <a:gd name="connsiteX6" fmla="*/ 20265 w 219147"/>
                    <a:gd name="connsiteY6" fmla="*/ 185440 h 456399"/>
                    <a:gd name="connsiteX7" fmla="*/ 6549 w 219147"/>
                    <a:gd name="connsiteY7" fmla="*/ 173645 h 456399"/>
                    <a:gd name="connsiteX8" fmla="*/ 0 w 219147"/>
                    <a:gd name="connsiteY8" fmla="*/ 0 h 456399"/>
                    <a:gd name="connsiteX9" fmla="*/ 219147 w 219147"/>
                    <a:gd name="connsiteY9" fmla="*/ 273909 h 4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147" h="456399">
                      <a:moveTo>
                        <a:pt x="219147" y="273909"/>
                      </a:moveTo>
                      <a:cubicBezTo>
                        <a:pt x="219147" y="273909"/>
                        <a:pt x="212289" y="298254"/>
                        <a:pt x="177999" y="340671"/>
                      </a:cubicBezTo>
                      <a:cubicBezTo>
                        <a:pt x="153791" y="370846"/>
                        <a:pt x="115831" y="410177"/>
                        <a:pt x="56990" y="456400"/>
                      </a:cubicBezTo>
                      <a:cubicBezTo>
                        <a:pt x="52601" y="446353"/>
                        <a:pt x="49069" y="435960"/>
                        <a:pt x="46394" y="425333"/>
                      </a:cubicBezTo>
                      <a:cubicBezTo>
                        <a:pt x="46394" y="425333"/>
                        <a:pt x="81370" y="357233"/>
                        <a:pt x="102424" y="311147"/>
                      </a:cubicBezTo>
                      <a:cubicBezTo>
                        <a:pt x="112711" y="288722"/>
                        <a:pt x="119569" y="271508"/>
                        <a:pt x="117614" y="269828"/>
                      </a:cubicBezTo>
                      <a:cubicBezTo>
                        <a:pt x="112917" y="265919"/>
                        <a:pt x="49034" y="210266"/>
                        <a:pt x="20265" y="185440"/>
                      </a:cubicBezTo>
                      <a:lnTo>
                        <a:pt x="6549" y="173645"/>
                      </a:lnTo>
                      <a:lnTo>
                        <a:pt x="0" y="0"/>
                      </a:lnTo>
                      <a:cubicBezTo>
                        <a:pt x="0" y="0"/>
                        <a:pt x="88125" y="7201"/>
                        <a:pt x="219147" y="273909"/>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5" name="Freeform: Shape 6184">
                  <a:extLst>
                    <a:ext uri="{FF2B5EF4-FFF2-40B4-BE49-F238E27FC236}">
                      <a16:creationId xmlns:a16="http://schemas.microsoft.com/office/drawing/2014/main" id="{E91CF0A3-8FA1-4E1D-A33F-CD4DCED2EF23}"/>
                    </a:ext>
                  </a:extLst>
                </p:cNvPr>
                <p:cNvSpPr/>
                <p:nvPr/>
              </p:nvSpPr>
              <p:spPr>
                <a:xfrm>
                  <a:off x="6644773" y="1255291"/>
                  <a:ext cx="60910" cy="48340"/>
                </a:xfrm>
                <a:custGeom>
                  <a:avLst/>
                  <a:gdLst>
                    <a:gd name="connsiteX0" fmla="*/ 56033 w 60910"/>
                    <a:gd name="connsiteY0" fmla="*/ 17965 h 48340"/>
                    <a:gd name="connsiteX1" fmla="*/ 11456 w 60910"/>
                    <a:gd name="connsiteY1" fmla="*/ 5003 h 48340"/>
                    <a:gd name="connsiteX2" fmla="*/ 6141 w 60910"/>
                    <a:gd name="connsiteY2" fmla="*/ 45603 h 48340"/>
                    <a:gd name="connsiteX3" fmla="*/ 39677 w 60910"/>
                    <a:gd name="connsiteY3" fmla="*/ 39122 h 48340"/>
                    <a:gd name="connsiteX4" fmla="*/ 59771 w 60910"/>
                    <a:gd name="connsiteY4" fmla="*/ 45671 h 48340"/>
                    <a:gd name="connsiteX5" fmla="*/ 56033 w 60910"/>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10" h="48340">
                      <a:moveTo>
                        <a:pt x="56033" y="17965"/>
                      </a:moveTo>
                      <a:cubicBezTo>
                        <a:pt x="56033" y="17965"/>
                        <a:pt x="24281" y="-11456"/>
                        <a:pt x="11456" y="5003"/>
                      </a:cubicBezTo>
                      <a:cubicBezTo>
                        <a:pt x="-1368" y="21462"/>
                        <a:pt x="-3837" y="47351"/>
                        <a:pt x="6141" y="45603"/>
                      </a:cubicBezTo>
                      <a:cubicBezTo>
                        <a:pt x="16120" y="43854"/>
                        <a:pt x="36728" y="34424"/>
                        <a:pt x="39677" y="39122"/>
                      </a:cubicBezTo>
                      <a:cubicBezTo>
                        <a:pt x="42626" y="43820"/>
                        <a:pt x="55793" y="52838"/>
                        <a:pt x="59771" y="45671"/>
                      </a:cubicBezTo>
                      <a:cubicBezTo>
                        <a:pt x="63749" y="38505"/>
                        <a:pt x="56033" y="17965"/>
                        <a:pt x="56033"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6" name="Freeform: Shape 6185">
                  <a:extLst>
                    <a:ext uri="{FF2B5EF4-FFF2-40B4-BE49-F238E27FC236}">
                      <a16:creationId xmlns:a16="http://schemas.microsoft.com/office/drawing/2014/main" id="{A738B093-E2AF-4021-A1AB-FE3CAF3236ED}"/>
                    </a:ext>
                  </a:extLst>
                </p:cNvPr>
                <p:cNvSpPr/>
                <p:nvPr/>
              </p:nvSpPr>
              <p:spPr>
                <a:xfrm>
                  <a:off x="6693811" y="1155710"/>
                  <a:ext cx="131639" cy="145252"/>
                </a:xfrm>
                <a:custGeom>
                  <a:avLst/>
                  <a:gdLst>
                    <a:gd name="connsiteX0" fmla="*/ 0 w 131639"/>
                    <a:gd name="connsiteY0" fmla="*/ 114186 h 145252"/>
                    <a:gd name="connsiteX1" fmla="*/ 10630 w 131639"/>
                    <a:gd name="connsiteY1" fmla="*/ 145252 h 145252"/>
                    <a:gd name="connsiteX2" fmla="*/ 131639 w 131639"/>
                    <a:gd name="connsiteY2" fmla="*/ 29524 h 145252"/>
                    <a:gd name="connsiteX3" fmla="*/ 56201 w 131639"/>
                    <a:gd name="connsiteY3" fmla="*/ 0 h 145252"/>
                    <a:gd name="connsiteX4" fmla="*/ 0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0" y="114186"/>
                      </a:moveTo>
                      <a:cubicBezTo>
                        <a:pt x="2709" y="124812"/>
                        <a:pt x="6241" y="135202"/>
                        <a:pt x="10630" y="145252"/>
                      </a:cubicBezTo>
                      <a:cubicBezTo>
                        <a:pt x="69472" y="99030"/>
                        <a:pt x="107431" y="59699"/>
                        <a:pt x="131639" y="29524"/>
                      </a:cubicBezTo>
                      <a:cubicBezTo>
                        <a:pt x="113397" y="28152"/>
                        <a:pt x="86720" y="21637"/>
                        <a:pt x="56201" y="0"/>
                      </a:cubicBezTo>
                      <a:cubicBezTo>
                        <a:pt x="34976" y="46086"/>
                        <a:pt x="0" y="114186"/>
                        <a:pt x="0"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7" name="Freeform: Shape 6186">
                  <a:extLst>
                    <a:ext uri="{FF2B5EF4-FFF2-40B4-BE49-F238E27FC236}">
                      <a16:creationId xmlns:a16="http://schemas.microsoft.com/office/drawing/2014/main" id="{D6FE4B52-E74F-4235-A969-B9427FAEB896}"/>
                    </a:ext>
                  </a:extLst>
                </p:cNvPr>
                <p:cNvSpPr/>
                <p:nvPr/>
              </p:nvSpPr>
              <p:spPr>
                <a:xfrm>
                  <a:off x="6667717" y="1022895"/>
                  <a:ext cx="97349" cy="91529"/>
                </a:xfrm>
                <a:custGeom>
                  <a:avLst/>
                  <a:gdLst>
                    <a:gd name="connsiteX0" fmla="*/ 97349 w 97349"/>
                    <a:gd name="connsiteY0" fmla="*/ 91529 h 91529"/>
                    <a:gd name="connsiteX1" fmla="*/ 0 w 97349"/>
                    <a:gd name="connsiteY1" fmla="*/ 7142 h 91529"/>
                    <a:gd name="connsiteX2" fmla="*/ 46154 w 97349"/>
                    <a:gd name="connsiteY2" fmla="*/ 16949 h 91529"/>
                    <a:gd name="connsiteX3" fmla="*/ 97349 w 97349"/>
                    <a:gd name="connsiteY3" fmla="*/ 91529 h 91529"/>
                  </a:gdLst>
                  <a:ahLst/>
                  <a:cxnLst>
                    <a:cxn ang="0">
                      <a:pos x="connsiteX0" y="connsiteY0"/>
                    </a:cxn>
                    <a:cxn ang="0">
                      <a:pos x="connsiteX1" y="connsiteY1"/>
                    </a:cxn>
                    <a:cxn ang="0">
                      <a:pos x="connsiteX2" y="connsiteY2"/>
                    </a:cxn>
                    <a:cxn ang="0">
                      <a:pos x="connsiteX3" y="connsiteY3"/>
                    </a:cxn>
                  </a:cxnLst>
                  <a:rect l="l" t="t" r="r" b="b"/>
                  <a:pathLst>
                    <a:path w="97349" h="91529">
                      <a:moveTo>
                        <a:pt x="97349" y="91529"/>
                      </a:moveTo>
                      <a:cubicBezTo>
                        <a:pt x="92652" y="87620"/>
                        <a:pt x="28769" y="31968"/>
                        <a:pt x="0" y="7142"/>
                      </a:cubicBezTo>
                      <a:cubicBezTo>
                        <a:pt x="0" y="7142"/>
                        <a:pt x="28530" y="-14221"/>
                        <a:pt x="46154" y="16949"/>
                      </a:cubicBezTo>
                      <a:cubicBezTo>
                        <a:pt x="63779" y="48118"/>
                        <a:pt x="97349" y="91529"/>
                        <a:pt x="97349" y="9152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8" name="Freeform: Shape 6187">
                  <a:extLst>
                    <a:ext uri="{FF2B5EF4-FFF2-40B4-BE49-F238E27FC236}">
                      <a16:creationId xmlns:a16="http://schemas.microsoft.com/office/drawing/2014/main" id="{0ABFACFC-FD2E-41DF-881A-37FA604A4CCE}"/>
                    </a:ext>
                  </a:extLst>
                </p:cNvPr>
                <p:cNvSpPr/>
                <p:nvPr/>
              </p:nvSpPr>
              <p:spPr>
                <a:xfrm>
                  <a:off x="6814534" y="1118471"/>
                  <a:ext cx="51961" cy="66762"/>
                </a:xfrm>
                <a:custGeom>
                  <a:avLst/>
                  <a:gdLst>
                    <a:gd name="connsiteX0" fmla="*/ 51962 w 51961"/>
                    <a:gd name="connsiteY0" fmla="*/ 0 h 66762"/>
                    <a:gd name="connsiteX1" fmla="*/ 10814 w 51961"/>
                    <a:gd name="connsiteY1" fmla="*/ 66763 h 66762"/>
                    <a:gd name="connsiteX2" fmla="*/ 51962 w 51961"/>
                    <a:gd name="connsiteY2" fmla="*/ 0 h 66762"/>
                  </a:gdLst>
                  <a:ahLst/>
                  <a:cxnLst>
                    <a:cxn ang="0">
                      <a:pos x="connsiteX0" y="connsiteY0"/>
                    </a:cxn>
                    <a:cxn ang="0">
                      <a:pos x="connsiteX1" y="connsiteY1"/>
                    </a:cxn>
                    <a:cxn ang="0">
                      <a:pos x="connsiteX2" y="connsiteY2"/>
                    </a:cxn>
                  </a:cxnLst>
                  <a:rect l="l" t="t" r="r" b="b"/>
                  <a:pathLst>
                    <a:path w="51961" h="66762">
                      <a:moveTo>
                        <a:pt x="51962" y="0"/>
                      </a:moveTo>
                      <a:cubicBezTo>
                        <a:pt x="51962" y="0"/>
                        <a:pt x="45104" y="24346"/>
                        <a:pt x="10814" y="66763"/>
                      </a:cubicBezTo>
                      <a:cubicBezTo>
                        <a:pt x="-28483" y="66214"/>
                        <a:pt x="51962" y="0"/>
                        <a:pt x="51962" y="0"/>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9" name="Freeform: Shape 6188">
                  <a:extLst>
                    <a:ext uri="{FF2B5EF4-FFF2-40B4-BE49-F238E27FC236}">
                      <a16:creationId xmlns:a16="http://schemas.microsoft.com/office/drawing/2014/main" id="{AD388A28-44F0-4F86-9F55-C6AB9A5BBACB}"/>
                    </a:ext>
                  </a:extLst>
                </p:cNvPr>
                <p:cNvSpPr/>
                <p:nvPr/>
              </p:nvSpPr>
              <p:spPr>
                <a:xfrm>
                  <a:off x="6460262" y="604841"/>
                  <a:ext cx="145046" cy="74100"/>
                </a:xfrm>
                <a:custGeom>
                  <a:avLst/>
                  <a:gdLst>
                    <a:gd name="connsiteX0" fmla="*/ 69 w 145046"/>
                    <a:gd name="connsiteY0" fmla="*/ 74101 h 74100"/>
                    <a:gd name="connsiteX1" fmla="*/ 67414 w 145046"/>
                    <a:gd name="connsiteY1" fmla="*/ 33501 h 74100"/>
                    <a:gd name="connsiteX2" fmla="*/ 128965 w 145046"/>
                    <a:gd name="connsiteY2" fmla="*/ 64842 h 74100"/>
                    <a:gd name="connsiteX3" fmla="*/ 145047 w 145046"/>
                    <a:gd name="connsiteY3" fmla="*/ 18071 h 74100"/>
                    <a:gd name="connsiteX4" fmla="*/ 84182 w 145046"/>
                    <a:gd name="connsiteY4" fmla="*/ 0 h 74100"/>
                    <a:gd name="connsiteX5" fmla="*/ 5315 w 145046"/>
                    <a:gd name="connsiteY5" fmla="*/ 20574 h 74100"/>
                    <a:gd name="connsiteX6" fmla="*/ 0 w 145046"/>
                    <a:gd name="connsiteY6" fmla="*/ 32953 h 7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46" h="74100">
                      <a:moveTo>
                        <a:pt x="69" y="74101"/>
                      </a:moveTo>
                      <a:cubicBezTo>
                        <a:pt x="69" y="74101"/>
                        <a:pt x="15808" y="26095"/>
                        <a:pt x="67414" y="33501"/>
                      </a:cubicBezTo>
                      <a:cubicBezTo>
                        <a:pt x="119020" y="40908"/>
                        <a:pt x="123478" y="52052"/>
                        <a:pt x="128965" y="64842"/>
                      </a:cubicBezTo>
                      <a:cubicBezTo>
                        <a:pt x="134451" y="77633"/>
                        <a:pt x="145047" y="18071"/>
                        <a:pt x="145047" y="18071"/>
                      </a:cubicBezTo>
                      <a:lnTo>
                        <a:pt x="84182" y="0"/>
                      </a:lnTo>
                      <a:cubicBezTo>
                        <a:pt x="84182" y="0"/>
                        <a:pt x="10527" y="8367"/>
                        <a:pt x="5315" y="20574"/>
                      </a:cubicBezTo>
                      <a:lnTo>
                        <a:pt x="0" y="32953"/>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0" name="Freeform: Shape 6189">
                  <a:extLst>
                    <a:ext uri="{FF2B5EF4-FFF2-40B4-BE49-F238E27FC236}">
                      <a16:creationId xmlns:a16="http://schemas.microsoft.com/office/drawing/2014/main" id="{4658AB7F-E3E8-4CDD-ACFF-4F4806D332E7}"/>
                    </a:ext>
                  </a:extLst>
                </p:cNvPr>
                <p:cNvSpPr/>
                <p:nvPr/>
              </p:nvSpPr>
              <p:spPr>
                <a:xfrm>
                  <a:off x="6462944" y="679789"/>
                  <a:ext cx="55922" cy="35123"/>
                </a:xfrm>
                <a:custGeom>
                  <a:avLst/>
                  <a:gdLst>
                    <a:gd name="connsiteX0" fmla="*/ 30271 w 55922"/>
                    <a:gd name="connsiteY0" fmla="*/ 35123 h 35123"/>
                    <a:gd name="connsiteX1" fmla="*/ 405 w 55922"/>
                    <a:gd name="connsiteY1" fmla="*/ 17669 h 35123"/>
                    <a:gd name="connsiteX2" fmla="*/ 2976 w 55922"/>
                    <a:gd name="connsiteY2" fmla="*/ 5634 h 35123"/>
                    <a:gd name="connsiteX3" fmla="*/ 16007 w 55922"/>
                    <a:gd name="connsiteY3" fmla="*/ 79 h 35123"/>
                    <a:gd name="connsiteX4" fmla="*/ 43439 w 55922"/>
                    <a:gd name="connsiteY4" fmla="*/ 79 h 35123"/>
                    <a:gd name="connsiteX5" fmla="*/ 54240 w 55922"/>
                    <a:gd name="connsiteY5" fmla="*/ 4536 h 35123"/>
                    <a:gd name="connsiteX6" fmla="*/ 53760 w 55922"/>
                    <a:gd name="connsiteY6" fmla="*/ 19933 h 35123"/>
                    <a:gd name="connsiteX7" fmla="*/ 35312 w 55922"/>
                    <a:gd name="connsiteY7" fmla="*/ 34917 h 35123"/>
                    <a:gd name="connsiteX8" fmla="*/ 30271 w 55922"/>
                    <a:gd name="connsiteY8" fmla="*/ 35123 h 35123"/>
                    <a:gd name="connsiteX9" fmla="*/ 16007 w 55922"/>
                    <a:gd name="connsiteY9" fmla="*/ 1896 h 35123"/>
                    <a:gd name="connsiteX10" fmla="*/ 4382 w 55922"/>
                    <a:gd name="connsiteY10" fmla="*/ 6765 h 35123"/>
                    <a:gd name="connsiteX11" fmla="*/ 2188 w 55922"/>
                    <a:gd name="connsiteY11" fmla="*/ 17327 h 35123"/>
                    <a:gd name="connsiteX12" fmla="*/ 19915 w 55922"/>
                    <a:gd name="connsiteY12" fmla="*/ 32414 h 35123"/>
                    <a:gd name="connsiteX13" fmla="*/ 35106 w 55922"/>
                    <a:gd name="connsiteY13" fmla="*/ 33100 h 35123"/>
                    <a:gd name="connsiteX14" fmla="*/ 35106 w 55922"/>
                    <a:gd name="connsiteY14" fmla="*/ 33100 h 35123"/>
                    <a:gd name="connsiteX15" fmla="*/ 51977 w 55922"/>
                    <a:gd name="connsiteY15" fmla="*/ 19384 h 35123"/>
                    <a:gd name="connsiteX16" fmla="*/ 52594 w 55922"/>
                    <a:gd name="connsiteY16" fmla="*/ 5668 h 35123"/>
                    <a:gd name="connsiteX17" fmla="*/ 43301 w 55922"/>
                    <a:gd name="connsiteY17" fmla="*/ 2033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22" h="35123">
                      <a:moveTo>
                        <a:pt x="30271" y="35123"/>
                      </a:moveTo>
                      <a:cubicBezTo>
                        <a:pt x="21356" y="35123"/>
                        <a:pt x="3525" y="33168"/>
                        <a:pt x="405" y="17669"/>
                      </a:cubicBezTo>
                      <a:cubicBezTo>
                        <a:pt x="-624" y="13476"/>
                        <a:pt x="336" y="9039"/>
                        <a:pt x="2976" y="5634"/>
                      </a:cubicBezTo>
                      <a:cubicBezTo>
                        <a:pt x="6268" y="1923"/>
                        <a:pt x="11034" y="-113"/>
                        <a:pt x="16007" y="79"/>
                      </a:cubicBezTo>
                      <a:lnTo>
                        <a:pt x="43439" y="79"/>
                      </a:lnTo>
                      <a:cubicBezTo>
                        <a:pt x="47553" y="-395"/>
                        <a:pt x="51634" y="1289"/>
                        <a:pt x="54240" y="4536"/>
                      </a:cubicBezTo>
                      <a:cubicBezTo>
                        <a:pt x="57669" y="9508"/>
                        <a:pt x="54994" y="16984"/>
                        <a:pt x="53760" y="19933"/>
                      </a:cubicBezTo>
                      <a:cubicBezTo>
                        <a:pt x="49508" y="30220"/>
                        <a:pt x="43473" y="34883"/>
                        <a:pt x="35312" y="34917"/>
                      </a:cubicBezTo>
                      <a:cubicBezTo>
                        <a:pt x="34900" y="34952"/>
                        <a:pt x="33014" y="35123"/>
                        <a:pt x="30271" y="35123"/>
                      </a:cubicBezTo>
                      <a:close/>
                      <a:moveTo>
                        <a:pt x="16007" y="1896"/>
                      </a:moveTo>
                      <a:cubicBezTo>
                        <a:pt x="11583" y="1704"/>
                        <a:pt x="7331" y="3487"/>
                        <a:pt x="4382" y="6765"/>
                      </a:cubicBezTo>
                      <a:cubicBezTo>
                        <a:pt x="2085" y="9762"/>
                        <a:pt x="1262" y="13657"/>
                        <a:pt x="2188" y="17327"/>
                      </a:cubicBezTo>
                      <a:cubicBezTo>
                        <a:pt x="3799" y="25248"/>
                        <a:pt x="9766" y="30322"/>
                        <a:pt x="19915" y="32414"/>
                      </a:cubicBezTo>
                      <a:cubicBezTo>
                        <a:pt x="24922" y="33381"/>
                        <a:pt x="30031" y="33611"/>
                        <a:pt x="35106" y="33100"/>
                      </a:cubicBezTo>
                      <a:lnTo>
                        <a:pt x="35106" y="33100"/>
                      </a:lnTo>
                      <a:cubicBezTo>
                        <a:pt x="42650" y="33100"/>
                        <a:pt x="47999" y="28711"/>
                        <a:pt x="51977" y="19384"/>
                      </a:cubicBezTo>
                      <a:cubicBezTo>
                        <a:pt x="52869" y="17292"/>
                        <a:pt x="55406" y="10057"/>
                        <a:pt x="52594" y="5668"/>
                      </a:cubicBezTo>
                      <a:cubicBezTo>
                        <a:pt x="50297" y="2962"/>
                        <a:pt x="46799" y="1594"/>
                        <a:pt x="43301" y="20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1" name="Freeform: Shape 6190">
                  <a:extLst>
                    <a:ext uri="{FF2B5EF4-FFF2-40B4-BE49-F238E27FC236}">
                      <a16:creationId xmlns:a16="http://schemas.microsoft.com/office/drawing/2014/main" id="{60BC4A1E-69A6-4C4B-AAA4-8F88EF76D3A0}"/>
                    </a:ext>
                  </a:extLst>
                </p:cNvPr>
                <p:cNvSpPr/>
                <p:nvPr/>
              </p:nvSpPr>
              <p:spPr>
                <a:xfrm>
                  <a:off x="6530797" y="679789"/>
                  <a:ext cx="55877" cy="35123"/>
                </a:xfrm>
                <a:custGeom>
                  <a:avLst/>
                  <a:gdLst>
                    <a:gd name="connsiteX0" fmla="*/ 25580 w 55877"/>
                    <a:gd name="connsiteY0" fmla="*/ 35123 h 35123"/>
                    <a:gd name="connsiteX1" fmla="*/ 20573 w 55877"/>
                    <a:gd name="connsiteY1" fmla="*/ 34917 h 35123"/>
                    <a:gd name="connsiteX2" fmla="*/ 2125 w 55877"/>
                    <a:gd name="connsiteY2" fmla="*/ 19967 h 35123"/>
                    <a:gd name="connsiteX3" fmla="*/ 1645 w 55877"/>
                    <a:gd name="connsiteY3" fmla="*/ 4536 h 35123"/>
                    <a:gd name="connsiteX4" fmla="*/ 12447 w 55877"/>
                    <a:gd name="connsiteY4" fmla="*/ 79 h 35123"/>
                    <a:gd name="connsiteX5" fmla="*/ 39879 w 55877"/>
                    <a:gd name="connsiteY5" fmla="*/ 79 h 35123"/>
                    <a:gd name="connsiteX6" fmla="*/ 52909 w 55877"/>
                    <a:gd name="connsiteY6" fmla="*/ 5634 h 35123"/>
                    <a:gd name="connsiteX7" fmla="*/ 55446 w 55877"/>
                    <a:gd name="connsiteY7" fmla="*/ 17669 h 35123"/>
                    <a:gd name="connsiteX8" fmla="*/ 25580 w 55877"/>
                    <a:gd name="connsiteY8" fmla="*/ 35123 h 35123"/>
                    <a:gd name="connsiteX9" fmla="*/ 12447 w 55877"/>
                    <a:gd name="connsiteY9" fmla="*/ 1896 h 35123"/>
                    <a:gd name="connsiteX10" fmla="*/ 3120 w 55877"/>
                    <a:gd name="connsiteY10" fmla="*/ 5531 h 35123"/>
                    <a:gd name="connsiteX11" fmla="*/ 3771 w 55877"/>
                    <a:gd name="connsiteY11" fmla="*/ 19247 h 35123"/>
                    <a:gd name="connsiteX12" fmla="*/ 20608 w 55877"/>
                    <a:gd name="connsiteY12" fmla="*/ 32963 h 35123"/>
                    <a:gd name="connsiteX13" fmla="*/ 20608 w 55877"/>
                    <a:gd name="connsiteY13" fmla="*/ 32963 h 35123"/>
                    <a:gd name="connsiteX14" fmla="*/ 35798 w 55877"/>
                    <a:gd name="connsiteY14" fmla="*/ 32277 h 35123"/>
                    <a:gd name="connsiteX15" fmla="*/ 53526 w 55877"/>
                    <a:gd name="connsiteY15" fmla="*/ 17189 h 35123"/>
                    <a:gd name="connsiteX16" fmla="*/ 51332 w 55877"/>
                    <a:gd name="connsiteY16" fmla="*/ 6628 h 35123"/>
                    <a:gd name="connsiteX17" fmla="*/ 39707 w 55877"/>
                    <a:gd name="connsiteY17" fmla="*/ 1759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77" h="35123">
                      <a:moveTo>
                        <a:pt x="25580" y="35123"/>
                      </a:moveTo>
                      <a:cubicBezTo>
                        <a:pt x="22836" y="35123"/>
                        <a:pt x="20916" y="34952"/>
                        <a:pt x="20573" y="34917"/>
                      </a:cubicBezTo>
                      <a:cubicBezTo>
                        <a:pt x="12241" y="34917"/>
                        <a:pt x="6377" y="30151"/>
                        <a:pt x="2125" y="19967"/>
                      </a:cubicBezTo>
                      <a:cubicBezTo>
                        <a:pt x="857" y="16984"/>
                        <a:pt x="-1681" y="9680"/>
                        <a:pt x="1645" y="4536"/>
                      </a:cubicBezTo>
                      <a:cubicBezTo>
                        <a:pt x="4251" y="1289"/>
                        <a:pt x="8332" y="-395"/>
                        <a:pt x="12447" y="79"/>
                      </a:cubicBezTo>
                      <a:lnTo>
                        <a:pt x="39879" y="79"/>
                      </a:lnTo>
                      <a:cubicBezTo>
                        <a:pt x="44851" y="-113"/>
                        <a:pt x="49617" y="1923"/>
                        <a:pt x="52909" y="5634"/>
                      </a:cubicBezTo>
                      <a:cubicBezTo>
                        <a:pt x="55583" y="9039"/>
                        <a:pt x="56509" y="13479"/>
                        <a:pt x="55446" y="17669"/>
                      </a:cubicBezTo>
                      <a:cubicBezTo>
                        <a:pt x="52292" y="33168"/>
                        <a:pt x="34461" y="35123"/>
                        <a:pt x="25580" y="35123"/>
                      </a:cubicBezTo>
                      <a:close/>
                      <a:moveTo>
                        <a:pt x="12447" y="1896"/>
                      </a:moveTo>
                      <a:cubicBezTo>
                        <a:pt x="8915" y="1457"/>
                        <a:pt x="5417" y="2825"/>
                        <a:pt x="3120" y="5531"/>
                      </a:cubicBezTo>
                      <a:cubicBezTo>
                        <a:pt x="239" y="9920"/>
                        <a:pt x="2880" y="17155"/>
                        <a:pt x="3771" y="19247"/>
                      </a:cubicBezTo>
                      <a:cubicBezTo>
                        <a:pt x="7715" y="28711"/>
                        <a:pt x="13098" y="32963"/>
                        <a:pt x="20608" y="32963"/>
                      </a:cubicBezTo>
                      <a:lnTo>
                        <a:pt x="20608" y="32963"/>
                      </a:lnTo>
                      <a:cubicBezTo>
                        <a:pt x="25683" y="33474"/>
                        <a:pt x="30792" y="33244"/>
                        <a:pt x="35798" y="32277"/>
                      </a:cubicBezTo>
                      <a:cubicBezTo>
                        <a:pt x="46085" y="30185"/>
                        <a:pt x="51914" y="25110"/>
                        <a:pt x="53526" y="17189"/>
                      </a:cubicBezTo>
                      <a:cubicBezTo>
                        <a:pt x="54452" y="13517"/>
                        <a:pt x="53629" y="9625"/>
                        <a:pt x="51332" y="6628"/>
                      </a:cubicBezTo>
                      <a:cubicBezTo>
                        <a:pt x="48383" y="3360"/>
                        <a:pt x="44096" y="1574"/>
                        <a:pt x="39707" y="175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2" name="Freeform: Shape 6191">
                  <a:extLst>
                    <a:ext uri="{FF2B5EF4-FFF2-40B4-BE49-F238E27FC236}">
                      <a16:creationId xmlns:a16="http://schemas.microsoft.com/office/drawing/2014/main" id="{7CFBA414-15C9-4FDF-A944-8B0CCF4AC57F}"/>
                    </a:ext>
                  </a:extLst>
                </p:cNvPr>
                <p:cNvSpPr/>
                <p:nvPr/>
              </p:nvSpPr>
              <p:spPr>
                <a:xfrm>
                  <a:off x="6513902" y="688424"/>
                  <a:ext cx="21783" cy="4233"/>
                </a:xfrm>
                <a:custGeom>
                  <a:avLst/>
                  <a:gdLst>
                    <a:gd name="connsiteX0" fmla="*/ 1087 w 21783"/>
                    <a:gd name="connsiteY0" fmla="*/ 4233 h 4233"/>
                    <a:gd name="connsiteX1" fmla="*/ 93 w 21783"/>
                    <a:gd name="connsiteY1" fmla="*/ 3582 h 4233"/>
                    <a:gd name="connsiteX2" fmla="*/ 642 w 21783"/>
                    <a:gd name="connsiteY2" fmla="*/ 2179 h 4233"/>
                    <a:gd name="connsiteX3" fmla="*/ 642 w 21783"/>
                    <a:gd name="connsiteY3" fmla="*/ 2176 h 4233"/>
                    <a:gd name="connsiteX4" fmla="*/ 21216 w 21783"/>
                    <a:gd name="connsiteY4" fmla="*/ 2176 h 4233"/>
                    <a:gd name="connsiteX5" fmla="*/ 21661 w 21783"/>
                    <a:gd name="connsiteY5" fmla="*/ 3609 h 4233"/>
                    <a:gd name="connsiteX6" fmla="*/ 21661 w 21783"/>
                    <a:gd name="connsiteY6" fmla="*/ 3616 h 4233"/>
                    <a:gd name="connsiteX7" fmla="*/ 20187 w 21783"/>
                    <a:gd name="connsiteY7" fmla="*/ 4062 h 4233"/>
                    <a:gd name="connsiteX8" fmla="*/ 1396 w 21783"/>
                    <a:gd name="connsiteY8" fmla="*/ 4062 h 4233"/>
                    <a:gd name="connsiteX9" fmla="*/ 1087 w 21783"/>
                    <a:gd name="connsiteY9" fmla="*/ 4233 h 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3" h="4233">
                      <a:moveTo>
                        <a:pt x="1087" y="4233"/>
                      </a:moveTo>
                      <a:cubicBezTo>
                        <a:pt x="676" y="4223"/>
                        <a:pt x="264" y="3969"/>
                        <a:pt x="93" y="3582"/>
                      </a:cubicBezTo>
                      <a:cubicBezTo>
                        <a:pt x="-147" y="3043"/>
                        <a:pt x="93" y="2416"/>
                        <a:pt x="642" y="2179"/>
                      </a:cubicBezTo>
                      <a:cubicBezTo>
                        <a:pt x="642" y="2179"/>
                        <a:pt x="642" y="2176"/>
                        <a:pt x="642" y="2176"/>
                      </a:cubicBezTo>
                      <a:cubicBezTo>
                        <a:pt x="7191" y="-725"/>
                        <a:pt x="14666" y="-725"/>
                        <a:pt x="21216" y="2176"/>
                      </a:cubicBezTo>
                      <a:cubicBezTo>
                        <a:pt x="21730" y="2447"/>
                        <a:pt x="21936" y="3091"/>
                        <a:pt x="21661" y="3609"/>
                      </a:cubicBezTo>
                      <a:cubicBezTo>
                        <a:pt x="21661" y="3612"/>
                        <a:pt x="21661" y="3612"/>
                        <a:pt x="21661" y="3616"/>
                      </a:cubicBezTo>
                      <a:cubicBezTo>
                        <a:pt x="21387" y="4144"/>
                        <a:pt x="20701" y="4339"/>
                        <a:pt x="20187" y="4062"/>
                      </a:cubicBezTo>
                      <a:cubicBezTo>
                        <a:pt x="11580" y="-499"/>
                        <a:pt x="1499" y="4062"/>
                        <a:pt x="1396" y="4062"/>
                      </a:cubicBezTo>
                      <a:cubicBezTo>
                        <a:pt x="1293" y="4137"/>
                        <a:pt x="1190" y="4192"/>
                        <a:pt x="1087" y="42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3" name="Freeform: Shape 6192">
                  <a:extLst>
                    <a:ext uri="{FF2B5EF4-FFF2-40B4-BE49-F238E27FC236}">
                      <a16:creationId xmlns:a16="http://schemas.microsoft.com/office/drawing/2014/main" id="{9AEE8A2F-4615-4A61-A062-0DEEEDFFB6EE}"/>
                    </a:ext>
                  </a:extLst>
                </p:cNvPr>
                <p:cNvSpPr/>
                <p:nvPr/>
              </p:nvSpPr>
              <p:spPr>
                <a:xfrm>
                  <a:off x="8549246" y="1970960"/>
                  <a:ext cx="281884" cy="257245"/>
                </a:xfrm>
                <a:custGeom>
                  <a:avLst/>
                  <a:gdLst>
                    <a:gd name="connsiteX0" fmla="*/ 99952 w 281884"/>
                    <a:gd name="connsiteY0" fmla="*/ 257032 h 257245"/>
                    <a:gd name="connsiteX1" fmla="*/ 39019 w 281884"/>
                    <a:gd name="connsiteY1" fmla="*/ 219828 h 257245"/>
                    <a:gd name="connsiteX2" fmla="*/ 2569 w 281884"/>
                    <a:gd name="connsiteY2" fmla="*/ 133246 h 257245"/>
                    <a:gd name="connsiteX3" fmla="*/ 26058 w 281884"/>
                    <a:gd name="connsiteY3" fmla="*/ 44537 h 257245"/>
                    <a:gd name="connsiteX4" fmla="*/ 96935 w 281884"/>
                    <a:gd name="connsiteY4" fmla="*/ 18614 h 257245"/>
                    <a:gd name="connsiteX5" fmla="*/ 171619 w 281884"/>
                    <a:gd name="connsiteY5" fmla="*/ 8636 h 257245"/>
                    <a:gd name="connsiteX6" fmla="*/ 241982 w 281884"/>
                    <a:gd name="connsiteY6" fmla="*/ 34216 h 257245"/>
                    <a:gd name="connsiteX7" fmla="*/ 272500 w 281884"/>
                    <a:gd name="connsiteY7" fmla="*/ 90417 h 257245"/>
                    <a:gd name="connsiteX8" fmla="*/ 268522 w 281884"/>
                    <a:gd name="connsiteY8" fmla="*/ 161706 h 257245"/>
                    <a:gd name="connsiteX9" fmla="*/ 242839 w 281884"/>
                    <a:gd name="connsiteY9" fmla="*/ 220822 h 257245"/>
                    <a:gd name="connsiteX10" fmla="*/ 181871 w 281884"/>
                    <a:gd name="connsiteY10" fmla="*/ 257032 h 257245"/>
                    <a:gd name="connsiteX11" fmla="*/ 99952 w 281884"/>
                    <a:gd name="connsiteY11" fmla="*/ 257032 h 2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884" h="257245">
                      <a:moveTo>
                        <a:pt x="99952" y="257032"/>
                      </a:moveTo>
                      <a:cubicBezTo>
                        <a:pt x="99952" y="257032"/>
                        <a:pt x="40700" y="254049"/>
                        <a:pt x="39019" y="219828"/>
                      </a:cubicBezTo>
                      <a:cubicBezTo>
                        <a:pt x="37339" y="185606"/>
                        <a:pt x="-11593" y="160678"/>
                        <a:pt x="2569" y="133246"/>
                      </a:cubicBezTo>
                      <a:cubicBezTo>
                        <a:pt x="19954" y="99538"/>
                        <a:pt x="4112" y="67169"/>
                        <a:pt x="26058" y="44537"/>
                      </a:cubicBezTo>
                      <a:cubicBezTo>
                        <a:pt x="50061" y="19574"/>
                        <a:pt x="80922" y="33153"/>
                        <a:pt x="96935" y="18614"/>
                      </a:cubicBezTo>
                      <a:cubicBezTo>
                        <a:pt x="112948" y="4075"/>
                        <a:pt x="142541" y="-9332"/>
                        <a:pt x="171619" y="8636"/>
                      </a:cubicBezTo>
                      <a:cubicBezTo>
                        <a:pt x="200696" y="26604"/>
                        <a:pt x="223054" y="16934"/>
                        <a:pt x="241982" y="34216"/>
                      </a:cubicBezTo>
                      <a:cubicBezTo>
                        <a:pt x="263105" y="53316"/>
                        <a:pt x="255080" y="77387"/>
                        <a:pt x="272500" y="90417"/>
                      </a:cubicBezTo>
                      <a:cubicBezTo>
                        <a:pt x="288479" y="102419"/>
                        <a:pt x="281964" y="134994"/>
                        <a:pt x="268522" y="161706"/>
                      </a:cubicBezTo>
                      <a:cubicBezTo>
                        <a:pt x="258818" y="180840"/>
                        <a:pt x="281175" y="198808"/>
                        <a:pt x="242839" y="220822"/>
                      </a:cubicBezTo>
                      <a:cubicBezTo>
                        <a:pt x="226860" y="229978"/>
                        <a:pt x="230323" y="253055"/>
                        <a:pt x="181871" y="257032"/>
                      </a:cubicBezTo>
                      <a:cubicBezTo>
                        <a:pt x="160063" y="258816"/>
                        <a:pt x="112674" y="248597"/>
                        <a:pt x="99952" y="25703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4" name="Freeform: Shape 6193">
                  <a:extLst>
                    <a:ext uri="{FF2B5EF4-FFF2-40B4-BE49-F238E27FC236}">
                      <a16:creationId xmlns:a16="http://schemas.microsoft.com/office/drawing/2014/main" id="{9A93E780-B8B6-4AC8-AB18-95F09B2A863E}"/>
                    </a:ext>
                  </a:extLst>
                </p:cNvPr>
                <p:cNvSpPr/>
                <p:nvPr/>
              </p:nvSpPr>
              <p:spPr>
                <a:xfrm>
                  <a:off x="8536110" y="3472342"/>
                  <a:ext cx="78322" cy="72454"/>
                </a:xfrm>
                <a:custGeom>
                  <a:avLst/>
                  <a:gdLst>
                    <a:gd name="connsiteX0" fmla="*/ 0 w 78322"/>
                    <a:gd name="connsiteY0" fmla="*/ 72455 h 72454"/>
                    <a:gd name="connsiteX1" fmla="*/ 3429 w 78322"/>
                    <a:gd name="connsiteY1" fmla="*/ 40462 h 72454"/>
                    <a:gd name="connsiteX2" fmla="*/ 19374 w 78322"/>
                    <a:gd name="connsiteY2" fmla="*/ 0 h 72454"/>
                    <a:gd name="connsiteX3" fmla="*/ 68409 w 78322"/>
                    <a:gd name="connsiteY3" fmla="*/ 0 h 72454"/>
                    <a:gd name="connsiteX4" fmla="*/ 78078 w 78322"/>
                    <a:gd name="connsiteY4" fmla="*/ 39331 h 72454"/>
                    <a:gd name="connsiteX5" fmla="*/ 78078 w 78322"/>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2" h="72454">
                      <a:moveTo>
                        <a:pt x="0" y="72455"/>
                      </a:moveTo>
                      <a:cubicBezTo>
                        <a:pt x="0" y="72455"/>
                        <a:pt x="0" y="48452"/>
                        <a:pt x="3429" y="40462"/>
                      </a:cubicBezTo>
                      <a:cubicBezTo>
                        <a:pt x="6858" y="32473"/>
                        <a:pt x="19374" y="0"/>
                        <a:pt x="19374" y="0"/>
                      </a:cubicBezTo>
                      <a:lnTo>
                        <a:pt x="68409" y="0"/>
                      </a:lnTo>
                      <a:cubicBezTo>
                        <a:pt x="68409" y="0"/>
                        <a:pt x="77530" y="29627"/>
                        <a:pt x="78078" y="39331"/>
                      </a:cubicBezTo>
                      <a:cubicBezTo>
                        <a:pt x="78627" y="49034"/>
                        <a:pt x="78078" y="72455"/>
                        <a:pt x="78078"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5" name="Freeform: Shape 6194">
                  <a:extLst>
                    <a:ext uri="{FF2B5EF4-FFF2-40B4-BE49-F238E27FC236}">
                      <a16:creationId xmlns:a16="http://schemas.microsoft.com/office/drawing/2014/main" id="{E3AAF016-02CF-463F-99BF-038A622AC8F0}"/>
                    </a:ext>
                  </a:extLst>
                </p:cNvPr>
                <p:cNvSpPr/>
                <p:nvPr/>
              </p:nvSpPr>
              <p:spPr>
                <a:xfrm>
                  <a:off x="8769023" y="3472342"/>
                  <a:ext cx="78371" cy="72454"/>
                </a:xfrm>
                <a:custGeom>
                  <a:avLst/>
                  <a:gdLst>
                    <a:gd name="connsiteX0" fmla="*/ 78372 w 78371"/>
                    <a:gd name="connsiteY0" fmla="*/ 72455 h 72454"/>
                    <a:gd name="connsiteX1" fmla="*/ 74943 w 78371"/>
                    <a:gd name="connsiteY1" fmla="*/ 40462 h 72454"/>
                    <a:gd name="connsiteX2" fmla="*/ 58998 w 78371"/>
                    <a:gd name="connsiteY2" fmla="*/ 0 h 72454"/>
                    <a:gd name="connsiteX3" fmla="*/ 9963 w 78371"/>
                    <a:gd name="connsiteY3" fmla="*/ 0 h 72454"/>
                    <a:gd name="connsiteX4" fmla="*/ 259 w 78371"/>
                    <a:gd name="connsiteY4" fmla="*/ 39331 h 72454"/>
                    <a:gd name="connsiteX5" fmla="*/ 259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78372" y="72455"/>
                      </a:moveTo>
                      <a:cubicBezTo>
                        <a:pt x="78372" y="72455"/>
                        <a:pt x="78372" y="48452"/>
                        <a:pt x="74943" y="40462"/>
                      </a:cubicBezTo>
                      <a:cubicBezTo>
                        <a:pt x="71514" y="32473"/>
                        <a:pt x="58998" y="0"/>
                        <a:pt x="58998" y="0"/>
                      </a:cubicBezTo>
                      <a:lnTo>
                        <a:pt x="9963" y="0"/>
                      </a:lnTo>
                      <a:cubicBezTo>
                        <a:pt x="9963" y="0"/>
                        <a:pt x="842" y="29627"/>
                        <a:pt x="259" y="39331"/>
                      </a:cubicBezTo>
                      <a:cubicBezTo>
                        <a:pt x="-324" y="49034"/>
                        <a:pt x="259" y="72455"/>
                        <a:pt x="259"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6" name="Freeform: Shape 6195">
                  <a:extLst>
                    <a:ext uri="{FF2B5EF4-FFF2-40B4-BE49-F238E27FC236}">
                      <a16:creationId xmlns:a16="http://schemas.microsoft.com/office/drawing/2014/main" id="{6D0D46CB-3213-4264-BBA1-F75E86E55AE5}"/>
                    </a:ext>
                  </a:extLst>
                </p:cNvPr>
                <p:cNvSpPr/>
                <p:nvPr/>
              </p:nvSpPr>
              <p:spPr>
                <a:xfrm>
                  <a:off x="8588265" y="2169727"/>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2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0968" y="81342"/>
                        <a:pt x="54144" y="105311"/>
                      </a:cubicBezTo>
                      <a:lnTo>
                        <a:pt x="0" y="143030"/>
                      </a:lnTo>
                      <a:lnTo>
                        <a:pt x="203820" y="173548"/>
                      </a:lnTo>
                      <a:lnTo>
                        <a:pt x="155197" y="106374"/>
                      </a:lnTo>
                      <a:cubicBezTo>
                        <a:pt x="155197" y="106374"/>
                        <a:pt x="140521" y="34708"/>
                        <a:pt x="148339" y="8202"/>
                      </a:cubicBezTo>
                      <a:cubicBezTo>
                        <a:pt x="156157" y="-18305"/>
                        <a:pt x="62717" y="27918"/>
                        <a:pt x="62717" y="279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7" name="Freeform: Shape 6196">
                  <a:extLst>
                    <a:ext uri="{FF2B5EF4-FFF2-40B4-BE49-F238E27FC236}">
                      <a16:creationId xmlns:a16="http://schemas.microsoft.com/office/drawing/2014/main" id="{23EBF709-E956-4968-9440-282FE80234E3}"/>
                    </a:ext>
                  </a:extLst>
                </p:cNvPr>
                <p:cNvSpPr/>
                <p:nvPr/>
              </p:nvSpPr>
              <p:spPr>
                <a:xfrm>
                  <a:off x="8650605" y="2205018"/>
                  <a:ext cx="83736" cy="37973"/>
                </a:xfrm>
                <a:custGeom>
                  <a:avLst/>
                  <a:gdLst>
                    <a:gd name="connsiteX0" fmla="*/ 0 w 83736"/>
                    <a:gd name="connsiteY0" fmla="*/ 0 h 37973"/>
                    <a:gd name="connsiteX1" fmla="*/ 46463 w 83736"/>
                    <a:gd name="connsiteY1" fmla="*/ 37959 h 37973"/>
                    <a:gd name="connsiteX2" fmla="*/ 83736 w 83736"/>
                    <a:gd name="connsiteY2" fmla="*/ 2777 h 37973"/>
                  </a:gdLst>
                  <a:ahLst/>
                  <a:cxnLst>
                    <a:cxn ang="0">
                      <a:pos x="connsiteX0" y="connsiteY0"/>
                    </a:cxn>
                    <a:cxn ang="0">
                      <a:pos x="connsiteX1" y="connsiteY1"/>
                    </a:cxn>
                    <a:cxn ang="0">
                      <a:pos x="connsiteX2" y="connsiteY2"/>
                    </a:cxn>
                  </a:cxnLst>
                  <a:rect l="l" t="t" r="r" b="b"/>
                  <a:pathLst>
                    <a:path w="83736" h="37973">
                      <a:moveTo>
                        <a:pt x="0" y="0"/>
                      </a:moveTo>
                      <a:cubicBezTo>
                        <a:pt x="0" y="0"/>
                        <a:pt x="16116" y="38816"/>
                        <a:pt x="46463" y="37959"/>
                      </a:cubicBezTo>
                      <a:cubicBezTo>
                        <a:pt x="76810" y="37102"/>
                        <a:pt x="83736" y="2777"/>
                        <a:pt x="83736" y="2777"/>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8" name="Freeform: Shape 6197">
                  <a:extLst>
                    <a:ext uri="{FF2B5EF4-FFF2-40B4-BE49-F238E27FC236}">
                      <a16:creationId xmlns:a16="http://schemas.microsoft.com/office/drawing/2014/main" id="{DD7E8016-C127-4A68-904B-7D156A6469ED}"/>
                    </a:ext>
                  </a:extLst>
                </p:cNvPr>
                <p:cNvSpPr/>
                <p:nvPr/>
              </p:nvSpPr>
              <p:spPr>
                <a:xfrm>
                  <a:off x="8631196" y="2081403"/>
                  <a:ext cx="125089" cy="146560"/>
                </a:xfrm>
                <a:custGeom>
                  <a:avLst/>
                  <a:gdLst>
                    <a:gd name="connsiteX0" fmla="*/ 62477 w 125089"/>
                    <a:gd name="connsiteY0" fmla="*/ 146555 h 146560"/>
                    <a:gd name="connsiteX1" fmla="*/ 0 w 125089"/>
                    <a:gd name="connsiteY1" fmla="*/ 80616 h 146560"/>
                    <a:gd name="connsiteX2" fmla="*/ 0 w 125089"/>
                    <a:gd name="connsiteY2" fmla="*/ 24003 h 146560"/>
                    <a:gd name="connsiteX3" fmla="*/ 20574 w 125089"/>
                    <a:gd name="connsiteY3" fmla="*/ 0 h 146560"/>
                    <a:gd name="connsiteX4" fmla="*/ 104516 w 125089"/>
                    <a:gd name="connsiteY4" fmla="*/ 0 h 146560"/>
                    <a:gd name="connsiteX5" fmla="*/ 125090 w 125089"/>
                    <a:gd name="connsiteY5" fmla="*/ 24003 h 146560"/>
                    <a:gd name="connsiteX6" fmla="*/ 125090 w 125089"/>
                    <a:gd name="connsiteY6" fmla="*/ 77393 h 146560"/>
                    <a:gd name="connsiteX7" fmla="*/ 62477 w 125089"/>
                    <a:gd name="connsiteY7" fmla="*/ 146555 h 1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89" h="146560">
                      <a:moveTo>
                        <a:pt x="62477" y="146555"/>
                      </a:moveTo>
                      <a:cubicBezTo>
                        <a:pt x="40497" y="146178"/>
                        <a:pt x="0" y="116895"/>
                        <a:pt x="0" y="80616"/>
                      </a:cubicBezTo>
                      <a:lnTo>
                        <a:pt x="0" y="24003"/>
                      </a:lnTo>
                      <a:cubicBezTo>
                        <a:pt x="0" y="10733"/>
                        <a:pt x="9224" y="0"/>
                        <a:pt x="20574" y="0"/>
                      </a:cubicBezTo>
                      <a:lnTo>
                        <a:pt x="104516" y="0"/>
                      </a:lnTo>
                      <a:cubicBezTo>
                        <a:pt x="115797" y="0"/>
                        <a:pt x="125090" y="10836"/>
                        <a:pt x="125090" y="24003"/>
                      </a:cubicBezTo>
                      <a:lnTo>
                        <a:pt x="125090" y="77393"/>
                      </a:lnTo>
                      <a:cubicBezTo>
                        <a:pt x="124953" y="115454"/>
                        <a:pt x="87714" y="147001"/>
                        <a:pt x="62477" y="14655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9" name="Freeform: Shape 6198">
                  <a:extLst>
                    <a:ext uri="{FF2B5EF4-FFF2-40B4-BE49-F238E27FC236}">
                      <a16:creationId xmlns:a16="http://schemas.microsoft.com/office/drawing/2014/main" id="{6DFCE72A-837C-4CF0-9352-7C148B701BA6}"/>
                    </a:ext>
                  </a:extLst>
                </p:cNvPr>
                <p:cNvSpPr/>
                <p:nvPr/>
              </p:nvSpPr>
              <p:spPr>
                <a:xfrm>
                  <a:off x="8532297" y="2713573"/>
                  <a:ext cx="192717" cy="778962"/>
                </a:xfrm>
                <a:custGeom>
                  <a:avLst/>
                  <a:gdLst>
                    <a:gd name="connsiteX0" fmla="*/ 9952 w 192717"/>
                    <a:gd name="connsiteY0" fmla="*/ 0 h 778962"/>
                    <a:gd name="connsiteX1" fmla="*/ 5700 w 192717"/>
                    <a:gd name="connsiteY1" fmla="*/ 411480 h 778962"/>
                    <a:gd name="connsiteX2" fmla="*/ 5700 w 192717"/>
                    <a:gd name="connsiteY2" fmla="*/ 768919 h 778962"/>
                    <a:gd name="connsiteX3" fmla="*/ 91184 w 192717"/>
                    <a:gd name="connsiteY3" fmla="*/ 768919 h 778962"/>
                    <a:gd name="connsiteX4" fmla="*/ 139636 w 192717"/>
                    <a:gd name="connsiteY4" fmla="*/ 411480 h 778962"/>
                    <a:gd name="connsiteX5" fmla="*/ 192717 w 192717"/>
                    <a:gd name="connsiteY5" fmla="*/ 11487 h 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62">
                      <a:moveTo>
                        <a:pt x="9952" y="0"/>
                      </a:moveTo>
                      <a:cubicBezTo>
                        <a:pt x="9952" y="0"/>
                        <a:pt x="18524" y="261941"/>
                        <a:pt x="5700" y="411480"/>
                      </a:cubicBezTo>
                      <a:cubicBezTo>
                        <a:pt x="-7125" y="561019"/>
                        <a:pt x="5700" y="768919"/>
                        <a:pt x="5700" y="768919"/>
                      </a:cubicBezTo>
                      <a:cubicBezTo>
                        <a:pt x="5700" y="768919"/>
                        <a:pt x="46848" y="791516"/>
                        <a:pt x="91184" y="768919"/>
                      </a:cubicBezTo>
                      <a:cubicBezTo>
                        <a:pt x="91184" y="768919"/>
                        <a:pt x="139945" y="480163"/>
                        <a:pt x="139636" y="411480"/>
                      </a:cubicBezTo>
                      <a:cubicBezTo>
                        <a:pt x="139293" y="338271"/>
                        <a:pt x="192717" y="11487"/>
                        <a:pt x="192717" y="11487"/>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0" name="Freeform: Shape 6199">
                  <a:extLst>
                    <a:ext uri="{FF2B5EF4-FFF2-40B4-BE49-F238E27FC236}">
                      <a16:creationId xmlns:a16="http://schemas.microsoft.com/office/drawing/2014/main" id="{1CCE5EB1-1988-4850-9EBD-8A67F61054DD}"/>
                    </a:ext>
                  </a:extLst>
                </p:cNvPr>
                <p:cNvSpPr/>
                <p:nvPr/>
              </p:nvSpPr>
              <p:spPr>
                <a:xfrm>
                  <a:off x="8658594" y="2713127"/>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67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831" y="120838"/>
                        <a:pt x="0" y="11864"/>
                        <a:pt x="0" y="11864"/>
                      </a:cubicBezTo>
                      <a:lnTo>
                        <a:pt x="189967" y="0"/>
                      </a:lnTo>
                      <a:cubicBezTo>
                        <a:pt x="189967" y="0"/>
                        <a:pt x="174296" y="262387"/>
                        <a:pt x="187121" y="411823"/>
                      </a:cubicBezTo>
                      <a:cubicBezTo>
                        <a:pt x="199945" y="561259"/>
                        <a:pt x="187018" y="769262"/>
                        <a:pt x="187018" y="769262"/>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1" name="Freeform: Shape 6200">
                  <a:extLst>
                    <a:ext uri="{FF2B5EF4-FFF2-40B4-BE49-F238E27FC236}">
                      <a16:creationId xmlns:a16="http://schemas.microsoft.com/office/drawing/2014/main" id="{283EC475-EB32-40B0-B637-FF8F5128BA96}"/>
                    </a:ext>
                  </a:extLst>
                </p:cNvPr>
                <p:cNvSpPr/>
                <p:nvPr/>
              </p:nvSpPr>
              <p:spPr>
                <a:xfrm>
                  <a:off x="8533563" y="2275038"/>
                  <a:ext cx="321528" cy="497822"/>
                </a:xfrm>
                <a:custGeom>
                  <a:avLst/>
                  <a:gdLst>
                    <a:gd name="connsiteX0" fmla="*/ 312735 w 321528"/>
                    <a:gd name="connsiteY0" fmla="*/ 482118 h 497822"/>
                    <a:gd name="connsiteX1" fmla="*/ 157847 w 321528"/>
                    <a:gd name="connsiteY1" fmla="*/ 497822 h 497822"/>
                    <a:gd name="connsiteX2" fmla="*/ 62761 w 321528"/>
                    <a:gd name="connsiteY2" fmla="*/ 490553 h 497822"/>
                    <a:gd name="connsiteX3" fmla="*/ 9851 w 321528"/>
                    <a:gd name="connsiteY3" fmla="*/ 482118 h 497822"/>
                    <a:gd name="connsiteX4" fmla="*/ 2993 w 321528"/>
                    <a:gd name="connsiteY4" fmla="*/ 402599 h 497822"/>
                    <a:gd name="connsiteX5" fmla="*/ 6422 w 321528"/>
                    <a:gd name="connsiteY5" fmla="*/ 228166 h 497822"/>
                    <a:gd name="connsiteX6" fmla="*/ 6765 w 321528"/>
                    <a:gd name="connsiteY6" fmla="*/ 205912 h 497822"/>
                    <a:gd name="connsiteX7" fmla="*/ 45479 w 321528"/>
                    <a:gd name="connsiteY7" fmla="*/ 12619 h 497822"/>
                    <a:gd name="connsiteX8" fmla="*/ 108744 w 321528"/>
                    <a:gd name="connsiteY8" fmla="*/ 0 h 497822"/>
                    <a:gd name="connsiteX9" fmla="*/ 160179 w 321528"/>
                    <a:gd name="connsiteY9" fmla="*/ 38885 h 497822"/>
                    <a:gd name="connsiteX10" fmla="*/ 209968 w 321528"/>
                    <a:gd name="connsiteY10" fmla="*/ 1166 h 497822"/>
                    <a:gd name="connsiteX11" fmla="*/ 288012 w 321528"/>
                    <a:gd name="connsiteY11" fmla="*/ 16219 h 497822"/>
                    <a:gd name="connsiteX12" fmla="*/ 301899 w 321528"/>
                    <a:gd name="connsiteY12" fmla="*/ 249700 h 497822"/>
                    <a:gd name="connsiteX13" fmla="*/ 312735 w 321528"/>
                    <a:gd name="connsiteY13" fmla="*/ 482118 h 49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28" h="497822">
                      <a:moveTo>
                        <a:pt x="312735" y="482118"/>
                      </a:moveTo>
                      <a:cubicBezTo>
                        <a:pt x="312735" y="482118"/>
                        <a:pt x="231742" y="497822"/>
                        <a:pt x="157847" y="497822"/>
                      </a:cubicBezTo>
                      <a:cubicBezTo>
                        <a:pt x="126026" y="497407"/>
                        <a:pt x="94273" y="494980"/>
                        <a:pt x="62761" y="490553"/>
                      </a:cubicBezTo>
                      <a:cubicBezTo>
                        <a:pt x="31900" y="486438"/>
                        <a:pt x="9851" y="482118"/>
                        <a:pt x="9851" y="482118"/>
                      </a:cubicBezTo>
                      <a:cubicBezTo>
                        <a:pt x="9851" y="482118"/>
                        <a:pt x="-6574" y="483558"/>
                        <a:pt x="2993" y="402599"/>
                      </a:cubicBezTo>
                      <a:cubicBezTo>
                        <a:pt x="10366" y="340877"/>
                        <a:pt x="8034" y="285396"/>
                        <a:pt x="6422" y="228166"/>
                      </a:cubicBezTo>
                      <a:cubicBezTo>
                        <a:pt x="6422" y="221822"/>
                        <a:pt x="6422" y="214450"/>
                        <a:pt x="6765" y="205912"/>
                      </a:cubicBezTo>
                      <a:cubicBezTo>
                        <a:pt x="9920" y="139183"/>
                        <a:pt x="30117" y="19065"/>
                        <a:pt x="45479" y="12619"/>
                      </a:cubicBezTo>
                      <a:cubicBezTo>
                        <a:pt x="45479" y="12619"/>
                        <a:pt x="68350" y="4115"/>
                        <a:pt x="108744" y="0"/>
                      </a:cubicBezTo>
                      <a:cubicBezTo>
                        <a:pt x="108744" y="789"/>
                        <a:pt x="132198" y="35044"/>
                        <a:pt x="160179" y="38885"/>
                      </a:cubicBezTo>
                      <a:cubicBezTo>
                        <a:pt x="177324" y="32027"/>
                        <a:pt x="191040" y="26232"/>
                        <a:pt x="209968" y="1166"/>
                      </a:cubicBezTo>
                      <a:cubicBezTo>
                        <a:pt x="236303" y="4262"/>
                        <a:pt x="262397" y="9293"/>
                        <a:pt x="288012" y="16219"/>
                      </a:cubicBezTo>
                      <a:cubicBezTo>
                        <a:pt x="288012" y="16219"/>
                        <a:pt x="290926" y="28941"/>
                        <a:pt x="301899" y="249700"/>
                      </a:cubicBezTo>
                      <a:cubicBezTo>
                        <a:pt x="306186" y="337071"/>
                        <a:pt x="336018" y="482426"/>
                        <a:pt x="312735" y="48211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2" name="Freeform: Shape 6201">
                  <a:extLst>
                    <a:ext uri="{FF2B5EF4-FFF2-40B4-BE49-F238E27FC236}">
                      <a16:creationId xmlns:a16="http://schemas.microsoft.com/office/drawing/2014/main" id="{A2B67B3B-C54A-4D4F-8F4A-00AF4C834F66}"/>
                    </a:ext>
                  </a:extLst>
                </p:cNvPr>
                <p:cNvSpPr/>
                <p:nvPr/>
              </p:nvSpPr>
              <p:spPr>
                <a:xfrm>
                  <a:off x="8691410" y="2849224"/>
                  <a:ext cx="50951" cy="275726"/>
                </a:xfrm>
                <a:custGeom>
                  <a:avLst/>
                  <a:gdLst>
                    <a:gd name="connsiteX0" fmla="*/ 20266 w 50951"/>
                    <a:gd name="connsiteY0" fmla="*/ 275726 h 275726"/>
                    <a:gd name="connsiteX1" fmla="*/ 0 w 50951"/>
                    <a:gd name="connsiteY1" fmla="*/ 91040 h 275726"/>
                    <a:gd name="connsiteX2" fmla="*/ 39091 w 50951"/>
                    <a:gd name="connsiteY2" fmla="*/ 0 h 275726"/>
                    <a:gd name="connsiteX3" fmla="*/ 20266 w 50951"/>
                    <a:gd name="connsiteY3" fmla="*/ 275726 h 275726"/>
                  </a:gdLst>
                  <a:ahLst/>
                  <a:cxnLst>
                    <a:cxn ang="0">
                      <a:pos x="connsiteX0" y="connsiteY0"/>
                    </a:cxn>
                    <a:cxn ang="0">
                      <a:pos x="connsiteX1" y="connsiteY1"/>
                    </a:cxn>
                    <a:cxn ang="0">
                      <a:pos x="connsiteX2" y="connsiteY2"/>
                    </a:cxn>
                    <a:cxn ang="0">
                      <a:pos x="connsiteX3" y="connsiteY3"/>
                    </a:cxn>
                  </a:cxnLst>
                  <a:rect l="l" t="t" r="r" b="b"/>
                  <a:pathLst>
                    <a:path w="50951" h="275726">
                      <a:moveTo>
                        <a:pt x="20266" y="275726"/>
                      </a:moveTo>
                      <a:cubicBezTo>
                        <a:pt x="20266" y="244865"/>
                        <a:pt x="10973" y="168673"/>
                        <a:pt x="0" y="91040"/>
                      </a:cubicBezTo>
                      <a:cubicBezTo>
                        <a:pt x="11384" y="44646"/>
                        <a:pt x="39091" y="0"/>
                        <a:pt x="39091" y="0"/>
                      </a:cubicBezTo>
                      <a:cubicBezTo>
                        <a:pt x="74169" y="98344"/>
                        <a:pt x="20266" y="275726"/>
                        <a:pt x="20266" y="27572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3" name="Freeform: Shape 6202">
                  <a:extLst>
                    <a:ext uri="{FF2B5EF4-FFF2-40B4-BE49-F238E27FC236}">
                      <a16:creationId xmlns:a16="http://schemas.microsoft.com/office/drawing/2014/main" id="{0BE31F9A-7863-44CD-82DA-E2DD49EE311A}"/>
                    </a:ext>
                  </a:extLst>
                </p:cNvPr>
                <p:cNvSpPr/>
                <p:nvPr/>
              </p:nvSpPr>
              <p:spPr>
                <a:xfrm>
                  <a:off x="8367095" y="2286285"/>
                  <a:ext cx="216438" cy="445049"/>
                </a:xfrm>
                <a:custGeom>
                  <a:avLst/>
                  <a:gdLst>
                    <a:gd name="connsiteX0" fmla="*/ 98344 w 216438"/>
                    <a:gd name="connsiteY0" fmla="*/ 264170 h 445049"/>
                    <a:gd name="connsiteX1" fmla="*/ 113054 w 216438"/>
                    <a:gd name="connsiteY1" fmla="*/ 304221 h 445049"/>
                    <a:gd name="connsiteX2" fmla="*/ 167404 w 216438"/>
                    <a:gd name="connsiteY2" fmla="*/ 414909 h 445049"/>
                    <a:gd name="connsiteX3" fmla="*/ 157117 w 216438"/>
                    <a:gd name="connsiteY3" fmla="*/ 445050 h 445049"/>
                    <a:gd name="connsiteX4" fmla="*/ 39777 w 216438"/>
                    <a:gd name="connsiteY4" fmla="*/ 332819 h 445049"/>
                    <a:gd name="connsiteX5" fmla="*/ 0 w 216438"/>
                    <a:gd name="connsiteY5" fmla="*/ 268114 h 445049"/>
                    <a:gd name="connsiteX6" fmla="*/ 216438 w 216438"/>
                    <a:gd name="connsiteY6" fmla="*/ 0 h 445049"/>
                    <a:gd name="connsiteX7" fmla="*/ 205877 w 216438"/>
                    <a:gd name="connsiteY7" fmla="*/ 170901 h 445049"/>
                    <a:gd name="connsiteX8" fmla="*/ 98344 w 216438"/>
                    <a:gd name="connsiteY8" fmla="*/ 264170 h 44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49">
                      <a:moveTo>
                        <a:pt x="98344" y="264170"/>
                      </a:moveTo>
                      <a:cubicBezTo>
                        <a:pt x="96390" y="265782"/>
                        <a:pt x="103145" y="282447"/>
                        <a:pt x="113054" y="304221"/>
                      </a:cubicBezTo>
                      <a:cubicBezTo>
                        <a:pt x="133628" y="348798"/>
                        <a:pt x="167404" y="414909"/>
                        <a:pt x="167404" y="414909"/>
                      </a:cubicBezTo>
                      <a:cubicBezTo>
                        <a:pt x="164798" y="425217"/>
                        <a:pt x="161369" y="435298"/>
                        <a:pt x="157117" y="445050"/>
                      </a:cubicBezTo>
                      <a:cubicBezTo>
                        <a:pt x="100058" y="400199"/>
                        <a:pt x="63265" y="362068"/>
                        <a:pt x="39777" y="332819"/>
                      </a:cubicBezTo>
                      <a:cubicBezTo>
                        <a:pt x="6790" y="291671"/>
                        <a:pt x="0" y="268114"/>
                        <a:pt x="0" y="268114"/>
                      </a:cubicBezTo>
                      <a:cubicBezTo>
                        <a:pt x="126873" y="9533"/>
                        <a:pt x="216438" y="0"/>
                        <a:pt x="216438" y="0"/>
                      </a:cubicBezTo>
                      <a:lnTo>
                        <a:pt x="205877" y="170901"/>
                      </a:lnTo>
                      <a:cubicBezTo>
                        <a:pt x="205877" y="170901"/>
                        <a:pt x="104036" y="259267"/>
                        <a:pt x="98344" y="264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4" name="Freeform: Shape 6203">
                  <a:extLst>
                    <a:ext uri="{FF2B5EF4-FFF2-40B4-BE49-F238E27FC236}">
                      <a16:creationId xmlns:a16="http://schemas.microsoft.com/office/drawing/2014/main" id="{7681CD26-CA51-48BE-8ABC-E0EDD6E84D29}"/>
                    </a:ext>
                  </a:extLst>
                </p:cNvPr>
                <p:cNvSpPr/>
                <p:nvPr/>
              </p:nvSpPr>
              <p:spPr>
                <a:xfrm>
                  <a:off x="8522888" y="2687040"/>
                  <a:ext cx="59096" cy="46841"/>
                </a:xfrm>
                <a:custGeom>
                  <a:avLst/>
                  <a:gdLst>
                    <a:gd name="connsiteX0" fmla="*/ 4684 w 59096"/>
                    <a:gd name="connsiteY0" fmla="*/ 17412 h 46841"/>
                    <a:gd name="connsiteX1" fmla="*/ 47993 w 59096"/>
                    <a:gd name="connsiteY1" fmla="*/ 4861 h 46841"/>
                    <a:gd name="connsiteX2" fmla="*/ 53136 w 59096"/>
                    <a:gd name="connsiteY2" fmla="*/ 44192 h 46841"/>
                    <a:gd name="connsiteX3" fmla="*/ 20629 w 59096"/>
                    <a:gd name="connsiteY3" fmla="*/ 37917 h 46841"/>
                    <a:gd name="connsiteX4" fmla="*/ 1118 w 59096"/>
                    <a:gd name="connsiteY4" fmla="*/ 44261 h 46841"/>
                    <a:gd name="connsiteX5" fmla="*/ 4684 w 59096"/>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6" h="46841">
                      <a:moveTo>
                        <a:pt x="4684" y="17412"/>
                      </a:moveTo>
                      <a:cubicBezTo>
                        <a:pt x="4684" y="17412"/>
                        <a:pt x="35545" y="-11118"/>
                        <a:pt x="47993" y="4861"/>
                      </a:cubicBezTo>
                      <a:cubicBezTo>
                        <a:pt x="60440" y="20841"/>
                        <a:pt x="62806" y="46009"/>
                        <a:pt x="53136" y="44192"/>
                      </a:cubicBezTo>
                      <a:cubicBezTo>
                        <a:pt x="43466" y="42375"/>
                        <a:pt x="23475" y="33356"/>
                        <a:pt x="20629" y="37917"/>
                      </a:cubicBezTo>
                      <a:cubicBezTo>
                        <a:pt x="17783" y="42478"/>
                        <a:pt x="4993" y="51187"/>
                        <a:pt x="1118" y="44261"/>
                      </a:cubicBezTo>
                      <a:cubicBezTo>
                        <a:pt x="-2757" y="37334"/>
                        <a:pt x="4684" y="17412"/>
                        <a:pt x="4684"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5" name="Freeform: Shape 6204">
                  <a:extLst>
                    <a:ext uri="{FF2B5EF4-FFF2-40B4-BE49-F238E27FC236}">
                      <a16:creationId xmlns:a16="http://schemas.microsoft.com/office/drawing/2014/main" id="{EEA29A03-AED5-471C-934D-6A76779752B7}"/>
                    </a:ext>
                  </a:extLst>
                </p:cNvPr>
                <p:cNvSpPr/>
                <p:nvPr/>
              </p:nvSpPr>
              <p:spPr>
                <a:xfrm>
                  <a:off x="8406700" y="2590506"/>
                  <a:ext cx="127627" cy="140829"/>
                </a:xfrm>
                <a:custGeom>
                  <a:avLst/>
                  <a:gdLst>
                    <a:gd name="connsiteX0" fmla="*/ 127627 w 127627"/>
                    <a:gd name="connsiteY0" fmla="*/ 110688 h 140829"/>
                    <a:gd name="connsiteX1" fmla="*/ 117340 w 127627"/>
                    <a:gd name="connsiteY1" fmla="*/ 140829 h 140829"/>
                    <a:gd name="connsiteX2" fmla="*/ 0 w 127627"/>
                    <a:gd name="connsiteY2" fmla="*/ 28598 h 140829"/>
                    <a:gd name="connsiteX3" fmla="*/ 73278 w 127627"/>
                    <a:gd name="connsiteY3" fmla="*/ 0 h 140829"/>
                    <a:gd name="connsiteX4" fmla="*/ 127627 w 127627"/>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829">
                      <a:moveTo>
                        <a:pt x="127627" y="110688"/>
                      </a:moveTo>
                      <a:cubicBezTo>
                        <a:pt x="125021" y="120996"/>
                        <a:pt x="121592" y="131077"/>
                        <a:pt x="117340" y="140829"/>
                      </a:cubicBezTo>
                      <a:cubicBezTo>
                        <a:pt x="60282" y="95978"/>
                        <a:pt x="23489" y="57847"/>
                        <a:pt x="0" y="28598"/>
                      </a:cubicBezTo>
                      <a:cubicBezTo>
                        <a:pt x="17694" y="27295"/>
                        <a:pt x="43548" y="20951"/>
                        <a:pt x="73278" y="0"/>
                      </a:cubicBezTo>
                      <a:cubicBezTo>
                        <a:pt x="93714" y="44680"/>
                        <a:pt x="127627" y="110688"/>
                        <a:pt x="127627"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6" name="Freeform: Shape 6205">
                  <a:extLst>
                    <a:ext uri="{FF2B5EF4-FFF2-40B4-BE49-F238E27FC236}">
                      <a16:creationId xmlns:a16="http://schemas.microsoft.com/office/drawing/2014/main" id="{BF239640-DF6E-460C-80F1-2100C60B79EA}"/>
                    </a:ext>
                  </a:extLst>
                </p:cNvPr>
                <p:cNvSpPr/>
                <p:nvPr/>
              </p:nvSpPr>
              <p:spPr>
                <a:xfrm>
                  <a:off x="8812762" y="2288823"/>
                  <a:ext cx="212220" cy="442512"/>
                </a:xfrm>
                <a:custGeom>
                  <a:avLst/>
                  <a:gdLst>
                    <a:gd name="connsiteX0" fmla="*/ 212221 w 212220"/>
                    <a:gd name="connsiteY0" fmla="*/ 265576 h 442512"/>
                    <a:gd name="connsiteX1" fmla="*/ 172444 w 212220"/>
                    <a:gd name="connsiteY1" fmla="*/ 330281 h 442512"/>
                    <a:gd name="connsiteX2" fmla="*/ 55104 w 212220"/>
                    <a:gd name="connsiteY2" fmla="*/ 442512 h 442512"/>
                    <a:gd name="connsiteX3" fmla="*/ 44817 w 212220"/>
                    <a:gd name="connsiteY3" fmla="*/ 412372 h 442512"/>
                    <a:gd name="connsiteX4" fmla="*/ 99132 w 212220"/>
                    <a:gd name="connsiteY4" fmla="*/ 301683 h 442512"/>
                    <a:gd name="connsiteX5" fmla="*/ 113877 w 212220"/>
                    <a:gd name="connsiteY5" fmla="*/ 261633 h 442512"/>
                    <a:gd name="connsiteX6" fmla="*/ 19511 w 212220"/>
                    <a:gd name="connsiteY6" fmla="*/ 179817 h 442512"/>
                    <a:gd name="connsiteX7" fmla="*/ 6344 w 212220"/>
                    <a:gd name="connsiteY7" fmla="*/ 168364 h 442512"/>
                    <a:gd name="connsiteX8" fmla="*/ 0 w 212220"/>
                    <a:gd name="connsiteY8" fmla="*/ 0 h 442512"/>
                    <a:gd name="connsiteX9" fmla="*/ 212221 w 212220"/>
                    <a:gd name="connsiteY9" fmla="*/ 265576 h 4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512">
                      <a:moveTo>
                        <a:pt x="212221" y="265576"/>
                      </a:moveTo>
                      <a:cubicBezTo>
                        <a:pt x="212221" y="265576"/>
                        <a:pt x="205363" y="289168"/>
                        <a:pt x="172444" y="330281"/>
                      </a:cubicBezTo>
                      <a:cubicBezTo>
                        <a:pt x="148956" y="359531"/>
                        <a:pt x="112162" y="397661"/>
                        <a:pt x="55104" y="442512"/>
                      </a:cubicBezTo>
                      <a:cubicBezTo>
                        <a:pt x="50852" y="432760"/>
                        <a:pt x="47423" y="422679"/>
                        <a:pt x="44817" y="412372"/>
                      </a:cubicBezTo>
                      <a:cubicBezTo>
                        <a:pt x="44817" y="412372"/>
                        <a:pt x="78730" y="346363"/>
                        <a:pt x="99132" y="301683"/>
                      </a:cubicBezTo>
                      <a:cubicBezTo>
                        <a:pt x="109076" y="279909"/>
                        <a:pt x="115797" y="263244"/>
                        <a:pt x="113877" y="261633"/>
                      </a:cubicBezTo>
                      <a:cubicBezTo>
                        <a:pt x="109317" y="257827"/>
                        <a:pt x="47217" y="203854"/>
                        <a:pt x="19511" y="179817"/>
                      </a:cubicBezTo>
                      <a:lnTo>
                        <a:pt x="6344" y="168364"/>
                      </a:lnTo>
                      <a:lnTo>
                        <a:pt x="0" y="0"/>
                      </a:lnTo>
                      <a:cubicBezTo>
                        <a:pt x="0" y="0"/>
                        <a:pt x="85176" y="6995"/>
                        <a:pt x="212221" y="26557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7" name="Freeform: Shape 6206">
                  <a:extLst>
                    <a:ext uri="{FF2B5EF4-FFF2-40B4-BE49-F238E27FC236}">
                      <a16:creationId xmlns:a16="http://schemas.microsoft.com/office/drawing/2014/main" id="{49A619CC-7A78-41EC-BC5D-305FC984EC16}"/>
                    </a:ext>
                  </a:extLst>
                </p:cNvPr>
                <p:cNvSpPr/>
                <p:nvPr/>
              </p:nvSpPr>
              <p:spPr>
                <a:xfrm>
                  <a:off x="8809884" y="2687040"/>
                  <a:ext cx="59103" cy="46841"/>
                </a:xfrm>
                <a:custGeom>
                  <a:avLst/>
                  <a:gdLst>
                    <a:gd name="connsiteX0" fmla="*/ 54449 w 59103"/>
                    <a:gd name="connsiteY0" fmla="*/ 17412 h 46841"/>
                    <a:gd name="connsiteX1" fmla="*/ 11107 w 59103"/>
                    <a:gd name="connsiteY1" fmla="*/ 4861 h 46841"/>
                    <a:gd name="connsiteX2" fmla="*/ 5998 w 59103"/>
                    <a:gd name="connsiteY2" fmla="*/ 44192 h 46841"/>
                    <a:gd name="connsiteX3" fmla="*/ 38471 w 59103"/>
                    <a:gd name="connsiteY3" fmla="*/ 37917 h 46841"/>
                    <a:gd name="connsiteX4" fmla="*/ 57981 w 59103"/>
                    <a:gd name="connsiteY4" fmla="*/ 44261 h 46841"/>
                    <a:gd name="connsiteX5" fmla="*/ 54449 w 59103"/>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3" h="46841">
                      <a:moveTo>
                        <a:pt x="54449" y="17412"/>
                      </a:moveTo>
                      <a:cubicBezTo>
                        <a:pt x="54449" y="17412"/>
                        <a:pt x="23588" y="-11118"/>
                        <a:pt x="11107" y="4861"/>
                      </a:cubicBezTo>
                      <a:cubicBezTo>
                        <a:pt x="-1374" y="20841"/>
                        <a:pt x="-3706" y="46009"/>
                        <a:pt x="5998" y="44192"/>
                      </a:cubicBezTo>
                      <a:cubicBezTo>
                        <a:pt x="15702" y="42375"/>
                        <a:pt x="35624" y="33356"/>
                        <a:pt x="38471" y="37917"/>
                      </a:cubicBezTo>
                      <a:cubicBezTo>
                        <a:pt x="41317" y="42478"/>
                        <a:pt x="54107" y="51187"/>
                        <a:pt x="57981" y="44261"/>
                      </a:cubicBezTo>
                      <a:cubicBezTo>
                        <a:pt x="61856" y="37334"/>
                        <a:pt x="54449" y="17412"/>
                        <a:pt x="54449"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8" name="Freeform: Shape 6207">
                  <a:extLst>
                    <a:ext uri="{FF2B5EF4-FFF2-40B4-BE49-F238E27FC236}">
                      <a16:creationId xmlns:a16="http://schemas.microsoft.com/office/drawing/2014/main" id="{81DE4F77-6126-4249-8897-E12CB4D65941}"/>
                    </a:ext>
                  </a:extLst>
                </p:cNvPr>
                <p:cNvSpPr/>
                <p:nvPr/>
              </p:nvSpPr>
              <p:spPr>
                <a:xfrm>
                  <a:off x="8857579" y="2590506"/>
                  <a:ext cx="127592" cy="140829"/>
                </a:xfrm>
                <a:custGeom>
                  <a:avLst/>
                  <a:gdLst>
                    <a:gd name="connsiteX0" fmla="*/ 0 w 127592"/>
                    <a:gd name="connsiteY0" fmla="*/ 110688 h 140829"/>
                    <a:gd name="connsiteX1" fmla="*/ 10287 w 127592"/>
                    <a:gd name="connsiteY1" fmla="*/ 140829 h 140829"/>
                    <a:gd name="connsiteX2" fmla="*/ 127593 w 127592"/>
                    <a:gd name="connsiteY2" fmla="*/ 28598 h 140829"/>
                    <a:gd name="connsiteX3" fmla="*/ 54315 w 127592"/>
                    <a:gd name="connsiteY3" fmla="*/ 0 h 140829"/>
                    <a:gd name="connsiteX4" fmla="*/ 0 w 127592"/>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829">
                      <a:moveTo>
                        <a:pt x="0" y="110688"/>
                      </a:moveTo>
                      <a:cubicBezTo>
                        <a:pt x="2606" y="120996"/>
                        <a:pt x="6035" y="131077"/>
                        <a:pt x="10287" y="140829"/>
                      </a:cubicBezTo>
                      <a:cubicBezTo>
                        <a:pt x="67346" y="95978"/>
                        <a:pt x="104139" y="57847"/>
                        <a:pt x="127593" y="28598"/>
                      </a:cubicBezTo>
                      <a:cubicBezTo>
                        <a:pt x="109900" y="27295"/>
                        <a:pt x="84079" y="20951"/>
                        <a:pt x="54315" y="0"/>
                      </a:cubicBezTo>
                      <a:cubicBezTo>
                        <a:pt x="33913" y="44680"/>
                        <a:pt x="0" y="110688"/>
                        <a:pt x="0"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9" name="Freeform: Shape 6208">
                  <a:extLst>
                    <a:ext uri="{FF2B5EF4-FFF2-40B4-BE49-F238E27FC236}">
                      <a16:creationId xmlns:a16="http://schemas.microsoft.com/office/drawing/2014/main" id="{4F623729-363D-4C5F-816A-4AE3F847B9CB}"/>
                    </a:ext>
                  </a:extLst>
                </p:cNvPr>
                <p:cNvSpPr/>
                <p:nvPr/>
              </p:nvSpPr>
              <p:spPr>
                <a:xfrm>
                  <a:off x="8630922" y="2056542"/>
                  <a:ext cx="140691" cy="71837"/>
                </a:xfrm>
                <a:custGeom>
                  <a:avLst/>
                  <a:gdLst>
                    <a:gd name="connsiteX0" fmla="*/ 274 w 140691"/>
                    <a:gd name="connsiteY0" fmla="*/ 71838 h 71837"/>
                    <a:gd name="connsiteX1" fmla="*/ 65425 w 140691"/>
                    <a:gd name="connsiteY1" fmla="*/ 32507 h 71837"/>
                    <a:gd name="connsiteX2" fmla="*/ 125090 w 140691"/>
                    <a:gd name="connsiteY2" fmla="*/ 62854 h 71837"/>
                    <a:gd name="connsiteX3" fmla="*/ 140692 w 140691"/>
                    <a:gd name="connsiteY3" fmla="*/ 17522 h 71837"/>
                    <a:gd name="connsiteX4" fmla="*/ 81679 w 140691"/>
                    <a:gd name="connsiteY4" fmla="*/ 0 h 71837"/>
                    <a:gd name="connsiteX5" fmla="*/ 5144 w 140691"/>
                    <a:gd name="connsiteY5" fmla="*/ 20094 h 71837"/>
                    <a:gd name="connsiteX6" fmla="*/ 0 w 140691"/>
                    <a:gd name="connsiteY6" fmla="*/ 32061 h 7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91" h="71837">
                      <a:moveTo>
                        <a:pt x="274" y="71838"/>
                      </a:moveTo>
                      <a:cubicBezTo>
                        <a:pt x="274" y="71838"/>
                        <a:pt x="15533" y="25237"/>
                        <a:pt x="65425" y="32507"/>
                      </a:cubicBezTo>
                      <a:cubicBezTo>
                        <a:pt x="115317" y="39776"/>
                        <a:pt x="119775" y="50441"/>
                        <a:pt x="125090" y="62854"/>
                      </a:cubicBezTo>
                      <a:cubicBezTo>
                        <a:pt x="130405" y="75267"/>
                        <a:pt x="140692" y="17522"/>
                        <a:pt x="140692" y="17522"/>
                      </a:cubicBezTo>
                      <a:lnTo>
                        <a:pt x="81679" y="0"/>
                      </a:lnTo>
                      <a:cubicBezTo>
                        <a:pt x="81679" y="0"/>
                        <a:pt x="10253" y="8127"/>
                        <a:pt x="5144" y="20094"/>
                      </a:cubicBezTo>
                      <a:lnTo>
                        <a:pt x="0" y="32061"/>
                      </a:ln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0" name="Freeform: Shape 6209">
                  <a:extLst>
                    <a:ext uri="{FF2B5EF4-FFF2-40B4-BE49-F238E27FC236}">
                      <a16:creationId xmlns:a16="http://schemas.microsoft.com/office/drawing/2014/main" id="{85C67C0C-79CA-49CA-9A91-A18976024DAD}"/>
                    </a:ext>
                  </a:extLst>
                </p:cNvPr>
                <p:cNvSpPr/>
                <p:nvPr/>
              </p:nvSpPr>
              <p:spPr>
                <a:xfrm>
                  <a:off x="5153265" y="2067687"/>
                  <a:ext cx="80360" cy="74306"/>
                </a:xfrm>
                <a:custGeom>
                  <a:avLst/>
                  <a:gdLst>
                    <a:gd name="connsiteX0" fmla="*/ 0 w 80360"/>
                    <a:gd name="connsiteY0" fmla="*/ 74135 h 74306"/>
                    <a:gd name="connsiteX1" fmla="*/ 3429 w 80360"/>
                    <a:gd name="connsiteY1" fmla="*/ 41354 h 74306"/>
                    <a:gd name="connsiteX2" fmla="*/ 19888 w 80360"/>
                    <a:gd name="connsiteY2" fmla="*/ 0 h 74306"/>
                    <a:gd name="connsiteX3" fmla="*/ 70192 w 80360"/>
                    <a:gd name="connsiteY3" fmla="*/ 0 h 74306"/>
                    <a:gd name="connsiteX4" fmla="*/ 80101 w 80360"/>
                    <a:gd name="connsiteY4" fmla="*/ 40325 h 74306"/>
                    <a:gd name="connsiteX5" fmla="*/ 80101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0" y="74135"/>
                      </a:moveTo>
                      <a:cubicBezTo>
                        <a:pt x="0" y="74135"/>
                        <a:pt x="0" y="49515"/>
                        <a:pt x="3429" y="41354"/>
                      </a:cubicBezTo>
                      <a:cubicBezTo>
                        <a:pt x="6858" y="33193"/>
                        <a:pt x="19888" y="0"/>
                        <a:pt x="19888" y="0"/>
                      </a:cubicBezTo>
                      <a:lnTo>
                        <a:pt x="70192" y="0"/>
                      </a:lnTo>
                      <a:cubicBezTo>
                        <a:pt x="70192" y="0"/>
                        <a:pt x="79519" y="30415"/>
                        <a:pt x="80101" y="40325"/>
                      </a:cubicBezTo>
                      <a:cubicBezTo>
                        <a:pt x="80684" y="50235"/>
                        <a:pt x="80101" y="74306"/>
                        <a:pt x="80101"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1" name="Freeform: Shape 6210">
                  <a:extLst>
                    <a:ext uri="{FF2B5EF4-FFF2-40B4-BE49-F238E27FC236}">
                      <a16:creationId xmlns:a16="http://schemas.microsoft.com/office/drawing/2014/main" id="{7087FA68-515E-4ACD-99A8-85DDD10BA909}"/>
                    </a:ext>
                  </a:extLst>
                </p:cNvPr>
                <p:cNvSpPr/>
                <p:nvPr/>
              </p:nvSpPr>
              <p:spPr>
                <a:xfrm>
                  <a:off x="5392178" y="2067687"/>
                  <a:ext cx="80360" cy="74306"/>
                </a:xfrm>
                <a:custGeom>
                  <a:avLst/>
                  <a:gdLst>
                    <a:gd name="connsiteX0" fmla="*/ 80360 w 80360"/>
                    <a:gd name="connsiteY0" fmla="*/ 74135 h 74306"/>
                    <a:gd name="connsiteX1" fmla="*/ 76931 w 80360"/>
                    <a:gd name="connsiteY1" fmla="*/ 41354 h 74306"/>
                    <a:gd name="connsiteX2" fmla="*/ 60507 w 80360"/>
                    <a:gd name="connsiteY2" fmla="*/ 0 h 74306"/>
                    <a:gd name="connsiteX3" fmla="*/ 10203 w 80360"/>
                    <a:gd name="connsiteY3" fmla="*/ 0 h 74306"/>
                    <a:gd name="connsiteX4" fmla="*/ 259 w 80360"/>
                    <a:gd name="connsiteY4" fmla="*/ 40325 h 74306"/>
                    <a:gd name="connsiteX5" fmla="*/ 259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80360" y="74135"/>
                      </a:moveTo>
                      <a:cubicBezTo>
                        <a:pt x="80360" y="74135"/>
                        <a:pt x="80360" y="49515"/>
                        <a:pt x="76931" y="41354"/>
                      </a:cubicBezTo>
                      <a:cubicBezTo>
                        <a:pt x="73502" y="33193"/>
                        <a:pt x="60507" y="0"/>
                        <a:pt x="60507" y="0"/>
                      </a:cubicBezTo>
                      <a:lnTo>
                        <a:pt x="10203" y="0"/>
                      </a:lnTo>
                      <a:cubicBezTo>
                        <a:pt x="10203" y="0"/>
                        <a:pt x="842" y="30415"/>
                        <a:pt x="259" y="40325"/>
                      </a:cubicBezTo>
                      <a:cubicBezTo>
                        <a:pt x="-324" y="50235"/>
                        <a:pt x="259" y="74306"/>
                        <a:pt x="259"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2" name="Freeform: Shape 6211">
                  <a:extLst>
                    <a:ext uri="{FF2B5EF4-FFF2-40B4-BE49-F238E27FC236}">
                      <a16:creationId xmlns:a16="http://schemas.microsoft.com/office/drawing/2014/main" id="{74BA7D96-50E2-4108-B9C5-B145A0645AC5}"/>
                    </a:ext>
                  </a:extLst>
                </p:cNvPr>
                <p:cNvSpPr/>
                <p:nvPr/>
              </p:nvSpPr>
              <p:spPr>
                <a:xfrm>
                  <a:off x="5206791" y="731487"/>
                  <a:ext cx="209169" cy="177985"/>
                </a:xfrm>
                <a:custGeom>
                  <a:avLst/>
                  <a:gdLst>
                    <a:gd name="connsiteX0" fmla="*/ 64294 w 209169"/>
                    <a:gd name="connsiteY0" fmla="*/ 28584 h 177985"/>
                    <a:gd name="connsiteX1" fmla="*/ 55516 w 209169"/>
                    <a:gd name="connsiteY1" fmla="*/ 107966 h 177985"/>
                    <a:gd name="connsiteX2" fmla="*/ 0 w 209169"/>
                    <a:gd name="connsiteY2" fmla="*/ 146713 h 177985"/>
                    <a:gd name="connsiteX3" fmla="*/ 209169 w 209169"/>
                    <a:gd name="connsiteY3" fmla="*/ 177986 h 177985"/>
                    <a:gd name="connsiteX4" fmla="*/ 159174 w 209169"/>
                    <a:gd name="connsiteY4" fmla="*/ 109097 h 177985"/>
                    <a:gd name="connsiteX5" fmla="*/ 152008 w 209169"/>
                    <a:gd name="connsiteY5" fmla="*/ 8422 h 177985"/>
                    <a:gd name="connsiteX6" fmla="*/ 64294 w 209169"/>
                    <a:gd name="connsiteY6" fmla="*/ 28584 h 17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69" h="177985">
                      <a:moveTo>
                        <a:pt x="64294" y="28584"/>
                      </a:moveTo>
                      <a:cubicBezTo>
                        <a:pt x="64294" y="28584"/>
                        <a:pt x="62545" y="83448"/>
                        <a:pt x="55516" y="107966"/>
                      </a:cubicBezTo>
                      <a:lnTo>
                        <a:pt x="0" y="146713"/>
                      </a:lnTo>
                      <a:lnTo>
                        <a:pt x="209169" y="177986"/>
                      </a:lnTo>
                      <a:lnTo>
                        <a:pt x="159174" y="109097"/>
                      </a:lnTo>
                      <a:cubicBezTo>
                        <a:pt x="159174" y="109097"/>
                        <a:pt x="144121" y="35614"/>
                        <a:pt x="152008" y="8422"/>
                      </a:cubicBezTo>
                      <a:cubicBezTo>
                        <a:pt x="159894" y="-18770"/>
                        <a:pt x="64294" y="28584"/>
                        <a:pt x="64294" y="2858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3" name="Freeform: Shape 6212">
                  <a:extLst>
                    <a:ext uri="{FF2B5EF4-FFF2-40B4-BE49-F238E27FC236}">
                      <a16:creationId xmlns:a16="http://schemas.microsoft.com/office/drawing/2014/main" id="{0419AB9A-07BA-4348-96CC-A5902766837F}"/>
                    </a:ext>
                  </a:extLst>
                </p:cNvPr>
                <p:cNvSpPr/>
                <p:nvPr/>
              </p:nvSpPr>
              <p:spPr>
                <a:xfrm>
                  <a:off x="5270776" y="767650"/>
                  <a:ext cx="85896" cy="38932"/>
                </a:xfrm>
                <a:custGeom>
                  <a:avLst/>
                  <a:gdLst>
                    <a:gd name="connsiteX0" fmla="*/ 0 w 85896"/>
                    <a:gd name="connsiteY0" fmla="*/ 0 h 38932"/>
                    <a:gd name="connsiteX1" fmla="*/ 47697 w 85896"/>
                    <a:gd name="connsiteY1" fmla="*/ 38919 h 38932"/>
                    <a:gd name="connsiteX2" fmla="*/ 85896 w 85896"/>
                    <a:gd name="connsiteY2" fmla="*/ 2812 h 38932"/>
                  </a:gdLst>
                  <a:ahLst/>
                  <a:cxnLst>
                    <a:cxn ang="0">
                      <a:pos x="connsiteX0" y="connsiteY0"/>
                    </a:cxn>
                    <a:cxn ang="0">
                      <a:pos x="connsiteX1" y="connsiteY1"/>
                    </a:cxn>
                    <a:cxn ang="0">
                      <a:pos x="connsiteX2" y="connsiteY2"/>
                    </a:cxn>
                  </a:cxnLst>
                  <a:rect l="l" t="t" r="r" b="b"/>
                  <a:pathLst>
                    <a:path w="85896" h="38932">
                      <a:moveTo>
                        <a:pt x="0" y="0"/>
                      </a:moveTo>
                      <a:cubicBezTo>
                        <a:pt x="0" y="0"/>
                        <a:pt x="16528" y="39776"/>
                        <a:pt x="47697" y="38919"/>
                      </a:cubicBezTo>
                      <a:cubicBezTo>
                        <a:pt x="78867" y="38062"/>
                        <a:pt x="85896" y="2812"/>
                        <a:pt x="85896" y="28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4" name="Freeform: Shape 6213">
                  <a:extLst>
                    <a:ext uri="{FF2B5EF4-FFF2-40B4-BE49-F238E27FC236}">
                      <a16:creationId xmlns:a16="http://schemas.microsoft.com/office/drawing/2014/main" id="{E69ED810-7CD9-430D-8FF6-AB7FAD94A631}"/>
                    </a:ext>
                  </a:extLst>
                </p:cNvPr>
                <p:cNvSpPr/>
                <p:nvPr/>
              </p:nvSpPr>
              <p:spPr>
                <a:xfrm>
                  <a:off x="5231196" y="577066"/>
                  <a:ext cx="165591" cy="158351"/>
                </a:xfrm>
                <a:custGeom>
                  <a:avLst/>
                  <a:gdLst>
                    <a:gd name="connsiteX0" fmla="*/ 20995 w 165591"/>
                    <a:gd name="connsiteY0" fmla="*/ 158351 h 158351"/>
                    <a:gd name="connsiteX1" fmla="*/ 3850 w 165591"/>
                    <a:gd name="connsiteY1" fmla="*/ 92960 h 158351"/>
                    <a:gd name="connsiteX2" fmla="*/ 68727 w 165591"/>
                    <a:gd name="connsiteY2" fmla="*/ 6412 h 158351"/>
                    <a:gd name="connsiteX3" fmla="*/ 114950 w 165591"/>
                    <a:gd name="connsiteY3" fmla="*/ 0 h 158351"/>
                    <a:gd name="connsiteX4" fmla="*/ 110835 w 165591"/>
                    <a:gd name="connsiteY4" fmla="*/ 13442 h 158351"/>
                    <a:gd name="connsiteX5" fmla="*/ 158841 w 165591"/>
                    <a:gd name="connsiteY5" fmla="*/ 30415 h 158351"/>
                    <a:gd name="connsiteX6" fmla="*/ 146565 w 165591"/>
                    <a:gd name="connsiteY6" fmla="*/ 154957 h 1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591" h="158351">
                      <a:moveTo>
                        <a:pt x="20995" y="158351"/>
                      </a:moveTo>
                      <a:cubicBezTo>
                        <a:pt x="20995" y="158351"/>
                        <a:pt x="10948" y="108185"/>
                        <a:pt x="3850" y="92960"/>
                      </a:cubicBezTo>
                      <a:cubicBezTo>
                        <a:pt x="-3248" y="77735"/>
                        <a:pt x="-9043" y="9944"/>
                        <a:pt x="68727" y="6412"/>
                      </a:cubicBezTo>
                      <a:cubicBezTo>
                        <a:pt x="68727" y="6412"/>
                        <a:pt x="98559" y="9841"/>
                        <a:pt x="114950" y="0"/>
                      </a:cubicBezTo>
                      <a:cubicBezTo>
                        <a:pt x="114950" y="0"/>
                        <a:pt x="114950" y="9944"/>
                        <a:pt x="110835" y="13442"/>
                      </a:cubicBezTo>
                      <a:cubicBezTo>
                        <a:pt x="128711" y="10225"/>
                        <a:pt x="146960" y="16679"/>
                        <a:pt x="158841" y="30415"/>
                      </a:cubicBezTo>
                      <a:cubicBezTo>
                        <a:pt x="179895" y="53801"/>
                        <a:pt x="144817" y="135651"/>
                        <a:pt x="146565" y="154957"/>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5" name="Freeform: Shape 6214">
                  <a:extLst>
                    <a:ext uri="{FF2B5EF4-FFF2-40B4-BE49-F238E27FC236}">
                      <a16:creationId xmlns:a16="http://schemas.microsoft.com/office/drawing/2014/main" id="{0C63722F-E231-420D-8134-F1E91491BBBD}"/>
                    </a:ext>
                  </a:extLst>
                </p:cNvPr>
                <p:cNvSpPr/>
                <p:nvPr/>
              </p:nvSpPr>
              <p:spPr>
                <a:xfrm>
                  <a:off x="5250888" y="640811"/>
                  <a:ext cx="128073" cy="150464"/>
                </a:xfrm>
                <a:custGeom>
                  <a:avLst/>
                  <a:gdLst>
                    <a:gd name="connsiteX0" fmla="*/ 128073 w 128073"/>
                    <a:gd name="connsiteY0" fmla="*/ 24689 h 150464"/>
                    <a:gd name="connsiteX1" fmla="*/ 128073 w 128073"/>
                    <a:gd name="connsiteY1" fmla="*/ 79553 h 150464"/>
                    <a:gd name="connsiteX2" fmla="*/ 122415 w 128073"/>
                    <a:gd name="connsiteY2" fmla="*/ 105579 h 150464"/>
                    <a:gd name="connsiteX3" fmla="*/ 122415 w 128073"/>
                    <a:gd name="connsiteY3" fmla="*/ 105579 h 150464"/>
                    <a:gd name="connsiteX4" fmla="*/ 94366 w 128073"/>
                    <a:gd name="connsiteY4" fmla="*/ 139423 h 150464"/>
                    <a:gd name="connsiteX5" fmla="*/ 63985 w 128073"/>
                    <a:gd name="connsiteY5" fmla="*/ 150464 h 150464"/>
                    <a:gd name="connsiteX6" fmla="*/ 35147 w 128073"/>
                    <a:gd name="connsiteY6" fmla="*/ 139595 h 150464"/>
                    <a:gd name="connsiteX7" fmla="*/ 2743 w 128073"/>
                    <a:gd name="connsiteY7" fmla="*/ 99681 h 150464"/>
                    <a:gd name="connsiteX8" fmla="*/ 2743 w 128073"/>
                    <a:gd name="connsiteY8" fmla="*/ 99407 h 150464"/>
                    <a:gd name="connsiteX9" fmla="*/ 2538 w 128073"/>
                    <a:gd name="connsiteY9" fmla="*/ 98721 h 150464"/>
                    <a:gd name="connsiteX10" fmla="*/ 0 w 128073"/>
                    <a:gd name="connsiteY10" fmla="*/ 82845 h 150464"/>
                    <a:gd name="connsiteX11" fmla="*/ 0 w 128073"/>
                    <a:gd name="connsiteY11" fmla="*/ 24689 h 150464"/>
                    <a:gd name="connsiteX12" fmla="*/ 21088 w 128073"/>
                    <a:gd name="connsiteY12" fmla="*/ 0 h 150464"/>
                    <a:gd name="connsiteX13" fmla="*/ 107122 w 128073"/>
                    <a:gd name="connsiteY13" fmla="*/ 0 h 150464"/>
                    <a:gd name="connsiteX14" fmla="*/ 128073 w 128073"/>
                    <a:gd name="connsiteY14" fmla="*/ 24689 h 15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073" h="150464">
                      <a:moveTo>
                        <a:pt x="128073" y="24689"/>
                      </a:moveTo>
                      <a:lnTo>
                        <a:pt x="128073" y="79553"/>
                      </a:lnTo>
                      <a:cubicBezTo>
                        <a:pt x="128025" y="88527"/>
                        <a:pt x="126098" y="97394"/>
                        <a:pt x="122415" y="105579"/>
                      </a:cubicBezTo>
                      <a:lnTo>
                        <a:pt x="122415" y="105579"/>
                      </a:lnTo>
                      <a:cubicBezTo>
                        <a:pt x="116288" y="119182"/>
                        <a:pt x="106597" y="130878"/>
                        <a:pt x="94366" y="139423"/>
                      </a:cubicBezTo>
                      <a:cubicBezTo>
                        <a:pt x="85608" y="146130"/>
                        <a:pt x="75003" y="149984"/>
                        <a:pt x="63985" y="150464"/>
                      </a:cubicBezTo>
                      <a:cubicBezTo>
                        <a:pt x="55893" y="150464"/>
                        <a:pt x="45366" y="146350"/>
                        <a:pt x="35147" y="139595"/>
                      </a:cubicBezTo>
                      <a:cubicBezTo>
                        <a:pt x="21431" y="130473"/>
                        <a:pt x="8298" y="116346"/>
                        <a:pt x="2743" y="99681"/>
                      </a:cubicBezTo>
                      <a:lnTo>
                        <a:pt x="2743" y="99407"/>
                      </a:lnTo>
                      <a:lnTo>
                        <a:pt x="2538" y="98721"/>
                      </a:lnTo>
                      <a:cubicBezTo>
                        <a:pt x="885" y="93591"/>
                        <a:pt x="27" y="88235"/>
                        <a:pt x="0" y="82845"/>
                      </a:cubicBezTo>
                      <a:lnTo>
                        <a:pt x="0" y="24689"/>
                      </a:lnTo>
                      <a:cubicBezTo>
                        <a:pt x="0" y="10973"/>
                        <a:pt x="9498" y="0"/>
                        <a:pt x="21088" y="0"/>
                      </a:cubicBezTo>
                      <a:lnTo>
                        <a:pt x="107122" y="0"/>
                      </a:lnTo>
                      <a:cubicBezTo>
                        <a:pt x="118609" y="0"/>
                        <a:pt x="128073" y="11110"/>
                        <a:pt x="128073" y="2468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6" name="Freeform: Shape 6215">
                  <a:extLst>
                    <a:ext uri="{FF2B5EF4-FFF2-40B4-BE49-F238E27FC236}">
                      <a16:creationId xmlns:a16="http://schemas.microsoft.com/office/drawing/2014/main" id="{6153F7FE-9A10-44CF-8434-061444502C8A}"/>
                    </a:ext>
                  </a:extLst>
                </p:cNvPr>
                <p:cNvSpPr/>
                <p:nvPr/>
              </p:nvSpPr>
              <p:spPr>
                <a:xfrm>
                  <a:off x="5247955" y="627590"/>
                  <a:ext cx="129239" cy="68907"/>
                </a:xfrm>
                <a:custGeom>
                  <a:avLst/>
                  <a:gdLst>
                    <a:gd name="connsiteX0" fmla="*/ 2865 w 129239"/>
                    <a:gd name="connsiteY0" fmla="*/ 68908 h 68907"/>
                    <a:gd name="connsiteX1" fmla="*/ 30606 w 129239"/>
                    <a:gd name="connsiteY1" fmla="*/ 28651 h 68907"/>
                    <a:gd name="connsiteX2" fmla="*/ 128812 w 129239"/>
                    <a:gd name="connsiteY2" fmla="*/ 20216 h 68907"/>
                    <a:gd name="connsiteX3" fmla="*/ 2865 w 129239"/>
                    <a:gd name="connsiteY3" fmla="*/ 11438 h 68907"/>
                    <a:gd name="connsiteX4" fmla="*/ 2865 w 129239"/>
                    <a:gd name="connsiteY4" fmla="*/ 68908 h 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9" h="68907">
                      <a:moveTo>
                        <a:pt x="2865" y="68908"/>
                      </a:moveTo>
                      <a:cubicBezTo>
                        <a:pt x="2865" y="68908"/>
                        <a:pt x="2865" y="34035"/>
                        <a:pt x="30606" y="28651"/>
                      </a:cubicBezTo>
                      <a:cubicBezTo>
                        <a:pt x="58346" y="23268"/>
                        <a:pt x="120068" y="45796"/>
                        <a:pt x="128812" y="20216"/>
                      </a:cubicBezTo>
                      <a:cubicBezTo>
                        <a:pt x="137556" y="-5364"/>
                        <a:pt x="9312" y="-4782"/>
                        <a:pt x="2865" y="11438"/>
                      </a:cubicBezTo>
                      <a:cubicBezTo>
                        <a:pt x="-3581" y="27657"/>
                        <a:pt x="2865" y="68908"/>
                        <a:pt x="2865" y="6890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7" name="Freeform: Shape 6216">
                  <a:extLst>
                    <a:ext uri="{FF2B5EF4-FFF2-40B4-BE49-F238E27FC236}">
                      <a16:creationId xmlns:a16="http://schemas.microsoft.com/office/drawing/2014/main" id="{4E672335-E2D0-4790-AF05-A5A7E60E146E}"/>
                    </a:ext>
                  </a:extLst>
                </p:cNvPr>
                <p:cNvSpPr/>
                <p:nvPr/>
              </p:nvSpPr>
              <p:spPr>
                <a:xfrm>
                  <a:off x="5149367" y="1289304"/>
                  <a:ext cx="197670" cy="798884"/>
                </a:xfrm>
                <a:custGeom>
                  <a:avLst/>
                  <a:gdLst>
                    <a:gd name="connsiteX0" fmla="*/ 10207 w 197670"/>
                    <a:gd name="connsiteY0" fmla="*/ 0 h 798884"/>
                    <a:gd name="connsiteX1" fmla="*/ 5852 w 197670"/>
                    <a:gd name="connsiteY1" fmla="*/ 421938 h 798884"/>
                    <a:gd name="connsiteX2" fmla="*/ 5852 w 197670"/>
                    <a:gd name="connsiteY2" fmla="*/ 788567 h 798884"/>
                    <a:gd name="connsiteX3" fmla="*/ 93532 w 197670"/>
                    <a:gd name="connsiteY3" fmla="*/ 788567 h 798884"/>
                    <a:gd name="connsiteX4" fmla="*/ 143218 w 197670"/>
                    <a:gd name="connsiteY4" fmla="*/ 421938 h 798884"/>
                    <a:gd name="connsiteX5" fmla="*/ 197670 w 197670"/>
                    <a:gd name="connsiteY5" fmla="*/ 11727 h 79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70" h="798884">
                      <a:moveTo>
                        <a:pt x="10207" y="0"/>
                      </a:moveTo>
                      <a:cubicBezTo>
                        <a:pt x="10207" y="0"/>
                        <a:pt x="19019" y="268662"/>
                        <a:pt x="5852" y="421938"/>
                      </a:cubicBezTo>
                      <a:cubicBezTo>
                        <a:pt x="-7315" y="575215"/>
                        <a:pt x="5852" y="788567"/>
                        <a:pt x="5852" y="788567"/>
                      </a:cubicBezTo>
                      <a:cubicBezTo>
                        <a:pt x="5852" y="788567"/>
                        <a:pt x="47926" y="811781"/>
                        <a:pt x="93532" y="788567"/>
                      </a:cubicBezTo>
                      <a:cubicBezTo>
                        <a:pt x="93532" y="788567"/>
                        <a:pt x="143561" y="492439"/>
                        <a:pt x="143218" y="421938"/>
                      </a:cubicBezTo>
                      <a:cubicBezTo>
                        <a:pt x="142875" y="346912"/>
                        <a:pt x="197670" y="11727"/>
                        <a:pt x="197670" y="1172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8" name="Freeform: Shape 6217">
                  <a:extLst>
                    <a:ext uri="{FF2B5EF4-FFF2-40B4-BE49-F238E27FC236}">
                      <a16:creationId xmlns:a16="http://schemas.microsoft.com/office/drawing/2014/main" id="{F9F2EE54-3C26-4871-B89D-62370E653A2A}"/>
                    </a:ext>
                  </a:extLst>
                </p:cNvPr>
                <p:cNvSpPr/>
                <p:nvPr/>
              </p:nvSpPr>
              <p:spPr>
                <a:xfrm>
                  <a:off x="5278903" y="1288961"/>
                  <a:ext cx="197772" cy="799330"/>
                </a:xfrm>
                <a:custGeom>
                  <a:avLst/>
                  <a:gdLst>
                    <a:gd name="connsiteX0" fmla="*/ 191818 w 197772"/>
                    <a:gd name="connsiteY0" fmla="*/ 789013 h 799330"/>
                    <a:gd name="connsiteX1" fmla="*/ 104173 w 197772"/>
                    <a:gd name="connsiteY1" fmla="*/ 789013 h 799330"/>
                    <a:gd name="connsiteX2" fmla="*/ 54453 w 197772"/>
                    <a:gd name="connsiteY2" fmla="*/ 422384 h 799330"/>
                    <a:gd name="connsiteX3" fmla="*/ 33673 w 197772"/>
                    <a:gd name="connsiteY3" fmla="*/ 232932 h 799330"/>
                    <a:gd name="connsiteX4" fmla="*/ 0 w 197772"/>
                    <a:gd name="connsiteY4" fmla="*/ 12173 h 799330"/>
                    <a:gd name="connsiteX5" fmla="*/ 194836 w 197772"/>
                    <a:gd name="connsiteY5" fmla="*/ 0 h 799330"/>
                    <a:gd name="connsiteX6" fmla="*/ 191955 w 197772"/>
                    <a:gd name="connsiteY6" fmla="*/ 422384 h 799330"/>
                    <a:gd name="connsiteX7" fmla="*/ 191818 w 197772"/>
                    <a:gd name="connsiteY7" fmla="*/ 789013 h 79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72" h="799330">
                      <a:moveTo>
                        <a:pt x="191818" y="789013"/>
                      </a:moveTo>
                      <a:cubicBezTo>
                        <a:pt x="191818" y="789013"/>
                        <a:pt x="149779" y="812227"/>
                        <a:pt x="104173" y="789013"/>
                      </a:cubicBezTo>
                      <a:cubicBezTo>
                        <a:pt x="104173" y="789013"/>
                        <a:pt x="54144" y="492885"/>
                        <a:pt x="54453" y="422384"/>
                      </a:cubicBezTo>
                      <a:cubicBezTo>
                        <a:pt x="54453" y="390700"/>
                        <a:pt x="44920" y="312656"/>
                        <a:pt x="33673" y="232932"/>
                      </a:cubicBezTo>
                      <a:cubicBezTo>
                        <a:pt x="18311" y="123993"/>
                        <a:pt x="0" y="12173"/>
                        <a:pt x="0" y="12173"/>
                      </a:cubicBezTo>
                      <a:lnTo>
                        <a:pt x="194836" y="0"/>
                      </a:lnTo>
                      <a:cubicBezTo>
                        <a:pt x="194836" y="0"/>
                        <a:pt x="178788" y="269108"/>
                        <a:pt x="191955" y="422384"/>
                      </a:cubicBezTo>
                      <a:cubicBezTo>
                        <a:pt x="205123" y="575661"/>
                        <a:pt x="191818" y="789013"/>
                        <a:pt x="191818" y="78901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9" name="Freeform: Shape 6218">
                  <a:extLst>
                    <a:ext uri="{FF2B5EF4-FFF2-40B4-BE49-F238E27FC236}">
                      <a16:creationId xmlns:a16="http://schemas.microsoft.com/office/drawing/2014/main" id="{297AB170-2C32-4B91-8519-C5FDEC51E4CF}"/>
                    </a:ext>
                  </a:extLst>
                </p:cNvPr>
                <p:cNvSpPr/>
                <p:nvPr/>
              </p:nvSpPr>
              <p:spPr>
                <a:xfrm>
                  <a:off x="5150741" y="839350"/>
                  <a:ext cx="329712" cy="510612"/>
                </a:xfrm>
                <a:custGeom>
                  <a:avLst/>
                  <a:gdLst>
                    <a:gd name="connsiteX0" fmla="*/ 320666 w 329712"/>
                    <a:gd name="connsiteY0" fmla="*/ 494530 h 510612"/>
                    <a:gd name="connsiteX1" fmla="*/ 161835 w 329712"/>
                    <a:gd name="connsiteY1" fmla="*/ 510612 h 510612"/>
                    <a:gd name="connsiteX2" fmla="*/ 64280 w 329712"/>
                    <a:gd name="connsiteY2" fmla="*/ 503137 h 510612"/>
                    <a:gd name="connsiteX3" fmla="*/ 10033 w 329712"/>
                    <a:gd name="connsiteY3" fmla="*/ 494530 h 510612"/>
                    <a:gd name="connsiteX4" fmla="*/ 3175 w 329712"/>
                    <a:gd name="connsiteY4" fmla="*/ 412954 h 510612"/>
                    <a:gd name="connsiteX5" fmla="*/ 6604 w 329712"/>
                    <a:gd name="connsiteY5" fmla="*/ 234029 h 510612"/>
                    <a:gd name="connsiteX6" fmla="*/ 6947 w 329712"/>
                    <a:gd name="connsiteY6" fmla="*/ 211192 h 510612"/>
                    <a:gd name="connsiteX7" fmla="*/ 46654 w 329712"/>
                    <a:gd name="connsiteY7" fmla="*/ 12962 h 510612"/>
                    <a:gd name="connsiteX8" fmla="*/ 111531 w 329712"/>
                    <a:gd name="connsiteY8" fmla="*/ 0 h 510612"/>
                    <a:gd name="connsiteX9" fmla="*/ 164132 w 329712"/>
                    <a:gd name="connsiteY9" fmla="*/ 39914 h 510612"/>
                    <a:gd name="connsiteX10" fmla="*/ 215190 w 329712"/>
                    <a:gd name="connsiteY10" fmla="*/ 1132 h 510612"/>
                    <a:gd name="connsiteX11" fmla="*/ 295223 w 329712"/>
                    <a:gd name="connsiteY11" fmla="*/ 16562 h 510612"/>
                    <a:gd name="connsiteX12" fmla="*/ 309487 w 329712"/>
                    <a:gd name="connsiteY12" fmla="*/ 256043 h 510612"/>
                    <a:gd name="connsiteX13" fmla="*/ 320666 w 329712"/>
                    <a:gd name="connsiteY13" fmla="*/ 494530 h 51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712" h="510612">
                      <a:moveTo>
                        <a:pt x="320666" y="494530"/>
                      </a:moveTo>
                      <a:cubicBezTo>
                        <a:pt x="320666" y="494530"/>
                        <a:pt x="237615" y="510612"/>
                        <a:pt x="161835" y="510612"/>
                      </a:cubicBezTo>
                      <a:cubicBezTo>
                        <a:pt x="129191" y="510204"/>
                        <a:pt x="96605" y="507708"/>
                        <a:pt x="64280" y="503137"/>
                      </a:cubicBezTo>
                      <a:cubicBezTo>
                        <a:pt x="32698" y="498954"/>
                        <a:pt x="10033" y="494530"/>
                        <a:pt x="10033" y="494530"/>
                      </a:cubicBezTo>
                      <a:cubicBezTo>
                        <a:pt x="10033" y="494530"/>
                        <a:pt x="-6838" y="496005"/>
                        <a:pt x="3175" y="412954"/>
                      </a:cubicBezTo>
                      <a:cubicBezTo>
                        <a:pt x="10719" y="349792"/>
                        <a:pt x="8353" y="292734"/>
                        <a:pt x="6604" y="234029"/>
                      </a:cubicBezTo>
                      <a:cubicBezTo>
                        <a:pt x="6398" y="227514"/>
                        <a:pt x="6604" y="219799"/>
                        <a:pt x="6947" y="211192"/>
                      </a:cubicBezTo>
                      <a:cubicBezTo>
                        <a:pt x="10170" y="142784"/>
                        <a:pt x="30950" y="19580"/>
                        <a:pt x="46654" y="12962"/>
                      </a:cubicBezTo>
                      <a:cubicBezTo>
                        <a:pt x="46654" y="12962"/>
                        <a:pt x="70109" y="4252"/>
                        <a:pt x="111531" y="0"/>
                      </a:cubicBezTo>
                      <a:cubicBezTo>
                        <a:pt x="111531" y="823"/>
                        <a:pt x="135534" y="35970"/>
                        <a:pt x="164132" y="39914"/>
                      </a:cubicBezTo>
                      <a:cubicBezTo>
                        <a:pt x="181860" y="33056"/>
                        <a:pt x="195782" y="26918"/>
                        <a:pt x="215190" y="1132"/>
                      </a:cubicBezTo>
                      <a:cubicBezTo>
                        <a:pt x="242207" y="4331"/>
                        <a:pt x="268953" y="9488"/>
                        <a:pt x="295223" y="16562"/>
                      </a:cubicBezTo>
                      <a:cubicBezTo>
                        <a:pt x="295223" y="16562"/>
                        <a:pt x="298206" y="29627"/>
                        <a:pt x="309487" y="256043"/>
                      </a:cubicBezTo>
                      <a:cubicBezTo>
                        <a:pt x="313979" y="345849"/>
                        <a:pt x="344600" y="494908"/>
                        <a:pt x="320666" y="49453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0" name="Freeform: Shape 6219">
                  <a:extLst>
                    <a:ext uri="{FF2B5EF4-FFF2-40B4-BE49-F238E27FC236}">
                      <a16:creationId xmlns:a16="http://schemas.microsoft.com/office/drawing/2014/main" id="{69B2F022-92C7-4E8E-83FD-D87770336DA0}"/>
                    </a:ext>
                  </a:extLst>
                </p:cNvPr>
                <p:cNvSpPr/>
                <p:nvPr/>
              </p:nvSpPr>
              <p:spPr>
                <a:xfrm>
                  <a:off x="5150741" y="1050645"/>
                  <a:ext cx="83763" cy="291945"/>
                </a:xfrm>
                <a:custGeom>
                  <a:avLst/>
                  <a:gdLst>
                    <a:gd name="connsiteX0" fmla="*/ 64280 w 83763"/>
                    <a:gd name="connsiteY0" fmla="*/ 291945 h 291945"/>
                    <a:gd name="connsiteX1" fmla="*/ 10033 w 83763"/>
                    <a:gd name="connsiteY1" fmla="*/ 283338 h 291945"/>
                    <a:gd name="connsiteX2" fmla="*/ 3175 w 83763"/>
                    <a:gd name="connsiteY2" fmla="*/ 201762 h 291945"/>
                    <a:gd name="connsiteX3" fmla="*/ 6604 w 83763"/>
                    <a:gd name="connsiteY3" fmla="*/ 22837 h 291945"/>
                    <a:gd name="connsiteX4" fmla="*/ 6947 w 83763"/>
                    <a:gd name="connsiteY4" fmla="*/ 0 h 291945"/>
                    <a:gd name="connsiteX5" fmla="*/ 80259 w 83763"/>
                    <a:gd name="connsiteY5" fmla="*/ 159654 h 291945"/>
                    <a:gd name="connsiteX6" fmla="*/ 64280 w 83763"/>
                    <a:gd name="connsiteY6" fmla="*/ 291945 h 29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63" h="291945">
                      <a:moveTo>
                        <a:pt x="64280" y="291945"/>
                      </a:moveTo>
                      <a:cubicBezTo>
                        <a:pt x="32698" y="287762"/>
                        <a:pt x="10033" y="283338"/>
                        <a:pt x="10033" y="283338"/>
                      </a:cubicBezTo>
                      <a:cubicBezTo>
                        <a:pt x="10033" y="283338"/>
                        <a:pt x="-6838" y="284813"/>
                        <a:pt x="3175" y="201762"/>
                      </a:cubicBezTo>
                      <a:cubicBezTo>
                        <a:pt x="10719" y="138600"/>
                        <a:pt x="8353" y="81542"/>
                        <a:pt x="6604" y="22837"/>
                      </a:cubicBezTo>
                      <a:cubicBezTo>
                        <a:pt x="6398" y="16322"/>
                        <a:pt x="6604" y="8607"/>
                        <a:pt x="6947" y="0"/>
                      </a:cubicBezTo>
                      <a:cubicBezTo>
                        <a:pt x="11782" y="7750"/>
                        <a:pt x="65754" y="94915"/>
                        <a:pt x="80259" y="159654"/>
                      </a:cubicBezTo>
                      <a:cubicBezTo>
                        <a:pt x="90889" y="206906"/>
                        <a:pt x="74944" y="262661"/>
                        <a:pt x="64280" y="29194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1" name="Freeform: Shape 6220">
                  <a:extLst>
                    <a:ext uri="{FF2B5EF4-FFF2-40B4-BE49-F238E27FC236}">
                      <a16:creationId xmlns:a16="http://schemas.microsoft.com/office/drawing/2014/main" id="{3DA736D4-6292-47BE-A2E4-F04164DADF82}"/>
                    </a:ext>
                  </a:extLst>
                </p:cNvPr>
                <p:cNvSpPr/>
                <p:nvPr/>
              </p:nvSpPr>
              <p:spPr>
                <a:xfrm>
                  <a:off x="5312576" y="1428281"/>
                  <a:ext cx="52246" cy="282789"/>
                </a:xfrm>
                <a:custGeom>
                  <a:avLst/>
                  <a:gdLst>
                    <a:gd name="connsiteX0" fmla="*/ 20780 w 52246"/>
                    <a:gd name="connsiteY0" fmla="*/ 282790 h 282789"/>
                    <a:gd name="connsiteX1" fmla="*/ 0 w 52246"/>
                    <a:gd name="connsiteY1" fmla="*/ 93337 h 282789"/>
                    <a:gd name="connsiteX2" fmla="*/ 40085 w 52246"/>
                    <a:gd name="connsiteY2" fmla="*/ 0 h 282789"/>
                    <a:gd name="connsiteX3" fmla="*/ 20780 w 52246"/>
                    <a:gd name="connsiteY3" fmla="*/ 282790 h 282789"/>
                  </a:gdLst>
                  <a:ahLst/>
                  <a:cxnLst>
                    <a:cxn ang="0">
                      <a:pos x="connsiteX0" y="connsiteY0"/>
                    </a:cxn>
                    <a:cxn ang="0">
                      <a:pos x="connsiteX1" y="connsiteY1"/>
                    </a:cxn>
                    <a:cxn ang="0">
                      <a:pos x="connsiteX2" y="connsiteY2"/>
                    </a:cxn>
                    <a:cxn ang="0">
                      <a:pos x="connsiteX3" y="connsiteY3"/>
                    </a:cxn>
                  </a:cxnLst>
                  <a:rect l="l" t="t" r="r" b="b"/>
                  <a:pathLst>
                    <a:path w="52246" h="282789">
                      <a:moveTo>
                        <a:pt x="20780" y="282790"/>
                      </a:moveTo>
                      <a:cubicBezTo>
                        <a:pt x="20780" y="251106"/>
                        <a:pt x="11247" y="173062"/>
                        <a:pt x="0" y="93337"/>
                      </a:cubicBezTo>
                      <a:cubicBezTo>
                        <a:pt x="11658" y="45777"/>
                        <a:pt x="40085" y="0"/>
                        <a:pt x="40085" y="0"/>
                      </a:cubicBezTo>
                      <a:cubicBezTo>
                        <a:pt x="76055" y="101053"/>
                        <a:pt x="20780" y="282790"/>
                        <a:pt x="20780" y="28279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2" name="Freeform: Shape 6221">
                  <a:extLst>
                    <a:ext uri="{FF2B5EF4-FFF2-40B4-BE49-F238E27FC236}">
                      <a16:creationId xmlns:a16="http://schemas.microsoft.com/office/drawing/2014/main" id="{474E7AC9-216D-40AF-A649-467EF2C19079}"/>
                    </a:ext>
                  </a:extLst>
                </p:cNvPr>
                <p:cNvSpPr/>
                <p:nvPr/>
              </p:nvSpPr>
              <p:spPr>
                <a:xfrm>
                  <a:off x="4979757" y="850974"/>
                  <a:ext cx="221993" cy="456502"/>
                </a:xfrm>
                <a:custGeom>
                  <a:avLst/>
                  <a:gdLst>
                    <a:gd name="connsiteX0" fmla="*/ 100847 w 221993"/>
                    <a:gd name="connsiteY0" fmla="*/ 270960 h 456502"/>
                    <a:gd name="connsiteX1" fmla="*/ 115969 w 221993"/>
                    <a:gd name="connsiteY1" fmla="*/ 312108 h 456502"/>
                    <a:gd name="connsiteX2" fmla="*/ 171690 w 221993"/>
                    <a:gd name="connsiteY2" fmla="*/ 425642 h 456502"/>
                    <a:gd name="connsiteX3" fmla="*/ 161129 w 221993"/>
                    <a:gd name="connsiteY3" fmla="*/ 456503 h 456502"/>
                    <a:gd name="connsiteX4" fmla="*/ 40805 w 221993"/>
                    <a:gd name="connsiteY4" fmla="*/ 341391 h 456502"/>
                    <a:gd name="connsiteX5" fmla="*/ 0 w 221993"/>
                    <a:gd name="connsiteY5" fmla="*/ 275006 h 456502"/>
                    <a:gd name="connsiteX6" fmla="*/ 221994 w 221993"/>
                    <a:gd name="connsiteY6" fmla="*/ 0 h 456502"/>
                    <a:gd name="connsiteX7" fmla="*/ 211158 w 221993"/>
                    <a:gd name="connsiteY7" fmla="*/ 175291 h 456502"/>
                    <a:gd name="connsiteX8" fmla="*/ 100847 w 221993"/>
                    <a:gd name="connsiteY8" fmla="*/ 270960 h 4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993" h="456502">
                      <a:moveTo>
                        <a:pt x="100847" y="270960"/>
                      </a:moveTo>
                      <a:cubicBezTo>
                        <a:pt x="98858" y="272606"/>
                        <a:pt x="105785" y="289751"/>
                        <a:pt x="115969" y="312108"/>
                      </a:cubicBezTo>
                      <a:cubicBezTo>
                        <a:pt x="136920" y="357953"/>
                        <a:pt x="171690" y="425642"/>
                        <a:pt x="171690" y="425642"/>
                      </a:cubicBezTo>
                      <a:cubicBezTo>
                        <a:pt x="169005" y="436196"/>
                        <a:pt x="165473" y="446518"/>
                        <a:pt x="161129" y="456503"/>
                      </a:cubicBezTo>
                      <a:cubicBezTo>
                        <a:pt x="102596" y="410520"/>
                        <a:pt x="64877" y="371395"/>
                        <a:pt x="40805" y="341391"/>
                      </a:cubicBezTo>
                      <a:cubicBezTo>
                        <a:pt x="6927" y="299215"/>
                        <a:pt x="0" y="275006"/>
                        <a:pt x="0" y="275006"/>
                      </a:cubicBezTo>
                      <a:cubicBezTo>
                        <a:pt x="130302" y="9807"/>
                        <a:pt x="221994" y="0"/>
                        <a:pt x="221994" y="0"/>
                      </a:cubicBezTo>
                      <a:lnTo>
                        <a:pt x="211158" y="175291"/>
                      </a:lnTo>
                      <a:cubicBezTo>
                        <a:pt x="211158" y="175291"/>
                        <a:pt x="106882" y="265953"/>
                        <a:pt x="100847" y="27096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3" name="Freeform: Shape 6222">
                  <a:extLst>
                    <a:ext uri="{FF2B5EF4-FFF2-40B4-BE49-F238E27FC236}">
                      <a16:creationId xmlns:a16="http://schemas.microsoft.com/office/drawing/2014/main" id="{B52AF3F8-E886-4E1C-84FB-65AC116E32A2}"/>
                    </a:ext>
                  </a:extLst>
                </p:cNvPr>
                <p:cNvSpPr/>
                <p:nvPr/>
              </p:nvSpPr>
              <p:spPr>
                <a:xfrm>
                  <a:off x="5139857" y="1262045"/>
                  <a:ext cx="60702" cy="48083"/>
                </a:xfrm>
                <a:custGeom>
                  <a:avLst/>
                  <a:gdLst>
                    <a:gd name="connsiteX0" fmla="*/ 4664 w 60702"/>
                    <a:gd name="connsiteY0" fmla="*/ 17864 h 48083"/>
                    <a:gd name="connsiteX1" fmla="*/ 49241 w 60702"/>
                    <a:gd name="connsiteY1" fmla="*/ 4970 h 48083"/>
                    <a:gd name="connsiteX2" fmla="*/ 54487 w 60702"/>
                    <a:gd name="connsiteY2" fmla="*/ 45330 h 48083"/>
                    <a:gd name="connsiteX3" fmla="*/ 21157 w 60702"/>
                    <a:gd name="connsiteY3" fmla="*/ 38883 h 48083"/>
                    <a:gd name="connsiteX4" fmla="*/ 1166 w 60702"/>
                    <a:gd name="connsiteY4" fmla="*/ 45398 h 48083"/>
                    <a:gd name="connsiteX5" fmla="*/ 4664 w 60702"/>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2" h="48083">
                      <a:moveTo>
                        <a:pt x="4664" y="17864"/>
                      </a:moveTo>
                      <a:cubicBezTo>
                        <a:pt x="4664" y="17864"/>
                        <a:pt x="36210" y="-11386"/>
                        <a:pt x="49241" y="4970"/>
                      </a:cubicBezTo>
                      <a:cubicBezTo>
                        <a:pt x="62271" y="21327"/>
                        <a:pt x="64431" y="47079"/>
                        <a:pt x="54487" y="45330"/>
                      </a:cubicBezTo>
                      <a:cubicBezTo>
                        <a:pt x="44543" y="43581"/>
                        <a:pt x="24072" y="34220"/>
                        <a:pt x="21157" y="38883"/>
                      </a:cubicBezTo>
                      <a:cubicBezTo>
                        <a:pt x="18242" y="43547"/>
                        <a:pt x="5143" y="52599"/>
                        <a:pt x="1166" y="45398"/>
                      </a:cubicBezTo>
                      <a:cubicBezTo>
                        <a:pt x="-2812" y="38197"/>
                        <a:pt x="4664" y="17864"/>
                        <a:pt x="4664"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4" name="Freeform: Shape 6223">
                  <a:extLst>
                    <a:ext uri="{FF2B5EF4-FFF2-40B4-BE49-F238E27FC236}">
                      <a16:creationId xmlns:a16="http://schemas.microsoft.com/office/drawing/2014/main" id="{4E0A8509-848B-4D5B-8FC2-D0B6B50AD6F7}"/>
                    </a:ext>
                  </a:extLst>
                </p:cNvPr>
                <p:cNvSpPr/>
                <p:nvPr/>
              </p:nvSpPr>
              <p:spPr>
                <a:xfrm>
                  <a:off x="5020562" y="1162945"/>
                  <a:ext cx="130884" cy="144463"/>
                </a:xfrm>
                <a:custGeom>
                  <a:avLst/>
                  <a:gdLst>
                    <a:gd name="connsiteX0" fmla="*/ 130885 w 130884"/>
                    <a:gd name="connsiteY0" fmla="*/ 113603 h 144463"/>
                    <a:gd name="connsiteX1" fmla="*/ 120324 w 130884"/>
                    <a:gd name="connsiteY1" fmla="*/ 144464 h 144463"/>
                    <a:gd name="connsiteX2" fmla="*/ 0 w 130884"/>
                    <a:gd name="connsiteY2" fmla="*/ 29352 h 144463"/>
                    <a:gd name="connsiteX3" fmla="*/ 75164 w 130884"/>
                    <a:gd name="connsiteY3" fmla="*/ 0 h 144463"/>
                    <a:gd name="connsiteX4" fmla="*/ 130885 w 130884"/>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4" h="144463">
                      <a:moveTo>
                        <a:pt x="130885" y="113603"/>
                      </a:moveTo>
                      <a:cubicBezTo>
                        <a:pt x="128200" y="124157"/>
                        <a:pt x="124668" y="134479"/>
                        <a:pt x="120324" y="144464"/>
                      </a:cubicBezTo>
                      <a:cubicBezTo>
                        <a:pt x="61791" y="98481"/>
                        <a:pt x="24072" y="59356"/>
                        <a:pt x="0" y="29352"/>
                      </a:cubicBezTo>
                      <a:cubicBezTo>
                        <a:pt x="18139" y="28015"/>
                        <a:pt x="44577" y="21534"/>
                        <a:pt x="75164" y="0"/>
                      </a:cubicBezTo>
                      <a:cubicBezTo>
                        <a:pt x="96115" y="45914"/>
                        <a:pt x="130885" y="113603"/>
                        <a:pt x="130885"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5" name="Freeform: Shape 6224">
                  <a:extLst>
                    <a:ext uri="{FF2B5EF4-FFF2-40B4-BE49-F238E27FC236}">
                      <a16:creationId xmlns:a16="http://schemas.microsoft.com/office/drawing/2014/main" id="{E21A9362-16AF-497C-BDC1-44E5FE4EB942}"/>
                    </a:ext>
                  </a:extLst>
                </p:cNvPr>
                <p:cNvSpPr/>
                <p:nvPr/>
              </p:nvSpPr>
              <p:spPr>
                <a:xfrm>
                  <a:off x="5437014" y="853580"/>
                  <a:ext cx="217672" cy="453896"/>
                </a:xfrm>
                <a:custGeom>
                  <a:avLst/>
                  <a:gdLst>
                    <a:gd name="connsiteX0" fmla="*/ 217673 w 217672"/>
                    <a:gd name="connsiteY0" fmla="*/ 272400 h 453896"/>
                    <a:gd name="connsiteX1" fmla="*/ 176868 w 217672"/>
                    <a:gd name="connsiteY1" fmla="*/ 338785 h 453896"/>
                    <a:gd name="connsiteX2" fmla="*/ 56544 w 217672"/>
                    <a:gd name="connsiteY2" fmla="*/ 453897 h 453896"/>
                    <a:gd name="connsiteX3" fmla="*/ 45983 w 217672"/>
                    <a:gd name="connsiteY3" fmla="*/ 423036 h 453896"/>
                    <a:gd name="connsiteX4" fmla="*/ 101704 w 217672"/>
                    <a:gd name="connsiteY4" fmla="*/ 309502 h 453896"/>
                    <a:gd name="connsiteX5" fmla="*/ 116826 w 217672"/>
                    <a:gd name="connsiteY5" fmla="*/ 268354 h 453896"/>
                    <a:gd name="connsiteX6" fmla="*/ 20025 w 217672"/>
                    <a:gd name="connsiteY6" fmla="*/ 184446 h 453896"/>
                    <a:gd name="connsiteX7" fmla="*/ 6515 w 217672"/>
                    <a:gd name="connsiteY7" fmla="*/ 172685 h 453896"/>
                    <a:gd name="connsiteX8" fmla="*/ 0 w 217672"/>
                    <a:gd name="connsiteY8" fmla="*/ 0 h 453896"/>
                    <a:gd name="connsiteX9" fmla="*/ 217673 w 217672"/>
                    <a:gd name="connsiteY9" fmla="*/ 272400 h 45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672" h="453896">
                      <a:moveTo>
                        <a:pt x="217673" y="272400"/>
                      </a:moveTo>
                      <a:cubicBezTo>
                        <a:pt x="217673" y="272400"/>
                        <a:pt x="210815" y="296609"/>
                        <a:pt x="176868" y="338785"/>
                      </a:cubicBezTo>
                      <a:cubicBezTo>
                        <a:pt x="152865" y="368789"/>
                        <a:pt x="115146" y="407914"/>
                        <a:pt x="56544" y="453897"/>
                      </a:cubicBezTo>
                      <a:cubicBezTo>
                        <a:pt x="52200" y="443912"/>
                        <a:pt x="48668" y="433590"/>
                        <a:pt x="45983" y="423036"/>
                      </a:cubicBezTo>
                      <a:cubicBezTo>
                        <a:pt x="45983" y="423036"/>
                        <a:pt x="80787" y="355347"/>
                        <a:pt x="101704" y="309502"/>
                      </a:cubicBezTo>
                      <a:cubicBezTo>
                        <a:pt x="111991" y="287213"/>
                        <a:pt x="118849" y="270068"/>
                        <a:pt x="116826" y="268354"/>
                      </a:cubicBezTo>
                      <a:cubicBezTo>
                        <a:pt x="112128" y="264479"/>
                        <a:pt x="48452" y="209135"/>
                        <a:pt x="20025" y="184446"/>
                      </a:cubicBezTo>
                      <a:lnTo>
                        <a:pt x="6515" y="172685"/>
                      </a:lnTo>
                      <a:lnTo>
                        <a:pt x="0" y="0"/>
                      </a:lnTo>
                      <a:cubicBezTo>
                        <a:pt x="0" y="0"/>
                        <a:pt x="87371" y="7098"/>
                        <a:pt x="217673" y="27240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6" name="Freeform: Shape 6225">
                  <a:extLst>
                    <a:ext uri="{FF2B5EF4-FFF2-40B4-BE49-F238E27FC236}">
                      <a16:creationId xmlns:a16="http://schemas.microsoft.com/office/drawing/2014/main" id="{254FA9F7-2D2F-4426-8BFE-043B23FE1974}"/>
                    </a:ext>
                  </a:extLst>
                </p:cNvPr>
                <p:cNvSpPr/>
                <p:nvPr/>
              </p:nvSpPr>
              <p:spPr>
                <a:xfrm>
                  <a:off x="5433896" y="1262045"/>
                  <a:ext cx="60691" cy="48083"/>
                </a:xfrm>
                <a:custGeom>
                  <a:avLst/>
                  <a:gdLst>
                    <a:gd name="connsiteX0" fmla="*/ 56028 w 60691"/>
                    <a:gd name="connsiteY0" fmla="*/ 17864 h 48083"/>
                    <a:gd name="connsiteX1" fmla="*/ 11451 w 60691"/>
                    <a:gd name="connsiteY1" fmla="*/ 4970 h 48083"/>
                    <a:gd name="connsiteX2" fmla="*/ 6205 w 60691"/>
                    <a:gd name="connsiteY2" fmla="*/ 45330 h 48083"/>
                    <a:gd name="connsiteX3" fmla="*/ 39535 w 60691"/>
                    <a:gd name="connsiteY3" fmla="*/ 38883 h 48083"/>
                    <a:gd name="connsiteX4" fmla="*/ 59526 w 60691"/>
                    <a:gd name="connsiteY4" fmla="*/ 45398 h 48083"/>
                    <a:gd name="connsiteX5" fmla="*/ 56028 w 60691"/>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1" h="48083">
                      <a:moveTo>
                        <a:pt x="56028" y="17864"/>
                      </a:moveTo>
                      <a:cubicBezTo>
                        <a:pt x="56028" y="17864"/>
                        <a:pt x="24447" y="-11386"/>
                        <a:pt x="11451" y="4970"/>
                      </a:cubicBezTo>
                      <a:cubicBezTo>
                        <a:pt x="-1545" y="21327"/>
                        <a:pt x="-3739" y="47079"/>
                        <a:pt x="6205" y="45330"/>
                      </a:cubicBezTo>
                      <a:cubicBezTo>
                        <a:pt x="16149" y="43581"/>
                        <a:pt x="36620" y="34220"/>
                        <a:pt x="39535" y="38883"/>
                      </a:cubicBezTo>
                      <a:cubicBezTo>
                        <a:pt x="42449" y="43547"/>
                        <a:pt x="55548" y="52599"/>
                        <a:pt x="59526" y="45398"/>
                      </a:cubicBezTo>
                      <a:cubicBezTo>
                        <a:pt x="63503" y="38197"/>
                        <a:pt x="56028" y="17864"/>
                        <a:pt x="56028"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7" name="Freeform: Shape 6226">
                  <a:extLst>
                    <a:ext uri="{FF2B5EF4-FFF2-40B4-BE49-F238E27FC236}">
                      <a16:creationId xmlns:a16="http://schemas.microsoft.com/office/drawing/2014/main" id="{44ABA72A-CDA5-459D-A03D-04C90E36BA16}"/>
                    </a:ext>
                  </a:extLst>
                </p:cNvPr>
                <p:cNvSpPr/>
                <p:nvPr/>
              </p:nvSpPr>
              <p:spPr>
                <a:xfrm>
                  <a:off x="5482997" y="1162945"/>
                  <a:ext cx="130885" cy="144463"/>
                </a:xfrm>
                <a:custGeom>
                  <a:avLst/>
                  <a:gdLst>
                    <a:gd name="connsiteX0" fmla="*/ 0 w 130885"/>
                    <a:gd name="connsiteY0" fmla="*/ 113603 h 144463"/>
                    <a:gd name="connsiteX1" fmla="*/ 10561 w 130885"/>
                    <a:gd name="connsiteY1" fmla="*/ 144464 h 144463"/>
                    <a:gd name="connsiteX2" fmla="*/ 130885 w 130885"/>
                    <a:gd name="connsiteY2" fmla="*/ 29352 h 144463"/>
                    <a:gd name="connsiteX3" fmla="*/ 55721 w 130885"/>
                    <a:gd name="connsiteY3" fmla="*/ 0 h 144463"/>
                    <a:gd name="connsiteX4" fmla="*/ 0 w 130885"/>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5" h="144463">
                      <a:moveTo>
                        <a:pt x="0" y="113603"/>
                      </a:moveTo>
                      <a:cubicBezTo>
                        <a:pt x="2685" y="124157"/>
                        <a:pt x="6217" y="134479"/>
                        <a:pt x="10561" y="144464"/>
                      </a:cubicBezTo>
                      <a:cubicBezTo>
                        <a:pt x="69060" y="98481"/>
                        <a:pt x="106813" y="59356"/>
                        <a:pt x="130885" y="29352"/>
                      </a:cubicBezTo>
                      <a:cubicBezTo>
                        <a:pt x="112746" y="28015"/>
                        <a:pt x="86308" y="21534"/>
                        <a:pt x="55721" y="0"/>
                      </a:cubicBezTo>
                      <a:cubicBezTo>
                        <a:pt x="34770" y="45914"/>
                        <a:pt x="0" y="113603"/>
                        <a:pt x="0"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8" name="Freeform: Shape 6227">
                  <a:extLst>
                    <a:ext uri="{FF2B5EF4-FFF2-40B4-BE49-F238E27FC236}">
                      <a16:creationId xmlns:a16="http://schemas.microsoft.com/office/drawing/2014/main" id="{22AE68FE-692B-41FF-B862-11FE72E6C16E}"/>
                    </a:ext>
                  </a:extLst>
                </p:cNvPr>
                <p:cNvSpPr/>
                <p:nvPr/>
              </p:nvSpPr>
              <p:spPr>
                <a:xfrm>
                  <a:off x="5286035" y="731371"/>
                  <a:ext cx="59218" cy="59664"/>
                </a:xfrm>
                <a:custGeom>
                  <a:avLst/>
                  <a:gdLst>
                    <a:gd name="connsiteX0" fmla="*/ 59219 w 59218"/>
                    <a:gd name="connsiteY0" fmla="*/ 24620 h 59664"/>
                    <a:gd name="connsiteX1" fmla="*/ 59219 w 59218"/>
                    <a:gd name="connsiteY1" fmla="*/ 48623 h 59664"/>
                    <a:gd name="connsiteX2" fmla="*/ 28838 w 59218"/>
                    <a:gd name="connsiteY2" fmla="*/ 59665 h 59664"/>
                    <a:gd name="connsiteX3" fmla="*/ 0 w 59218"/>
                    <a:gd name="connsiteY3" fmla="*/ 48795 h 59664"/>
                    <a:gd name="connsiteX4" fmla="*/ 0 w 59218"/>
                    <a:gd name="connsiteY4" fmla="*/ 24483 h 59664"/>
                    <a:gd name="connsiteX5" fmla="*/ 24517 w 59218"/>
                    <a:gd name="connsiteY5" fmla="*/ 0 h 59664"/>
                    <a:gd name="connsiteX6" fmla="*/ 34804 w 59218"/>
                    <a:gd name="connsiteY6" fmla="*/ 0 h 59664"/>
                    <a:gd name="connsiteX7" fmla="*/ 59219 w 59218"/>
                    <a:gd name="connsiteY7" fmla="*/ 24620 h 5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18" h="59664">
                      <a:moveTo>
                        <a:pt x="59219" y="24620"/>
                      </a:moveTo>
                      <a:lnTo>
                        <a:pt x="59219" y="48623"/>
                      </a:lnTo>
                      <a:cubicBezTo>
                        <a:pt x="50461" y="55330"/>
                        <a:pt x="39855" y="59185"/>
                        <a:pt x="28838" y="59665"/>
                      </a:cubicBezTo>
                      <a:cubicBezTo>
                        <a:pt x="20746" y="59665"/>
                        <a:pt x="10219" y="55550"/>
                        <a:pt x="0" y="48795"/>
                      </a:cubicBezTo>
                      <a:lnTo>
                        <a:pt x="0" y="24483"/>
                      </a:lnTo>
                      <a:cubicBezTo>
                        <a:pt x="38" y="10963"/>
                        <a:pt x="10997" y="17"/>
                        <a:pt x="24517" y="0"/>
                      </a:cubicBezTo>
                      <a:lnTo>
                        <a:pt x="34804" y="0"/>
                      </a:lnTo>
                      <a:cubicBezTo>
                        <a:pt x="48328" y="93"/>
                        <a:pt x="59239" y="11096"/>
                        <a:pt x="59219" y="2462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9" name="Freeform: Shape 6228">
                  <a:extLst>
                    <a:ext uri="{FF2B5EF4-FFF2-40B4-BE49-F238E27FC236}">
                      <a16:creationId xmlns:a16="http://schemas.microsoft.com/office/drawing/2014/main" id="{F66345D9-D8CA-4519-90E7-3FF6BE995C0C}"/>
                    </a:ext>
                  </a:extLst>
                </p:cNvPr>
                <p:cNvSpPr/>
                <p:nvPr/>
              </p:nvSpPr>
              <p:spPr>
                <a:xfrm>
                  <a:off x="5457040" y="1030915"/>
                  <a:ext cx="96800" cy="91019"/>
                </a:xfrm>
                <a:custGeom>
                  <a:avLst/>
                  <a:gdLst>
                    <a:gd name="connsiteX0" fmla="*/ 96801 w 96800"/>
                    <a:gd name="connsiteY0" fmla="*/ 91019 h 91019"/>
                    <a:gd name="connsiteX1" fmla="*/ 0 w 96800"/>
                    <a:gd name="connsiteY1" fmla="*/ 7111 h 91019"/>
                    <a:gd name="connsiteX2" fmla="*/ 45914 w 96800"/>
                    <a:gd name="connsiteY2" fmla="*/ 16850 h 91019"/>
                    <a:gd name="connsiteX3" fmla="*/ 96801 w 96800"/>
                    <a:gd name="connsiteY3" fmla="*/ 91019 h 91019"/>
                  </a:gdLst>
                  <a:ahLst/>
                  <a:cxnLst>
                    <a:cxn ang="0">
                      <a:pos x="connsiteX0" y="connsiteY0"/>
                    </a:cxn>
                    <a:cxn ang="0">
                      <a:pos x="connsiteX1" y="connsiteY1"/>
                    </a:cxn>
                    <a:cxn ang="0">
                      <a:pos x="connsiteX2" y="connsiteY2"/>
                    </a:cxn>
                    <a:cxn ang="0">
                      <a:pos x="connsiteX3" y="connsiteY3"/>
                    </a:cxn>
                  </a:cxnLst>
                  <a:rect l="l" t="t" r="r" b="b"/>
                  <a:pathLst>
                    <a:path w="96800" h="91019">
                      <a:moveTo>
                        <a:pt x="96801" y="91019"/>
                      </a:moveTo>
                      <a:cubicBezTo>
                        <a:pt x="92103" y="87144"/>
                        <a:pt x="28427" y="31800"/>
                        <a:pt x="0" y="7111"/>
                      </a:cubicBezTo>
                      <a:cubicBezTo>
                        <a:pt x="0" y="7111"/>
                        <a:pt x="28358" y="-14148"/>
                        <a:pt x="45914" y="16850"/>
                      </a:cubicBezTo>
                      <a:cubicBezTo>
                        <a:pt x="63471" y="47848"/>
                        <a:pt x="96801" y="91019"/>
                        <a:pt x="96801" y="91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0" name="Freeform: Shape 6229">
                  <a:extLst>
                    <a:ext uri="{FF2B5EF4-FFF2-40B4-BE49-F238E27FC236}">
                      <a16:creationId xmlns:a16="http://schemas.microsoft.com/office/drawing/2014/main" id="{0520118A-951C-4F7E-8A5B-9F1BC346915D}"/>
                    </a:ext>
                  </a:extLst>
                </p:cNvPr>
                <p:cNvSpPr/>
                <p:nvPr/>
              </p:nvSpPr>
              <p:spPr>
                <a:xfrm>
                  <a:off x="5253563" y="739429"/>
                  <a:ext cx="119740" cy="51749"/>
                </a:xfrm>
                <a:custGeom>
                  <a:avLst/>
                  <a:gdLst>
                    <a:gd name="connsiteX0" fmla="*/ 119741 w 119740"/>
                    <a:gd name="connsiteY0" fmla="*/ 6858 h 51749"/>
                    <a:gd name="connsiteX1" fmla="*/ 61448 w 119740"/>
                    <a:gd name="connsiteY1" fmla="*/ 51744 h 51749"/>
                    <a:gd name="connsiteX2" fmla="*/ 206 w 119740"/>
                    <a:gd name="connsiteY2" fmla="*/ 960 h 51749"/>
                    <a:gd name="connsiteX3" fmla="*/ 206 w 119740"/>
                    <a:gd name="connsiteY3" fmla="*/ 686 h 51749"/>
                    <a:gd name="connsiteX4" fmla="*/ 0 w 119740"/>
                    <a:gd name="connsiteY4" fmla="*/ 0 h 51749"/>
                    <a:gd name="connsiteX5" fmla="*/ 33981 w 119740"/>
                    <a:gd name="connsiteY5" fmla="*/ 8813 h 51749"/>
                    <a:gd name="connsiteX6" fmla="*/ 90766 w 119740"/>
                    <a:gd name="connsiteY6" fmla="*/ 8813 h 51749"/>
                    <a:gd name="connsiteX7" fmla="*/ 119741 w 119740"/>
                    <a:gd name="connsiteY7" fmla="*/ 6858 h 5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0" h="51749">
                      <a:moveTo>
                        <a:pt x="119741" y="6858"/>
                      </a:moveTo>
                      <a:cubicBezTo>
                        <a:pt x="108151" y="33227"/>
                        <a:pt x="81130" y="52121"/>
                        <a:pt x="61448" y="51744"/>
                      </a:cubicBezTo>
                      <a:cubicBezTo>
                        <a:pt x="42417" y="51401"/>
                        <a:pt x="10013" y="29969"/>
                        <a:pt x="206" y="960"/>
                      </a:cubicBezTo>
                      <a:lnTo>
                        <a:pt x="206" y="686"/>
                      </a:lnTo>
                      <a:lnTo>
                        <a:pt x="0" y="0"/>
                      </a:lnTo>
                      <a:cubicBezTo>
                        <a:pt x="0" y="0"/>
                        <a:pt x="20574" y="17454"/>
                        <a:pt x="33981" y="8813"/>
                      </a:cubicBezTo>
                      <a:lnTo>
                        <a:pt x="90766" y="8813"/>
                      </a:lnTo>
                      <a:cubicBezTo>
                        <a:pt x="100034" y="13599"/>
                        <a:pt x="111199" y="12848"/>
                        <a:pt x="119741" y="685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1" name="Freeform: Shape 6230">
                  <a:extLst>
                    <a:ext uri="{FF2B5EF4-FFF2-40B4-BE49-F238E27FC236}">
                      <a16:creationId xmlns:a16="http://schemas.microsoft.com/office/drawing/2014/main" id="{5D69D330-7F1B-4A6D-B079-473340B4B172}"/>
                    </a:ext>
                  </a:extLst>
                </p:cNvPr>
                <p:cNvSpPr/>
                <p:nvPr/>
              </p:nvSpPr>
              <p:spPr>
                <a:xfrm>
                  <a:off x="5603112" y="1125980"/>
                  <a:ext cx="51574" cy="66385"/>
                </a:xfrm>
                <a:custGeom>
                  <a:avLst/>
                  <a:gdLst>
                    <a:gd name="connsiteX0" fmla="*/ 51575 w 51574"/>
                    <a:gd name="connsiteY0" fmla="*/ 0 h 66385"/>
                    <a:gd name="connsiteX1" fmla="*/ 10770 w 51574"/>
                    <a:gd name="connsiteY1" fmla="*/ 66385 h 66385"/>
                    <a:gd name="connsiteX2" fmla="*/ 51575 w 51574"/>
                    <a:gd name="connsiteY2" fmla="*/ 0 h 66385"/>
                  </a:gdLst>
                  <a:ahLst/>
                  <a:cxnLst>
                    <a:cxn ang="0">
                      <a:pos x="connsiteX0" y="connsiteY0"/>
                    </a:cxn>
                    <a:cxn ang="0">
                      <a:pos x="connsiteX1" y="connsiteY1"/>
                    </a:cxn>
                    <a:cxn ang="0">
                      <a:pos x="connsiteX2" y="connsiteY2"/>
                    </a:cxn>
                  </a:cxnLst>
                  <a:rect l="l" t="t" r="r" b="b"/>
                  <a:pathLst>
                    <a:path w="51574" h="66385">
                      <a:moveTo>
                        <a:pt x="51575" y="0"/>
                      </a:moveTo>
                      <a:cubicBezTo>
                        <a:pt x="51575" y="0"/>
                        <a:pt x="44717" y="24209"/>
                        <a:pt x="10770" y="66385"/>
                      </a:cubicBezTo>
                      <a:cubicBezTo>
                        <a:pt x="-28321" y="65837"/>
                        <a:pt x="51575" y="0"/>
                        <a:pt x="5157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2" name="Freeform: Shape 6231">
                  <a:extLst>
                    <a:ext uri="{FF2B5EF4-FFF2-40B4-BE49-F238E27FC236}">
                      <a16:creationId xmlns:a16="http://schemas.microsoft.com/office/drawing/2014/main" id="{E4B54C28-B917-4F04-9F27-22A662C56780}"/>
                    </a:ext>
                  </a:extLst>
                </p:cNvPr>
                <p:cNvSpPr/>
                <p:nvPr/>
              </p:nvSpPr>
              <p:spPr>
                <a:xfrm>
                  <a:off x="5303146" y="742824"/>
                  <a:ext cx="26197" cy="10218"/>
                </a:xfrm>
                <a:custGeom>
                  <a:avLst/>
                  <a:gdLst>
                    <a:gd name="connsiteX0" fmla="*/ 18619 w 26197"/>
                    <a:gd name="connsiteY0" fmla="*/ 10218 h 10218"/>
                    <a:gd name="connsiteX1" fmla="*/ 6378 w 26197"/>
                    <a:gd name="connsiteY1" fmla="*/ 10218 h 10218"/>
                    <a:gd name="connsiteX2" fmla="*/ 0 w 26197"/>
                    <a:gd name="connsiteY2" fmla="*/ 2812 h 10218"/>
                    <a:gd name="connsiteX3" fmla="*/ 6378 w 26197"/>
                    <a:gd name="connsiteY3" fmla="*/ 0 h 10218"/>
                    <a:gd name="connsiteX4" fmla="*/ 18619 w 26197"/>
                    <a:gd name="connsiteY4" fmla="*/ 0 h 10218"/>
                    <a:gd name="connsiteX5" fmla="*/ 26197 w 26197"/>
                    <a:gd name="connsiteY5" fmla="*/ 4012 h 10218"/>
                    <a:gd name="connsiteX6" fmla="*/ 18619 w 26197"/>
                    <a:gd name="connsiteY6" fmla="*/ 10218 h 1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7" h="10218">
                      <a:moveTo>
                        <a:pt x="18619" y="10218"/>
                      </a:moveTo>
                      <a:lnTo>
                        <a:pt x="6378" y="10218"/>
                      </a:lnTo>
                      <a:cubicBezTo>
                        <a:pt x="3566" y="10218"/>
                        <a:pt x="0" y="5624"/>
                        <a:pt x="0" y="2812"/>
                      </a:cubicBezTo>
                      <a:cubicBezTo>
                        <a:pt x="1841" y="1330"/>
                        <a:pt x="4043" y="360"/>
                        <a:pt x="6378" y="0"/>
                      </a:cubicBezTo>
                      <a:lnTo>
                        <a:pt x="18619" y="0"/>
                      </a:lnTo>
                      <a:cubicBezTo>
                        <a:pt x="21609" y="171"/>
                        <a:pt x="24377" y="1636"/>
                        <a:pt x="26197" y="4012"/>
                      </a:cubicBezTo>
                      <a:cubicBezTo>
                        <a:pt x="25255" y="7486"/>
                        <a:pt x="22210" y="9978"/>
                        <a:pt x="18619" y="102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3" name="Freeform: Shape 6232">
                  <a:extLst>
                    <a:ext uri="{FF2B5EF4-FFF2-40B4-BE49-F238E27FC236}">
                      <a16:creationId xmlns:a16="http://schemas.microsoft.com/office/drawing/2014/main" id="{59A47AB6-56B9-4ECE-86B2-6AD07EA07833}"/>
                    </a:ext>
                  </a:extLst>
                </p:cNvPr>
                <p:cNvSpPr/>
                <p:nvPr/>
              </p:nvSpPr>
              <p:spPr>
                <a:xfrm>
                  <a:off x="4717576" y="2227066"/>
                  <a:ext cx="63333" cy="104481"/>
                </a:xfrm>
                <a:custGeom>
                  <a:avLst/>
                  <a:gdLst>
                    <a:gd name="connsiteX0" fmla="*/ 0 w 63333"/>
                    <a:gd name="connsiteY0" fmla="*/ 0 h 104481"/>
                    <a:gd name="connsiteX1" fmla="*/ 24826 w 63333"/>
                    <a:gd name="connsiteY1" fmla="*/ 104482 h 104481"/>
                    <a:gd name="connsiteX2" fmla="*/ 61962 w 63333"/>
                    <a:gd name="connsiteY2" fmla="*/ 104276 h 104481"/>
                    <a:gd name="connsiteX3" fmla="*/ 63334 w 63333"/>
                    <a:gd name="connsiteY3" fmla="*/ 0 h 104481"/>
                    <a:gd name="connsiteX4" fmla="*/ 0 w 63333"/>
                    <a:gd name="connsiteY4" fmla="*/ 0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33" h="104481">
                      <a:moveTo>
                        <a:pt x="0" y="0"/>
                      </a:moveTo>
                      <a:lnTo>
                        <a:pt x="24826" y="104482"/>
                      </a:lnTo>
                      <a:lnTo>
                        <a:pt x="61962" y="104276"/>
                      </a:lnTo>
                      <a:lnTo>
                        <a:pt x="63334" y="0"/>
                      </a:lnTo>
                      <a:lnTo>
                        <a:pt x="0"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4" name="Freeform: Shape 6233">
                  <a:extLst>
                    <a:ext uri="{FF2B5EF4-FFF2-40B4-BE49-F238E27FC236}">
                      <a16:creationId xmlns:a16="http://schemas.microsoft.com/office/drawing/2014/main" id="{726807E9-AF4F-4C04-B174-4CD17FED6666}"/>
                    </a:ext>
                  </a:extLst>
                </p:cNvPr>
                <p:cNvSpPr/>
                <p:nvPr/>
              </p:nvSpPr>
              <p:spPr>
                <a:xfrm>
                  <a:off x="5030163" y="2217774"/>
                  <a:ext cx="98137" cy="113774"/>
                </a:xfrm>
                <a:custGeom>
                  <a:avLst/>
                  <a:gdLst>
                    <a:gd name="connsiteX0" fmla="*/ 0 w 98137"/>
                    <a:gd name="connsiteY0" fmla="*/ 13750 h 113774"/>
                    <a:gd name="connsiteX1" fmla="*/ 70603 w 98137"/>
                    <a:gd name="connsiteY1" fmla="*/ 113774 h 113774"/>
                    <a:gd name="connsiteX2" fmla="*/ 98138 w 98137"/>
                    <a:gd name="connsiteY2" fmla="*/ 78456 h 113774"/>
                    <a:gd name="connsiteX3" fmla="*/ 55653 w 98137"/>
                    <a:gd name="connsiteY3" fmla="*/ 0 h 113774"/>
                    <a:gd name="connsiteX4" fmla="*/ 0 w 98137"/>
                    <a:gd name="connsiteY4" fmla="*/ 13750 h 11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37" h="113774">
                      <a:moveTo>
                        <a:pt x="0" y="13750"/>
                      </a:moveTo>
                      <a:lnTo>
                        <a:pt x="70603" y="113774"/>
                      </a:lnTo>
                      <a:lnTo>
                        <a:pt x="98138" y="78456"/>
                      </a:lnTo>
                      <a:lnTo>
                        <a:pt x="55653" y="0"/>
                      </a:lnTo>
                      <a:lnTo>
                        <a:pt x="0" y="1375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5" name="Freeform: Shape 6234">
                  <a:extLst>
                    <a:ext uri="{FF2B5EF4-FFF2-40B4-BE49-F238E27FC236}">
                      <a16:creationId xmlns:a16="http://schemas.microsoft.com/office/drawing/2014/main" id="{8A30B9AA-7ECB-4BCB-B0F1-6BD42F8FCB41}"/>
                    </a:ext>
                  </a:extLst>
                </p:cNvPr>
                <p:cNvSpPr/>
                <p:nvPr/>
              </p:nvSpPr>
              <p:spPr>
                <a:xfrm>
                  <a:off x="4506093" y="917326"/>
                  <a:ext cx="343464" cy="479031"/>
                </a:xfrm>
                <a:custGeom>
                  <a:avLst/>
                  <a:gdLst>
                    <a:gd name="connsiteX0" fmla="*/ 270325 w 343464"/>
                    <a:gd name="connsiteY0" fmla="*/ 5075 h 479031"/>
                    <a:gd name="connsiteX1" fmla="*/ 230651 w 343464"/>
                    <a:gd name="connsiteY1" fmla="*/ 5452 h 479031"/>
                    <a:gd name="connsiteX2" fmla="*/ 237955 w 343464"/>
                    <a:gd name="connsiteY2" fmla="*/ 0 h 479031"/>
                    <a:gd name="connsiteX3" fmla="*/ 217930 w 343464"/>
                    <a:gd name="connsiteY3" fmla="*/ 9773 h 479031"/>
                    <a:gd name="connsiteX4" fmla="*/ 140812 w 343464"/>
                    <a:gd name="connsiteY4" fmla="*/ 160649 h 479031"/>
                    <a:gd name="connsiteX5" fmla="*/ 76209 w 343464"/>
                    <a:gd name="connsiteY5" fmla="*/ 242087 h 479031"/>
                    <a:gd name="connsiteX6" fmla="*/ 51 w 343464"/>
                    <a:gd name="connsiteY6" fmla="*/ 371258 h 479031"/>
                    <a:gd name="connsiteX7" fmla="*/ 2554 w 343464"/>
                    <a:gd name="connsiteY7" fmla="*/ 372252 h 479031"/>
                    <a:gd name="connsiteX8" fmla="*/ 19219 w 343464"/>
                    <a:gd name="connsiteY8" fmla="*/ 343929 h 479031"/>
                    <a:gd name="connsiteX9" fmla="*/ 12841 w 343464"/>
                    <a:gd name="connsiteY9" fmla="*/ 376916 h 479031"/>
                    <a:gd name="connsiteX10" fmla="*/ 143555 w 343464"/>
                    <a:gd name="connsiteY10" fmla="*/ 451462 h 479031"/>
                    <a:gd name="connsiteX11" fmla="*/ 141943 w 343464"/>
                    <a:gd name="connsiteY11" fmla="*/ 431300 h 479031"/>
                    <a:gd name="connsiteX12" fmla="*/ 151441 w 343464"/>
                    <a:gd name="connsiteY12" fmla="*/ 456263 h 479031"/>
                    <a:gd name="connsiteX13" fmla="*/ 188680 w 343464"/>
                    <a:gd name="connsiteY13" fmla="*/ 479031 h 479031"/>
                    <a:gd name="connsiteX14" fmla="*/ 323063 w 343464"/>
                    <a:gd name="connsiteY14" fmla="*/ 246408 h 479031"/>
                    <a:gd name="connsiteX15" fmla="*/ 330744 w 343464"/>
                    <a:gd name="connsiteY15" fmla="*/ 179268 h 479031"/>
                    <a:gd name="connsiteX16" fmla="*/ 329852 w 343464"/>
                    <a:gd name="connsiteY16" fmla="*/ 238796 h 479031"/>
                    <a:gd name="connsiteX17" fmla="*/ 270325 w 343464"/>
                    <a:gd name="connsiteY17" fmla="*/ 5075 h 47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464" h="479031">
                      <a:moveTo>
                        <a:pt x="270325" y="5075"/>
                      </a:moveTo>
                      <a:cubicBezTo>
                        <a:pt x="256300" y="446"/>
                        <a:pt x="241075" y="2709"/>
                        <a:pt x="230651" y="5452"/>
                      </a:cubicBezTo>
                      <a:cubicBezTo>
                        <a:pt x="232595" y="3055"/>
                        <a:pt x="235105" y="1183"/>
                        <a:pt x="237955" y="0"/>
                      </a:cubicBezTo>
                      <a:cubicBezTo>
                        <a:pt x="231097" y="377"/>
                        <a:pt x="217930" y="9773"/>
                        <a:pt x="217930" y="9773"/>
                      </a:cubicBezTo>
                      <a:cubicBezTo>
                        <a:pt x="119929" y="-6927"/>
                        <a:pt x="132650" y="129788"/>
                        <a:pt x="140812" y="160649"/>
                      </a:cubicBezTo>
                      <a:cubicBezTo>
                        <a:pt x="148973" y="191510"/>
                        <a:pt x="118591" y="208037"/>
                        <a:pt x="76209" y="242087"/>
                      </a:cubicBezTo>
                      <a:cubicBezTo>
                        <a:pt x="-4647" y="307238"/>
                        <a:pt x="51" y="371258"/>
                        <a:pt x="51" y="371258"/>
                      </a:cubicBezTo>
                      <a:cubicBezTo>
                        <a:pt x="840" y="371532"/>
                        <a:pt x="1663" y="371875"/>
                        <a:pt x="2554" y="372252"/>
                      </a:cubicBezTo>
                      <a:cubicBezTo>
                        <a:pt x="5503" y="363748"/>
                        <a:pt x="11847" y="347666"/>
                        <a:pt x="19219" y="343929"/>
                      </a:cubicBezTo>
                      <a:cubicBezTo>
                        <a:pt x="16521" y="354806"/>
                        <a:pt x="14391" y="365816"/>
                        <a:pt x="12841" y="376916"/>
                      </a:cubicBezTo>
                      <a:cubicBezTo>
                        <a:pt x="43702" y="391798"/>
                        <a:pt x="102407" y="426636"/>
                        <a:pt x="143555" y="451462"/>
                      </a:cubicBezTo>
                      <a:cubicBezTo>
                        <a:pt x="142149" y="445290"/>
                        <a:pt x="140606" y="436409"/>
                        <a:pt x="141943" y="431300"/>
                      </a:cubicBezTo>
                      <a:lnTo>
                        <a:pt x="151441" y="456263"/>
                      </a:lnTo>
                      <a:cubicBezTo>
                        <a:pt x="173455" y="469567"/>
                        <a:pt x="188680" y="479031"/>
                        <a:pt x="188680" y="479031"/>
                      </a:cubicBezTo>
                      <a:cubicBezTo>
                        <a:pt x="181342" y="454343"/>
                        <a:pt x="270565" y="298323"/>
                        <a:pt x="323063" y="246408"/>
                      </a:cubicBezTo>
                      <a:cubicBezTo>
                        <a:pt x="333350" y="221753"/>
                        <a:pt x="330949" y="182389"/>
                        <a:pt x="330744" y="179268"/>
                      </a:cubicBezTo>
                      <a:cubicBezTo>
                        <a:pt x="334173" y="210129"/>
                        <a:pt x="332561" y="228269"/>
                        <a:pt x="329852" y="238796"/>
                      </a:cubicBezTo>
                      <a:cubicBezTo>
                        <a:pt x="371583" y="181188"/>
                        <a:pt x="307461" y="17248"/>
                        <a:pt x="270325" y="5075"/>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6" name="Freeform: Shape 6235">
                  <a:extLst>
                    <a:ext uri="{FF2B5EF4-FFF2-40B4-BE49-F238E27FC236}">
                      <a16:creationId xmlns:a16="http://schemas.microsoft.com/office/drawing/2014/main" id="{95FBA2AB-7D9E-4648-BE41-CAB474A376FA}"/>
                    </a:ext>
                  </a:extLst>
                </p:cNvPr>
                <p:cNvSpPr/>
                <p:nvPr/>
              </p:nvSpPr>
              <p:spPr>
                <a:xfrm>
                  <a:off x="4727790" y="1082603"/>
                  <a:ext cx="87411" cy="102396"/>
                </a:xfrm>
                <a:custGeom>
                  <a:avLst/>
                  <a:gdLst>
                    <a:gd name="connsiteX0" fmla="*/ 87409 w 87411"/>
                    <a:gd name="connsiteY0" fmla="*/ 91383 h 102396"/>
                    <a:gd name="connsiteX1" fmla="*/ 34946 w 87411"/>
                    <a:gd name="connsiteY1" fmla="*/ 100950 h 102396"/>
                    <a:gd name="connsiteX2" fmla="*/ 4 w 87411"/>
                    <a:gd name="connsiteY2" fmla="*/ 67448 h 102396"/>
                    <a:gd name="connsiteX3" fmla="*/ 11457 w 87411"/>
                    <a:gd name="connsiteY3" fmla="*/ 0 h 102396"/>
                    <a:gd name="connsiteX4" fmla="*/ 15537 w 87411"/>
                    <a:gd name="connsiteY4" fmla="*/ 789 h 102396"/>
                    <a:gd name="connsiteX5" fmla="*/ 84117 w 87411"/>
                    <a:gd name="connsiteY5" fmla="*/ 14505 h 102396"/>
                    <a:gd name="connsiteX6" fmla="*/ 82506 w 87411"/>
                    <a:gd name="connsiteY6" fmla="*/ 56407 h 102396"/>
                    <a:gd name="connsiteX7" fmla="*/ 87409 w 87411"/>
                    <a:gd name="connsiteY7" fmla="*/ 91383 h 10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11" h="102396">
                      <a:moveTo>
                        <a:pt x="87409" y="91383"/>
                      </a:moveTo>
                      <a:cubicBezTo>
                        <a:pt x="87718" y="91383"/>
                        <a:pt x="57611" y="107156"/>
                        <a:pt x="34946" y="100950"/>
                      </a:cubicBezTo>
                      <a:cubicBezTo>
                        <a:pt x="13651" y="95155"/>
                        <a:pt x="-270" y="67517"/>
                        <a:pt x="4" y="67448"/>
                      </a:cubicBezTo>
                      <a:cubicBezTo>
                        <a:pt x="9057" y="65665"/>
                        <a:pt x="11628" y="53252"/>
                        <a:pt x="11457" y="0"/>
                      </a:cubicBezTo>
                      <a:lnTo>
                        <a:pt x="15537" y="789"/>
                      </a:lnTo>
                      <a:lnTo>
                        <a:pt x="84117" y="14505"/>
                      </a:lnTo>
                      <a:cubicBezTo>
                        <a:pt x="84117" y="14505"/>
                        <a:pt x="82540" y="36073"/>
                        <a:pt x="82506" y="56407"/>
                      </a:cubicBezTo>
                      <a:cubicBezTo>
                        <a:pt x="82334" y="73346"/>
                        <a:pt x="83500" y="89565"/>
                        <a:pt x="87409" y="9138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7" name="Freeform: Shape 6236">
                  <a:extLst>
                    <a:ext uri="{FF2B5EF4-FFF2-40B4-BE49-F238E27FC236}">
                      <a16:creationId xmlns:a16="http://schemas.microsoft.com/office/drawing/2014/main" id="{AF469062-2A9F-4D7B-8DD7-84FE6E522FA2}"/>
                    </a:ext>
                  </a:extLst>
                </p:cNvPr>
                <p:cNvSpPr/>
                <p:nvPr/>
              </p:nvSpPr>
              <p:spPr>
                <a:xfrm>
                  <a:off x="4705197" y="934650"/>
                  <a:ext cx="74409" cy="24886"/>
                </a:xfrm>
                <a:custGeom>
                  <a:avLst/>
                  <a:gdLst>
                    <a:gd name="connsiteX0" fmla="*/ 0 w 74409"/>
                    <a:gd name="connsiteY0" fmla="*/ 24886 h 24886"/>
                    <a:gd name="connsiteX1" fmla="*/ 74409 w 74409"/>
                    <a:gd name="connsiteY1" fmla="*/ 8016 h 24886"/>
                    <a:gd name="connsiteX2" fmla="*/ 0 w 74409"/>
                    <a:gd name="connsiteY2" fmla="*/ 24886 h 24886"/>
                  </a:gdLst>
                  <a:ahLst/>
                  <a:cxnLst>
                    <a:cxn ang="0">
                      <a:pos x="connsiteX0" y="connsiteY0"/>
                    </a:cxn>
                    <a:cxn ang="0">
                      <a:pos x="connsiteX1" y="connsiteY1"/>
                    </a:cxn>
                    <a:cxn ang="0">
                      <a:pos x="connsiteX2" y="connsiteY2"/>
                    </a:cxn>
                  </a:cxnLst>
                  <a:rect l="l" t="t" r="r" b="b"/>
                  <a:pathLst>
                    <a:path w="74409" h="24886">
                      <a:moveTo>
                        <a:pt x="0" y="24886"/>
                      </a:moveTo>
                      <a:cubicBezTo>
                        <a:pt x="0" y="24886"/>
                        <a:pt x="26026" y="-17119"/>
                        <a:pt x="74409" y="8016"/>
                      </a:cubicBezTo>
                      <a:cubicBezTo>
                        <a:pt x="74409" y="8016"/>
                        <a:pt x="49343" y="8702"/>
                        <a:pt x="0" y="24886"/>
                      </a:cubicBezTo>
                      <a:close/>
                    </a:path>
                  </a:pathLst>
                </a:custGeom>
                <a:solidFill>
                  <a:srgbClr val="5FABB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8" name="Freeform: Shape 6237">
                  <a:extLst>
                    <a:ext uri="{FF2B5EF4-FFF2-40B4-BE49-F238E27FC236}">
                      <a16:creationId xmlns:a16="http://schemas.microsoft.com/office/drawing/2014/main" id="{6F8B35ED-A539-4E37-AF2C-F0D400A34670}"/>
                    </a:ext>
                  </a:extLst>
                </p:cNvPr>
                <p:cNvSpPr/>
                <p:nvPr/>
              </p:nvSpPr>
              <p:spPr>
                <a:xfrm>
                  <a:off x="4743328" y="1083392"/>
                  <a:ext cx="68580" cy="55481"/>
                </a:xfrm>
                <a:custGeom>
                  <a:avLst/>
                  <a:gdLst>
                    <a:gd name="connsiteX0" fmla="*/ 68580 w 68580"/>
                    <a:gd name="connsiteY0" fmla="*/ 13579 h 55481"/>
                    <a:gd name="connsiteX1" fmla="*/ 66968 w 68580"/>
                    <a:gd name="connsiteY1" fmla="*/ 55481 h 55481"/>
                    <a:gd name="connsiteX2" fmla="*/ 0 w 68580"/>
                    <a:gd name="connsiteY2" fmla="*/ 0 h 55481"/>
                  </a:gdLst>
                  <a:ahLst/>
                  <a:cxnLst>
                    <a:cxn ang="0">
                      <a:pos x="connsiteX0" y="connsiteY0"/>
                    </a:cxn>
                    <a:cxn ang="0">
                      <a:pos x="connsiteX1" y="connsiteY1"/>
                    </a:cxn>
                    <a:cxn ang="0">
                      <a:pos x="connsiteX2" y="connsiteY2"/>
                    </a:cxn>
                  </a:cxnLst>
                  <a:rect l="l" t="t" r="r" b="b"/>
                  <a:pathLst>
                    <a:path w="68580" h="55481">
                      <a:moveTo>
                        <a:pt x="68580" y="13579"/>
                      </a:moveTo>
                      <a:cubicBezTo>
                        <a:pt x="68580" y="13579"/>
                        <a:pt x="67003" y="35147"/>
                        <a:pt x="66968" y="55481"/>
                      </a:cubicBezTo>
                      <a:cubicBezTo>
                        <a:pt x="28598" y="54418"/>
                        <a:pt x="8298" y="19408"/>
                        <a:pt x="0"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9" name="Freeform: Shape 6238">
                  <a:extLst>
                    <a:ext uri="{FF2B5EF4-FFF2-40B4-BE49-F238E27FC236}">
                      <a16:creationId xmlns:a16="http://schemas.microsoft.com/office/drawing/2014/main" id="{B21967DF-7DD9-4528-91A1-229B9FB83B38}"/>
                    </a:ext>
                  </a:extLst>
                </p:cNvPr>
                <p:cNvSpPr/>
                <p:nvPr/>
              </p:nvSpPr>
              <p:spPr>
                <a:xfrm>
                  <a:off x="4689326" y="937852"/>
                  <a:ext cx="142840" cy="147940"/>
                </a:xfrm>
                <a:custGeom>
                  <a:avLst/>
                  <a:gdLst>
                    <a:gd name="connsiteX0" fmla="*/ 39874 w 142840"/>
                    <a:gd name="connsiteY0" fmla="*/ 147941 h 147940"/>
                    <a:gd name="connsiteX1" fmla="*/ 3801 w 142840"/>
                    <a:gd name="connsiteY1" fmla="*/ 95100 h 147940"/>
                    <a:gd name="connsiteX2" fmla="*/ 64940 w 142840"/>
                    <a:gd name="connsiteY2" fmla="*/ 185 h 147940"/>
                    <a:gd name="connsiteX3" fmla="*/ 107871 w 142840"/>
                    <a:gd name="connsiteY3" fmla="*/ 7214 h 147940"/>
                    <a:gd name="connsiteX4" fmla="*/ 139658 w 142840"/>
                    <a:gd name="connsiteY4" fmla="*/ 98974 h 147940"/>
                    <a:gd name="connsiteX5" fmla="*/ 137395 w 142840"/>
                    <a:gd name="connsiteY5" fmla="*/ 121057 h 1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40" h="147940">
                      <a:moveTo>
                        <a:pt x="39874" y="147941"/>
                      </a:moveTo>
                      <a:cubicBezTo>
                        <a:pt x="39874" y="147941"/>
                        <a:pt x="13882" y="120783"/>
                        <a:pt x="3801" y="95100"/>
                      </a:cubicBezTo>
                      <a:cubicBezTo>
                        <a:pt x="-3434" y="76755"/>
                        <a:pt x="-7961" y="4300"/>
                        <a:pt x="64940" y="185"/>
                      </a:cubicBezTo>
                      <a:cubicBezTo>
                        <a:pt x="79595" y="-717"/>
                        <a:pt x="94268" y="1687"/>
                        <a:pt x="107871" y="7214"/>
                      </a:cubicBezTo>
                      <a:cubicBezTo>
                        <a:pt x="125359" y="14518"/>
                        <a:pt x="152071" y="32452"/>
                        <a:pt x="139658" y="98974"/>
                      </a:cubicBezTo>
                      <a:lnTo>
                        <a:pt x="137395" y="121057"/>
                      </a:ln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0" name="Freeform: Shape 6239">
                  <a:extLst>
                    <a:ext uri="{FF2B5EF4-FFF2-40B4-BE49-F238E27FC236}">
                      <a16:creationId xmlns:a16="http://schemas.microsoft.com/office/drawing/2014/main" id="{97D67C82-0A33-491F-AF07-1451F2C90AA4}"/>
                    </a:ext>
                  </a:extLst>
                </p:cNvPr>
                <p:cNvSpPr/>
                <p:nvPr/>
              </p:nvSpPr>
              <p:spPr>
                <a:xfrm>
                  <a:off x="4727794" y="1482356"/>
                  <a:ext cx="393889" cy="795768"/>
                </a:xfrm>
                <a:custGeom>
                  <a:avLst/>
                  <a:gdLst>
                    <a:gd name="connsiteX0" fmla="*/ 393889 w 393889"/>
                    <a:gd name="connsiteY0" fmla="*/ 791070 h 795768"/>
                    <a:gd name="connsiteX1" fmla="*/ 360697 w 393889"/>
                    <a:gd name="connsiteY1" fmla="*/ 795357 h 795768"/>
                    <a:gd name="connsiteX2" fmla="*/ 351438 w 393889"/>
                    <a:gd name="connsiteY2" fmla="*/ 795768 h 795768"/>
                    <a:gd name="connsiteX3" fmla="*/ 322532 w 393889"/>
                    <a:gd name="connsiteY3" fmla="*/ 791036 h 795768"/>
                    <a:gd name="connsiteX4" fmla="*/ 321880 w 393889"/>
                    <a:gd name="connsiteY4" fmla="*/ 790865 h 795768"/>
                    <a:gd name="connsiteX5" fmla="*/ 314062 w 393889"/>
                    <a:gd name="connsiteY5" fmla="*/ 788944 h 795768"/>
                    <a:gd name="connsiteX6" fmla="*/ 313582 w 393889"/>
                    <a:gd name="connsiteY6" fmla="*/ 788944 h 795768"/>
                    <a:gd name="connsiteX7" fmla="*/ 171724 w 393889"/>
                    <a:gd name="connsiteY7" fmla="*/ 525529 h 795768"/>
                    <a:gd name="connsiteX8" fmla="*/ 167952 w 393889"/>
                    <a:gd name="connsiteY8" fmla="*/ 514076 h 795768"/>
                    <a:gd name="connsiteX9" fmla="*/ 51709 w 393889"/>
                    <a:gd name="connsiteY9" fmla="*/ 238144 h 795768"/>
                    <a:gd name="connsiteX10" fmla="*/ 38611 w 393889"/>
                    <a:gd name="connsiteY10" fmla="*/ 196447 h 795768"/>
                    <a:gd name="connsiteX11" fmla="*/ 34976 w 393889"/>
                    <a:gd name="connsiteY11" fmla="*/ 184069 h 795768"/>
                    <a:gd name="connsiteX12" fmla="*/ 0 w 393889"/>
                    <a:gd name="connsiteY12" fmla="*/ 0 h 795768"/>
                    <a:gd name="connsiteX13" fmla="*/ 183280 w 393889"/>
                    <a:gd name="connsiteY13" fmla="*/ 46634 h 795768"/>
                    <a:gd name="connsiteX14" fmla="*/ 393889 w 393889"/>
                    <a:gd name="connsiteY14" fmla="*/ 791070 h 79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889" h="795768">
                      <a:moveTo>
                        <a:pt x="393889" y="791070"/>
                      </a:moveTo>
                      <a:cubicBezTo>
                        <a:pt x="393889" y="791070"/>
                        <a:pt x="375647" y="794225"/>
                        <a:pt x="360697" y="795357"/>
                      </a:cubicBezTo>
                      <a:cubicBezTo>
                        <a:pt x="357268" y="795631"/>
                        <a:pt x="354216" y="795768"/>
                        <a:pt x="351438" y="795768"/>
                      </a:cubicBezTo>
                      <a:cubicBezTo>
                        <a:pt x="341679" y="795058"/>
                        <a:pt x="332006" y="793474"/>
                        <a:pt x="322532" y="791036"/>
                      </a:cubicBezTo>
                      <a:lnTo>
                        <a:pt x="321880" y="790865"/>
                      </a:lnTo>
                      <a:cubicBezTo>
                        <a:pt x="318074" y="789973"/>
                        <a:pt x="315022" y="789219"/>
                        <a:pt x="314062" y="788944"/>
                      </a:cubicBezTo>
                      <a:lnTo>
                        <a:pt x="313582" y="788944"/>
                      </a:lnTo>
                      <a:cubicBezTo>
                        <a:pt x="313582" y="788944"/>
                        <a:pt x="222679" y="687720"/>
                        <a:pt x="171724" y="525529"/>
                      </a:cubicBezTo>
                      <a:cubicBezTo>
                        <a:pt x="170524" y="521722"/>
                        <a:pt x="169255" y="517916"/>
                        <a:pt x="167952" y="514076"/>
                      </a:cubicBezTo>
                      <a:cubicBezTo>
                        <a:pt x="140040" y="432706"/>
                        <a:pt x="82227" y="330590"/>
                        <a:pt x="51709" y="238144"/>
                      </a:cubicBezTo>
                      <a:cubicBezTo>
                        <a:pt x="46840" y="223444"/>
                        <a:pt x="42475" y="209546"/>
                        <a:pt x="38611" y="196447"/>
                      </a:cubicBezTo>
                      <a:cubicBezTo>
                        <a:pt x="37342" y="192230"/>
                        <a:pt x="36107" y="188115"/>
                        <a:pt x="34976" y="184069"/>
                      </a:cubicBezTo>
                      <a:cubicBezTo>
                        <a:pt x="12482" y="105990"/>
                        <a:pt x="6001" y="54761"/>
                        <a:pt x="0" y="0"/>
                      </a:cubicBezTo>
                      <a:lnTo>
                        <a:pt x="183280" y="46634"/>
                      </a:lnTo>
                      <a:cubicBezTo>
                        <a:pt x="183280" y="46634"/>
                        <a:pt x="260227" y="380036"/>
                        <a:pt x="393889" y="791070"/>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1" name="Freeform: Shape 6240">
                  <a:extLst>
                    <a:ext uri="{FF2B5EF4-FFF2-40B4-BE49-F238E27FC236}">
                      <a16:creationId xmlns:a16="http://schemas.microsoft.com/office/drawing/2014/main" id="{272AE817-695F-40BF-A525-51715C409838}"/>
                    </a:ext>
                  </a:extLst>
                </p:cNvPr>
                <p:cNvSpPr/>
                <p:nvPr/>
              </p:nvSpPr>
              <p:spPr>
                <a:xfrm>
                  <a:off x="4711498" y="961528"/>
                  <a:ext cx="126869" cy="149571"/>
                </a:xfrm>
                <a:custGeom>
                  <a:avLst/>
                  <a:gdLst>
                    <a:gd name="connsiteX0" fmla="*/ 112342 w 126869"/>
                    <a:gd name="connsiteY0" fmla="*/ 146278 h 149571"/>
                    <a:gd name="connsiteX1" fmla="*/ 12387 w 126869"/>
                    <a:gd name="connsiteY1" fmla="*/ 110274 h 149571"/>
                    <a:gd name="connsiteX2" fmla="*/ 38310 w 126869"/>
                    <a:gd name="connsiteY2" fmla="*/ 5278 h 149571"/>
                    <a:gd name="connsiteX3" fmla="*/ 118034 w 126869"/>
                    <a:gd name="connsiteY3" fmla="*/ 27052 h 149571"/>
                    <a:gd name="connsiteX4" fmla="*/ 112342 w 126869"/>
                    <a:gd name="connsiteY4" fmla="*/ 146278 h 149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69" h="149571">
                      <a:moveTo>
                        <a:pt x="112342" y="146278"/>
                      </a:moveTo>
                      <a:cubicBezTo>
                        <a:pt x="112342" y="146278"/>
                        <a:pt x="23634" y="165686"/>
                        <a:pt x="12387" y="110274"/>
                      </a:cubicBezTo>
                      <a:cubicBezTo>
                        <a:pt x="1140" y="54861"/>
                        <a:pt x="-17857" y="19988"/>
                        <a:pt x="38310" y="5278"/>
                      </a:cubicBezTo>
                      <a:cubicBezTo>
                        <a:pt x="94477" y="-9433"/>
                        <a:pt x="109805" y="9461"/>
                        <a:pt x="118034" y="27052"/>
                      </a:cubicBezTo>
                      <a:cubicBezTo>
                        <a:pt x="126264" y="44643"/>
                        <a:pt x="135179" y="139797"/>
                        <a:pt x="112342" y="146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2" name="Freeform: Shape 6241">
                  <a:extLst>
                    <a:ext uri="{FF2B5EF4-FFF2-40B4-BE49-F238E27FC236}">
                      <a16:creationId xmlns:a16="http://schemas.microsoft.com/office/drawing/2014/main" id="{28F157AA-B453-4A6D-8534-2A656EA6C460}"/>
                    </a:ext>
                  </a:extLst>
                </p:cNvPr>
                <p:cNvSpPr/>
                <p:nvPr/>
              </p:nvSpPr>
              <p:spPr>
                <a:xfrm>
                  <a:off x="4689698" y="949697"/>
                  <a:ext cx="100435" cy="106314"/>
                </a:xfrm>
                <a:custGeom>
                  <a:avLst/>
                  <a:gdLst>
                    <a:gd name="connsiteX0" fmla="*/ 100435 w 100435"/>
                    <a:gd name="connsiteY0" fmla="*/ 7576 h 106314"/>
                    <a:gd name="connsiteX1" fmla="*/ 53698 w 100435"/>
                    <a:gd name="connsiteY1" fmla="*/ 94673 h 106314"/>
                    <a:gd name="connsiteX2" fmla="*/ 0 w 100435"/>
                    <a:gd name="connsiteY2" fmla="*/ 104960 h 106314"/>
                    <a:gd name="connsiteX3" fmla="*/ 22048 w 100435"/>
                    <a:gd name="connsiteY3" fmla="*/ 35385 h 106314"/>
                    <a:gd name="connsiteX4" fmla="*/ 100435 w 100435"/>
                    <a:gd name="connsiteY4" fmla="*/ 7576 h 10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5" h="106314">
                      <a:moveTo>
                        <a:pt x="100435" y="7576"/>
                      </a:moveTo>
                      <a:cubicBezTo>
                        <a:pt x="100435" y="7576"/>
                        <a:pt x="89188" y="77528"/>
                        <a:pt x="53698" y="94673"/>
                      </a:cubicBezTo>
                      <a:cubicBezTo>
                        <a:pt x="18208" y="111818"/>
                        <a:pt x="0" y="104960"/>
                        <a:pt x="0" y="104960"/>
                      </a:cubicBezTo>
                      <a:cubicBezTo>
                        <a:pt x="15197" y="85027"/>
                        <a:pt x="22992" y="60431"/>
                        <a:pt x="22048" y="35385"/>
                      </a:cubicBezTo>
                      <a:cubicBezTo>
                        <a:pt x="22048" y="35385"/>
                        <a:pt x="75849" y="-19684"/>
                        <a:pt x="100435" y="7576"/>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3" name="Freeform: Shape 6242">
                  <a:extLst>
                    <a:ext uri="{FF2B5EF4-FFF2-40B4-BE49-F238E27FC236}">
                      <a16:creationId xmlns:a16="http://schemas.microsoft.com/office/drawing/2014/main" id="{55E1C0DA-D80C-4BFF-8C13-F2D0FC671625}"/>
                    </a:ext>
                  </a:extLst>
                </p:cNvPr>
                <p:cNvSpPr/>
                <p:nvPr/>
              </p:nvSpPr>
              <p:spPr>
                <a:xfrm>
                  <a:off x="4785161" y="949631"/>
                  <a:ext cx="53516" cy="77464"/>
                </a:xfrm>
                <a:custGeom>
                  <a:avLst/>
                  <a:gdLst>
                    <a:gd name="connsiteX0" fmla="*/ 0 w 53516"/>
                    <a:gd name="connsiteY0" fmla="*/ 14123 h 77464"/>
                    <a:gd name="connsiteX1" fmla="*/ 28392 w 53516"/>
                    <a:gd name="connsiteY1" fmla="*/ 38126 h 77464"/>
                    <a:gd name="connsiteX2" fmla="*/ 51812 w 53516"/>
                    <a:gd name="connsiteY2" fmla="*/ 77286 h 77464"/>
                    <a:gd name="connsiteX3" fmla="*/ 35593 w 53516"/>
                    <a:gd name="connsiteY3" fmla="*/ 8534 h 77464"/>
                    <a:gd name="connsiteX4" fmla="*/ 0 w 53516"/>
                    <a:gd name="connsiteY4" fmla="*/ 14123 h 7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6" h="77464">
                      <a:moveTo>
                        <a:pt x="0" y="14123"/>
                      </a:moveTo>
                      <a:cubicBezTo>
                        <a:pt x="0" y="14123"/>
                        <a:pt x="21123" y="24993"/>
                        <a:pt x="28392" y="38126"/>
                      </a:cubicBezTo>
                      <a:cubicBezTo>
                        <a:pt x="35662" y="51260"/>
                        <a:pt x="43548" y="79994"/>
                        <a:pt x="51812" y="77286"/>
                      </a:cubicBezTo>
                      <a:cubicBezTo>
                        <a:pt x="51812" y="77286"/>
                        <a:pt x="61276" y="29280"/>
                        <a:pt x="35593" y="8534"/>
                      </a:cubicBezTo>
                      <a:cubicBezTo>
                        <a:pt x="8367" y="-13514"/>
                        <a:pt x="0" y="14123"/>
                        <a:pt x="0" y="14123"/>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4" name="Freeform: Shape 6243">
                  <a:extLst>
                    <a:ext uri="{FF2B5EF4-FFF2-40B4-BE49-F238E27FC236}">
                      <a16:creationId xmlns:a16="http://schemas.microsoft.com/office/drawing/2014/main" id="{8DA6E6AB-AED5-4297-98C2-5DB1A2DC2966}"/>
                    </a:ext>
                  </a:extLst>
                </p:cNvPr>
                <p:cNvSpPr/>
                <p:nvPr/>
              </p:nvSpPr>
              <p:spPr>
                <a:xfrm>
                  <a:off x="4735826" y="2325719"/>
                  <a:ext cx="53367" cy="71142"/>
                </a:xfrm>
                <a:custGeom>
                  <a:avLst/>
                  <a:gdLst>
                    <a:gd name="connsiteX0" fmla="*/ 5307 w 53367"/>
                    <a:gd name="connsiteY0" fmla="*/ 0 h 71142"/>
                    <a:gd name="connsiteX1" fmla="*/ 575 w 53367"/>
                    <a:gd name="connsiteY1" fmla="*/ 42828 h 71142"/>
                    <a:gd name="connsiteX2" fmla="*/ 21801 w 53367"/>
                    <a:gd name="connsiteY2" fmla="*/ 71083 h 71142"/>
                    <a:gd name="connsiteX3" fmla="*/ 52662 w 53367"/>
                    <a:gd name="connsiteY3" fmla="*/ 52018 h 71142"/>
                    <a:gd name="connsiteX4" fmla="*/ 43678 w 53367"/>
                    <a:gd name="connsiteY4" fmla="*/ 5624 h 7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7" h="71142">
                      <a:moveTo>
                        <a:pt x="5307" y="0"/>
                      </a:moveTo>
                      <a:cubicBezTo>
                        <a:pt x="6836" y="14450"/>
                        <a:pt x="5221" y="29061"/>
                        <a:pt x="575" y="42828"/>
                      </a:cubicBezTo>
                      <a:cubicBezTo>
                        <a:pt x="575" y="42828"/>
                        <a:pt x="-5494" y="70569"/>
                        <a:pt x="21801" y="71083"/>
                      </a:cubicBezTo>
                      <a:cubicBezTo>
                        <a:pt x="49096" y="71598"/>
                        <a:pt x="55782" y="69026"/>
                        <a:pt x="52662" y="52018"/>
                      </a:cubicBezTo>
                      <a:cubicBezTo>
                        <a:pt x="49541" y="35010"/>
                        <a:pt x="43678" y="5624"/>
                        <a:pt x="43678" y="56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5" name="Freeform: Shape 6244">
                  <a:extLst>
                    <a:ext uri="{FF2B5EF4-FFF2-40B4-BE49-F238E27FC236}">
                      <a16:creationId xmlns:a16="http://schemas.microsoft.com/office/drawing/2014/main" id="{70E10A4E-3AE3-415C-A950-F64675FDE8AA}"/>
                    </a:ext>
                  </a:extLst>
                </p:cNvPr>
                <p:cNvSpPr/>
                <p:nvPr/>
              </p:nvSpPr>
              <p:spPr>
                <a:xfrm>
                  <a:off x="4733446" y="2367861"/>
                  <a:ext cx="57668" cy="46943"/>
                </a:xfrm>
                <a:custGeom>
                  <a:avLst/>
                  <a:gdLst>
                    <a:gd name="connsiteX0" fmla="*/ 2955 w 57668"/>
                    <a:gd name="connsiteY0" fmla="*/ 686 h 46943"/>
                    <a:gd name="connsiteX1" fmla="*/ 1000 w 57668"/>
                    <a:gd name="connsiteY1" fmla="*/ 40771 h 46943"/>
                    <a:gd name="connsiteX2" fmla="*/ 29084 w 57668"/>
                    <a:gd name="connsiteY2" fmla="*/ 46943 h 46943"/>
                    <a:gd name="connsiteX3" fmla="*/ 57647 w 57668"/>
                    <a:gd name="connsiteY3" fmla="*/ 40771 h 46943"/>
                    <a:gd name="connsiteX4" fmla="*/ 53224 w 57668"/>
                    <a:gd name="connsiteY4" fmla="*/ 0 h 46943"/>
                    <a:gd name="connsiteX5" fmla="*/ 2955 w 57668"/>
                    <a:gd name="connsiteY5" fmla="*/ 686 h 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8" h="46943">
                      <a:moveTo>
                        <a:pt x="2955" y="686"/>
                      </a:moveTo>
                      <a:cubicBezTo>
                        <a:pt x="2955" y="686"/>
                        <a:pt x="-2086" y="26883"/>
                        <a:pt x="1000" y="40771"/>
                      </a:cubicBezTo>
                      <a:cubicBezTo>
                        <a:pt x="1000" y="40771"/>
                        <a:pt x="9230" y="46943"/>
                        <a:pt x="29084" y="46943"/>
                      </a:cubicBezTo>
                      <a:cubicBezTo>
                        <a:pt x="47875" y="46943"/>
                        <a:pt x="57647" y="40771"/>
                        <a:pt x="57647" y="40771"/>
                      </a:cubicBezTo>
                      <a:cubicBezTo>
                        <a:pt x="57647" y="40771"/>
                        <a:pt x="58230" y="12104"/>
                        <a:pt x="53224" y="0"/>
                      </a:cubicBezTo>
                      <a:cubicBezTo>
                        <a:pt x="53224" y="0"/>
                        <a:pt x="33850" y="29009"/>
                        <a:pt x="2955" y="686"/>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6" name="Freeform: Shape 6245">
                  <a:extLst>
                    <a:ext uri="{FF2B5EF4-FFF2-40B4-BE49-F238E27FC236}">
                      <a16:creationId xmlns:a16="http://schemas.microsoft.com/office/drawing/2014/main" id="{8B75A01A-EE8D-4BAD-9416-13BC43FF8156}"/>
                    </a:ext>
                  </a:extLst>
                </p:cNvPr>
                <p:cNvSpPr/>
                <p:nvPr/>
              </p:nvSpPr>
              <p:spPr>
                <a:xfrm>
                  <a:off x="5090960" y="2296229"/>
                  <a:ext cx="103247" cy="97726"/>
                </a:xfrm>
                <a:custGeom>
                  <a:avLst/>
                  <a:gdLst>
                    <a:gd name="connsiteX0" fmla="*/ 103213 w 103247"/>
                    <a:gd name="connsiteY0" fmla="*/ 84285 h 97726"/>
                    <a:gd name="connsiteX1" fmla="*/ 37445 w 103247"/>
                    <a:gd name="connsiteY1" fmla="*/ 0 h 97726"/>
                    <a:gd name="connsiteX2" fmla="*/ 0 w 103247"/>
                    <a:gd name="connsiteY2" fmla="*/ 19168 h 97726"/>
                    <a:gd name="connsiteX3" fmla="*/ 83667 w 103247"/>
                    <a:gd name="connsiteY3" fmla="*/ 97727 h 97726"/>
                    <a:gd name="connsiteX4" fmla="*/ 103247 w 103247"/>
                    <a:gd name="connsiteY4" fmla="*/ 95155 h 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7" h="97726">
                      <a:moveTo>
                        <a:pt x="103213" y="84285"/>
                      </a:moveTo>
                      <a:cubicBezTo>
                        <a:pt x="103213" y="84285"/>
                        <a:pt x="52875" y="28426"/>
                        <a:pt x="37445" y="0"/>
                      </a:cubicBezTo>
                      <a:lnTo>
                        <a:pt x="0" y="19168"/>
                      </a:lnTo>
                      <a:lnTo>
                        <a:pt x="83667" y="97727"/>
                      </a:lnTo>
                      <a:lnTo>
                        <a:pt x="103247" y="95155"/>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7" name="Freeform: Shape 6246">
                  <a:extLst>
                    <a:ext uri="{FF2B5EF4-FFF2-40B4-BE49-F238E27FC236}">
                      <a16:creationId xmlns:a16="http://schemas.microsoft.com/office/drawing/2014/main" id="{815E1EA7-1525-483A-84F8-F7BDB50EF6CE}"/>
                    </a:ext>
                  </a:extLst>
                </p:cNvPr>
                <p:cNvSpPr/>
                <p:nvPr/>
              </p:nvSpPr>
              <p:spPr>
                <a:xfrm>
                  <a:off x="5081375" y="2315397"/>
                  <a:ext cx="144652" cy="97863"/>
                </a:xfrm>
                <a:custGeom>
                  <a:avLst/>
                  <a:gdLst>
                    <a:gd name="connsiteX0" fmla="*/ 144653 w 144652"/>
                    <a:gd name="connsiteY0" fmla="*/ 97864 h 97863"/>
                    <a:gd name="connsiteX1" fmla="*/ 81319 w 144652"/>
                    <a:gd name="connsiteY1" fmla="*/ 96801 h 97863"/>
                    <a:gd name="connsiteX2" fmla="*/ 54539 w 144652"/>
                    <a:gd name="connsiteY2" fmla="*/ 62305 h 97863"/>
                    <a:gd name="connsiteX3" fmla="*/ 31736 w 144652"/>
                    <a:gd name="connsiteY3" fmla="*/ 47080 h 97863"/>
                    <a:gd name="connsiteX4" fmla="*/ 31736 w 144652"/>
                    <a:gd name="connsiteY4" fmla="*/ 93612 h 97863"/>
                    <a:gd name="connsiteX5" fmla="*/ 17437 w 144652"/>
                    <a:gd name="connsiteY5" fmla="*/ 93612 h 97863"/>
                    <a:gd name="connsiteX6" fmla="*/ 3926 w 144652"/>
                    <a:gd name="connsiteY6" fmla="*/ 44166 h 97863"/>
                    <a:gd name="connsiteX7" fmla="*/ 9481 w 144652"/>
                    <a:gd name="connsiteY7" fmla="*/ 0 h 97863"/>
                    <a:gd name="connsiteX8" fmla="*/ 73569 w 144652"/>
                    <a:gd name="connsiteY8" fmla="*/ 46874 h 97863"/>
                    <a:gd name="connsiteX9" fmla="*/ 112694 w 144652"/>
                    <a:gd name="connsiteY9" fmla="*/ 65117 h 97863"/>
                    <a:gd name="connsiteX10" fmla="*/ 113243 w 144652"/>
                    <a:gd name="connsiteY10" fmla="*/ 65391 h 97863"/>
                    <a:gd name="connsiteX11" fmla="*/ 144653 w 144652"/>
                    <a:gd name="connsiteY11" fmla="*/ 97864 h 9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52" h="97863">
                      <a:moveTo>
                        <a:pt x="144653" y="97864"/>
                      </a:moveTo>
                      <a:cubicBezTo>
                        <a:pt x="144653" y="97864"/>
                        <a:pt x="90577" y="97864"/>
                        <a:pt x="81319" y="96801"/>
                      </a:cubicBezTo>
                      <a:cubicBezTo>
                        <a:pt x="72061" y="95738"/>
                        <a:pt x="64585" y="82399"/>
                        <a:pt x="54539" y="62305"/>
                      </a:cubicBezTo>
                      <a:cubicBezTo>
                        <a:pt x="50424" y="54110"/>
                        <a:pt x="41200" y="49583"/>
                        <a:pt x="31736" y="47080"/>
                      </a:cubicBezTo>
                      <a:lnTo>
                        <a:pt x="31736" y="93612"/>
                      </a:lnTo>
                      <a:lnTo>
                        <a:pt x="17437" y="93612"/>
                      </a:lnTo>
                      <a:lnTo>
                        <a:pt x="3926" y="44166"/>
                      </a:lnTo>
                      <a:cubicBezTo>
                        <a:pt x="-4989" y="27775"/>
                        <a:pt x="3206" y="12927"/>
                        <a:pt x="9481" y="0"/>
                      </a:cubicBezTo>
                      <a:cubicBezTo>
                        <a:pt x="16785" y="0"/>
                        <a:pt x="36399" y="4972"/>
                        <a:pt x="73569" y="46874"/>
                      </a:cubicBezTo>
                      <a:cubicBezTo>
                        <a:pt x="85811" y="60590"/>
                        <a:pt x="99287" y="65528"/>
                        <a:pt x="112694" y="65117"/>
                      </a:cubicBezTo>
                      <a:lnTo>
                        <a:pt x="113243" y="65391"/>
                      </a:lnTo>
                      <a:cubicBezTo>
                        <a:pt x="144138" y="79313"/>
                        <a:pt x="144653" y="97864"/>
                        <a:pt x="144653" y="97864"/>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8" name="Freeform: Shape 6247">
                  <a:extLst>
                    <a:ext uri="{FF2B5EF4-FFF2-40B4-BE49-F238E27FC236}">
                      <a16:creationId xmlns:a16="http://schemas.microsoft.com/office/drawing/2014/main" id="{4A981C8F-9932-4FDD-86F8-34DA55569A5B}"/>
                    </a:ext>
                  </a:extLst>
                </p:cNvPr>
                <p:cNvSpPr/>
                <p:nvPr/>
              </p:nvSpPr>
              <p:spPr>
                <a:xfrm>
                  <a:off x="4762770" y="1641736"/>
                  <a:ext cx="325720" cy="636319"/>
                </a:xfrm>
                <a:custGeom>
                  <a:avLst/>
                  <a:gdLst>
                    <a:gd name="connsiteX0" fmla="*/ 325721 w 325720"/>
                    <a:gd name="connsiteY0" fmla="*/ 635908 h 636319"/>
                    <a:gd name="connsiteX1" fmla="*/ 316462 w 325720"/>
                    <a:gd name="connsiteY1" fmla="*/ 636319 h 636319"/>
                    <a:gd name="connsiteX2" fmla="*/ 287556 w 325720"/>
                    <a:gd name="connsiteY2" fmla="*/ 631587 h 636319"/>
                    <a:gd name="connsiteX3" fmla="*/ 286904 w 325720"/>
                    <a:gd name="connsiteY3" fmla="*/ 631416 h 636319"/>
                    <a:gd name="connsiteX4" fmla="*/ 279086 w 325720"/>
                    <a:gd name="connsiteY4" fmla="*/ 629496 h 636319"/>
                    <a:gd name="connsiteX5" fmla="*/ 278606 w 325720"/>
                    <a:gd name="connsiteY5" fmla="*/ 629496 h 636319"/>
                    <a:gd name="connsiteX6" fmla="*/ 136749 w 325720"/>
                    <a:gd name="connsiteY6" fmla="*/ 366080 h 636319"/>
                    <a:gd name="connsiteX7" fmla="*/ 132977 w 325720"/>
                    <a:gd name="connsiteY7" fmla="*/ 354627 h 636319"/>
                    <a:gd name="connsiteX8" fmla="*/ 16734 w 325720"/>
                    <a:gd name="connsiteY8" fmla="*/ 78696 h 636319"/>
                    <a:gd name="connsiteX9" fmla="*/ 3635 w 325720"/>
                    <a:gd name="connsiteY9" fmla="*/ 36999 h 636319"/>
                    <a:gd name="connsiteX10" fmla="*/ 0 w 325720"/>
                    <a:gd name="connsiteY10" fmla="*/ 24620 h 636319"/>
                    <a:gd name="connsiteX11" fmla="*/ 32404 w 325720"/>
                    <a:gd name="connsiteY11" fmla="*/ 0 h 636319"/>
                    <a:gd name="connsiteX12" fmla="*/ 159860 w 325720"/>
                    <a:gd name="connsiteY12" fmla="*/ 305901 h 636319"/>
                    <a:gd name="connsiteX13" fmla="*/ 325721 w 325720"/>
                    <a:gd name="connsiteY13" fmla="*/ 635908 h 6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720" h="636319">
                      <a:moveTo>
                        <a:pt x="325721" y="635908"/>
                      </a:moveTo>
                      <a:cubicBezTo>
                        <a:pt x="322292" y="636182"/>
                        <a:pt x="319240" y="636319"/>
                        <a:pt x="316462" y="636319"/>
                      </a:cubicBezTo>
                      <a:cubicBezTo>
                        <a:pt x="306703" y="635610"/>
                        <a:pt x="297030" y="634026"/>
                        <a:pt x="287556" y="631587"/>
                      </a:cubicBezTo>
                      <a:lnTo>
                        <a:pt x="286904" y="631416"/>
                      </a:lnTo>
                      <a:lnTo>
                        <a:pt x="279086" y="629496"/>
                      </a:lnTo>
                      <a:lnTo>
                        <a:pt x="278606" y="629496"/>
                      </a:lnTo>
                      <a:cubicBezTo>
                        <a:pt x="278606" y="629496"/>
                        <a:pt x="187703" y="528272"/>
                        <a:pt x="136749" y="366080"/>
                      </a:cubicBezTo>
                      <a:cubicBezTo>
                        <a:pt x="135548" y="362274"/>
                        <a:pt x="134280" y="358468"/>
                        <a:pt x="132977" y="354627"/>
                      </a:cubicBezTo>
                      <a:cubicBezTo>
                        <a:pt x="105065" y="273257"/>
                        <a:pt x="47252" y="171141"/>
                        <a:pt x="16734" y="78696"/>
                      </a:cubicBezTo>
                      <a:cubicBezTo>
                        <a:pt x="11864" y="63995"/>
                        <a:pt x="7499" y="50098"/>
                        <a:pt x="3635" y="36999"/>
                      </a:cubicBezTo>
                      <a:cubicBezTo>
                        <a:pt x="2366" y="32781"/>
                        <a:pt x="1132" y="28666"/>
                        <a:pt x="0" y="24620"/>
                      </a:cubicBezTo>
                      <a:lnTo>
                        <a:pt x="32404" y="0"/>
                      </a:lnTo>
                      <a:cubicBezTo>
                        <a:pt x="32404" y="0"/>
                        <a:pt x="129719" y="157734"/>
                        <a:pt x="159860" y="305901"/>
                      </a:cubicBezTo>
                      <a:cubicBezTo>
                        <a:pt x="184823" y="428728"/>
                        <a:pt x="292357" y="588108"/>
                        <a:pt x="325721" y="635908"/>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9" name="Freeform: Shape 6248">
                  <a:extLst>
                    <a:ext uri="{FF2B5EF4-FFF2-40B4-BE49-F238E27FC236}">
                      <a16:creationId xmlns:a16="http://schemas.microsoft.com/office/drawing/2014/main" id="{65EB2ECC-0FD0-439A-A019-E6C42C569F1D}"/>
                    </a:ext>
                  </a:extLst>
                </p:cNvPr>
                <p:cNvSpPr/>
                <p:nvPr/>
              </p:nvSpPr>
              <p:spPr>
                <a:xfrm>
                  <a:off x="4630159" y="1599902"/>
                  <a:ext cx="190217" cy="676027"/>
                </a:xfrm>
                <a:custGeom>
                  <a:avLst/>
                  <a:gdLst>
                    <a:gd name="connsiteX0" fmla="*/ 168410 w 190217"/>
                    <a:gd name="connsiteY0" fmla="*/ 361485 h 676027"/>
                    <a:gd name="connsiteX1" fmla="*/ 155928 w 190217"/>
                    <a:gd name="connsiteY1" fmla="*/ 668072 h 676027"/>
                    <a:gd name="connsiteX2" fmla="*/ 125067 w 190217"/>
                    <a:gd name="connsiteY2" fmla="*/ 676027 h 676027"/>
                    <a:gd name="connsiteX3" fmla="*/ 92320 w 190217"/>
                    <a:gd name="connsiteY3" fmla="*/ 667798 h 676027"/>
                    <a:gd name="connsiteX4" fmla="*/ 39788 w 190217"/>
                    <a:gd name="connsiteY4" fmla="*/ 364571 h 676027"/>
                    <a:gd name="connsiteX5" fmla="*/ 14036 w 190217"/>
                    <a:gd name="connsiteY5" fmla="*/ 183314 h 676027"/>
                    <a:gd name="connsiteX6" fmla="*/ 1383 w 190217"/>
                    <a:gd name="connsiteY6" fmla="*/ 64774 h 676027"/>
                    <a:gd name="connsiteX7" fmla="*/ 629 w 190217"/>
                    <a:gd name="connsiteY7" fmla="*/ 51332 h 676027"/>
                    <a:gd name="connsiteX8" fmla="*/ 46 w 190217"/>
                    <a:gd name="connsiteY8" fmla="*/ 34496 h 676027"/>
                    <a:gd name="connsiteX9" fmla="*/ 46 w 190217"/>
                    <a:gd name="connsiteY9" fmla="*/ 18482 h 676027"/>
                    <a:gd name="connsiteX10" fmla="*/ 834 w 190217"/>
                    <a:gd name="connsiteY10" fmla="*/ 18482 h 676027"/>
                    <a:gd name="connsiteX11" fmla="*/ 46371 w 190217"/>
                    <a:gd name="connsiteY11" fmla="*/ 14025 h 676027"/>
                    <a:gd name="connsiteX12" fmla="*/ 190218 w 190217"/>
                    <a:gd name="connsiteY12" fmla="*/ 0 h 676027"/>
                    <a:gd name="connsiteX13" fmla="*/ 168410 w 190217"/>
                    <a:gd name="connsiteY13" fmla="*/ 361485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217" h="676027">
                      <a:moveTo>
                        <a:pt x="168410" y="361485"/>
                      </a:moveTo>
                      <a:cubicBezTo>
                        <a:pt x="168958" y="433494"/>
                        <a:pt x="165289" y="599424"/>
                        <a:pt x="155928" y="668072"/>
                      </a:cubicBezTo>
                      <a:cubicBezTo>
                        <a:pt x="155928" y="668072"/>
                        <a:pt x="147013" y="675959"/>
                        <a:pt x="125067" y="676027"/>
                      </a:cubicBezTo>
                      <a:cubicBezTo>
                        <a:pt x="102436" y="676027"/>
                        <a:pt x="92320" y="667798"/>
                        <a:pt x="92320" y="667798"/>
                      </a:cubicBezTo>
                      <a:cubicBezTo>
                        <a:pt x="68763" y="548434"/>
                        <a:pt x="51995" y="449679"/>
                        <a:pt x="39788" y="364571"/>
                      </a:cubicBezTo>
                      <a:cubicBezTo>
                        <a:pt x="29775" y="294757"/>
                        <a:pt x="20860" y="234852"/>
                        <a:pt x="14036" y="183314"/>
                      </a:cubicBezTo>
                      <a:cubicBezTo>
                        <a:pt x="7967" y="137640"/>
                        <a:pt x="3509" y="98515"/>
                        <a:pt x="1383" y="64774"/>
                      </a:cubicBezTo>
                      <a:cubicBezTo>
                        <a:pt x="1109" y="60179"/>
                        <a:pt x="834" y="55721"/>
                        <a:pt x="629" y="51332"/>
                      </a:cubicBezTo>
                      <a:cubicBezTo>
                        <a:pt x="389" y="45537"/>
                        <a:pt x="149" y="39914"/>
                        <a:pt x="46" y="34496"/>
                      </a:cubicBezTo>
                      <a:cubicBezTo>
                        <a:pt x="-57" y="29078"/>
                        <a:pt x="46" y="23660"/>
                        <a:pt x="46" y="18482"/>
                      </a:cubicBezTo>
                      <a:lnTo>
                        <a:pt x="834" y="18482"/>
                      </a:lnTo>
                      <a:lnTo>
                        <a:pt x="46371" y="14025"/>
                      </a:lnTo>
                      <a:lnTo>
                        <a:pt x="190218" y="0"/>
                      </a:lnTo>
                      <a:cubicBezTo>
                        <a:pt x="187612" y="126290"/>
                        <a:pt x="168101" y="319549"/>
                        <a:pt x="168410" y="361485"/>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0" name="Freeform: Shape 6249">
                  <a:extLst>
                    <a:ext uri="{FF2B5EF4-FFF2-40B4-BE49-F238E27FC236}">
                      <a16:creationId xmlns:a16="http://schemas.microsoft.com/office/drawing/2014/main" id="{CD344D7E-8968-49C0-A001-AC3525471A77}"/>
                    </a:ext>
                  </a:extLst>
                </p:cNvPr>
                <p:cNvSpPr/>
                <p:nvPr/>
              </p:nvSpPr>
              <p:spPr>
                <a:xfrm>
                  <a:off x="4630136" y="1584163"/>
                  <a:ext cx="125124" cy="691830"/>
                </a:xfrm>
                <a:custGeom>
                  <a:avLst/>
                  <a:gdLst>
                    <a:gd name="connsiteX0" fmla="*/ 125124 w 125124"/>
                    <a:gd name="connsiteY0" fmla="*/ 691732 h 691830"/>
                    <a:gd name="connsiteX1" fmla="*/ 92377 w 125124"/>
                    <a:gd name="connsiteY1" fmla="*/ 683503 h 691830"/>
                    <a:gd name="connsiteX2" fmla="*/ 39845 w 125124"/>
                    <a:gd name="connsiteY2" fmla="*/ 380276 h 691830"/>
                    <a:gd name="connsiteX3" fmla="*/ 14093 w 125124"/>
                    <a:gd name="connsiteY3" fmla="*/ 199019 h 691830"/>
                    <a:gd name="connsiteX4" fmla="*/ 1440 w 125124"/>
                    <a:gd name="connsiteY4" fmla="*/ 80479 h 691830"/>
                    <a:gd name="connsiteX5" fmla="*/ 823 w 125124"/>
                    <a:gd name="connsiteY5" fmla="*/ 34119 h 691830"/>
                    <a:gd name="connsiteX6" fmla="*/ 0 w 125124"/>
                    <a:gd name="connsiteY6" fmla="*/ 0 h 691830"/>
                    <a:gd name="connsiteX7" fmla="*/ 46257 w 125124"/>
                    <a:gd name="connsiteY7" fmla="*/ 29661 h 691830"/>
                    <a:gd name="connsiteX8" fmla="*/ 95017 w 125124"/>
                    <a:gd name="connsiteY8" fmla="*/ 60865 h 691830"/>
                    <a:gd name="connsiteX9" fmla="*/ 42828 w 125124"/>
                    <a:gd name="connsiteY9" fmla="*/ 242773 h 691830"/>
                    <a:gd name="connsiteX10" fmla="*/ 125124 w 125124"/>
                    <a:gd name="connsiteY10" fmla="*/ 691732 h 69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24" h="691830">
                      <a:moveTo>
                        <a:pt x="125124" y="691732"/>
                      </a:moveTo>
                      <a:cubicBezTo>
                        <a:pt x="113623" y="692415"/>
                        <a:pt x="102191" y="689541"/>
                        <a:pt x="92377" y="683503"/>
                      </a:cubicBezTo>
                      <a:cubicBezTo>
                        <a:pt x="68820" y="564139"/>
                        <a:pt x="52052" y="465384"/>
                        <a:pt x="39845" y="380276"/>
                      </a:cubicBezTo>
                      <a:cubicBezTo>
                        <a:pt x="29832" y="310462"/>
                        <a:pt x="20917" y="250557"/>
                        <a:pt x="14093" y="199019"/>
                      </a:cubicBezTo>
                      <a:cubicBezTo>
                        <a:pt x="8024" y="153345"/>
                        <a:pt x="3566" y="114220"/>
                        <a:pt x="1440" y="80479"/>
                      </a:cubicBezTo>
                      <a:cubicBezTo>
                        <a:pt x="1200" y="63848"/>
                        <a:pt x="994" y="47903"/>
                        <a:pt x="823" y="34119"/>
                      </a:cubicBezTo>
                      <a:cubicBezTo>
                        <a:pt x="652" y="20334"/>
                        <a:pt x="377" y="8264"/>
                        <a:pt x="0" y="0"/>
                      </a:cubicBezTo>
                      <a:lnTo>
                        <a:pt x="46257" y="29661"/>
                      </a:lnTo>
                      <a:lnTo>
                        <a:pt x="95017" y="60865"/>
                      </a:lnTo>
                      <a:cubicBezTo>
                        <a:pt x="95017" y="60865"/>
                        <a:pt x="25683" y="123787"/>
                        <a:pt x="42828" y="242773"/>
                      </a:cubicBezTo>
                      <a:cubicBezTo>
                        <a:pt x="59973" y="361760"/>
                        <a:pt x="101293" y="674896"/>
                        <a:pt x="125124" y="691732"/>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1" name="Freeform: Shape 6250">
                  <a:extLst>
                    <a:ext uri="{FF2B5EF4-FFF2-40B4-BE49-F238E27FC236}">
                      <a16:creationId xmlns:a16="http://schemas.microsoft.com/office/drawing/2014/main" id="{7F1093E1-1712-4E6F-86E7-B2ADB74BF525}"/>
                    </a:ext>
                  </a:extLst>
                </p:cNvPr>
                <p:cNvSpPr/>
                <p:nvPr/>
              </p:nvSpPr>
              <p:spPr>
                <a:xfrm>
                  <a:off x="4792774" y="1144971"/>
                  <a:ext cx="184065" cy="243271"/>
                </a:xfrm>
                <a:custGeom>
                  <a:avLst/>
                  <a:gdLst>
                    <a:gd name="connsiteX0" fmla="*/ 0 w 184065"/>
                    <a:gd name="connsiteY0" fmla="*/ 2783 h 243271"/>
                    <a:gd name="connsiteX1" fmla="*/ 98755 w 184065"/>
                    <a:gd name="connsiteY1" fmla="*/ 15745 h 243271"/>
                    <a:gd name="connsiteX2" fmla="*/ 184000 w 184065"/>
                    <a:gd name="connsiteY2" fmla="*/ 239247 h 243271"/>
                    <a:gd name="connsiteX3" fmla="*/ 142852 w 184065"/>
                    <a:gd name="connsiteY3" fmla="*/ 232389 h 243271"/>
                    <a:gd name="connsiteX4" fmla="*/ 0 w 184065"/>
                    <a:gd name="connsiteY4" fmla="*/ 2783 h 24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5" h="243271">
                      <a:moveTo>
                        <a:pt x="0" y="2783"/>
                      </a:moveTo>
                      <a:cubicBezTo>
                        <a:pt x="0" y="2783"/>
                        <a:pt x="73929" y="-8944"/>
                        <a:pt x="98755" y="15745"/>
                      </a:cubicBezTo>
                      <a:cubicBezTo>
                        <a:pt x="129170" y="45989"/>
                        <a:pt x="186263" y="219462"/>
                        <a:pt x="184000" y="239247"/>
                      </a:cubicBezTo>
                      <a:cubicBezTo>
                        <a:pt x="183109" y="246791"/>
                        <a:pt x="153139" y="243293"/>
                        <a:pt x="142852" y="232389"/>
                      </a:cubicBezTo>
                      <a:cubicBezTo>
                        <a:pt x="91554" y="178623"/>
                        <a:pt x="18037" y="43040"/>
                        <a:pt x="0" y="2783"/>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2" name="Freeform: Shape 6251">
                  <a:extLst>
                    <a:ext uri="{FF2B5EF4-FFF2-40B4-BE49-F238E27FC236}">
                      <a16:creationId xmlns:a16="http://schemas.microsoft.com/office/drawing/2014/main" id="{E95AC748-A43E-474C-86D9-A93D3B4F2E96}"/>
                    </a:ext>
                  </a:extLst>
                </p:cNvPr>
                <p:cNvSpPr/>
                <p:nvPr/>
              </p:nvSpPr>
              <p:spPr>
                <a:xfrm>
                  <a:off x="4621214" y="1143434"/>
                  <a:ext cx="326100" cy="507459"/>
                </a:xfrm>
                <a:custGeom>
                  <a:avLst/>
                  <a:gdLst>
                    <a:gd name="connsiteX0" fmla="*/ 315166 w 326100"/>
                    <a:gd name="connsiteY0" fmla="*/ 488770 h 507459"/>
                    <a:gd name="connsiteX1" fmla="*/ 213 w 326100"/>
                    <a:gd name="connsiteY1" fmla="*/ 466927 h 507459"/>
                    <a:gd name="connsiteX2" fmla="*/ 1447 w 326100"/>
                    <a:gd name="connsiteY2" fmla="*/ 411617 h 507459"/>
                    <a:gd name="connsiteX3" fmla="*/ 20753 w 326100"/>
                    <a:gd name="connsiteY3" fmla="*/ 225834 h 507459"/>
                    <a:gd name="connsiteX4" fmla="*/ 21301 w 326100"/>
                    <a:gd name="connsiteY4" fmla="*/ 68546 h 507459"/>
                    <a:gd name="connsiteX5" fmla="*/ 24730 w 326100"/>
                    <a:gd name="connsiteY5" fmla="*/ 50029 h 507459"/>
                    <a:gd name="connsiteX6" fmla="*/ 111518 w 326100"/>
                    <a:gd name="connsiteY6" fmla="*/ 2640 h 507459"/>
                    <a:gd name="connsiteX7" fmla="*/ 188945 w 326100"/>
                    <a:gd name="connsiteY7" fmla="*/ 0 h 507459"/>
                    <a:gd name="connsiteX8" fmla="*/ 280019 w 326100"/>
                    <a:gd name="connsiteY8" fmla="*/ 116758 h 507459"/>
                    <a:gd name="connsiteX9" fmla="*/ 303405 w 326100"/>
                    <a:gd name="connsiteY9" fmla="*/ 283613 h 507459"/>
                    <a:gd name="connsiteX10" fmla="*/ 315166 w 326100"/>
                    <a:gd name="connsiteY10" fmla="*/ 488770 h 50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100" h="507459">
                      <a:moveTo>
                        <a:pt x="315166" y="488770"/>
                      </a:moveTo>
                      <a:cubicBezTo>
                        <a:pt x="259959" y="503103"/>
                        <a:pt x="2442" y="531426"/>
                        <a:pt x="213" y="466927"/>
                      </a:cubicBezTo>
                      <a:cubicBezTo>
                        <a:pt x="-336" y="451188"/>
                        <a:pt x="213" y="432191"/>
                        <a:pt x="1447" y="411617"/>
                      </a:cubicBezTo>
                      <a:cubicBezTo>
                        <a:pt x="5288" y="347906"/>
                        <a:pt x="15746" y="269142"/>
                        <a:pt x="20753" y="225834"/>
                      </a:cubicBezTo>
                      <a:cubicBezTo>
                        <a:pt x="23050" y="205980"/>
                        <a:pt x="15437" y="117032"/>
                        <a:pt x="21301" y="68546"/>
                      </a:cubicBezTo>
                      <a:cubicBezTo>
                        <a:pt x="21911" y="62288"/>
                        <a:pt x="23060" y="56092"/>
                        <a:pt x="24730" y="50029"/>
                      </a:cubicBezTo>
                      <a:cubicBezTo>
                        <a:pt x="35874" y="13442"/>
                        <a:pt x="85835" y="3532"/>
                        <a:pt x="111518" y="2640"/>
                      </a:cubicBezTo>
                      <a:lnTo>
                        <a:pt x="188945" y="0"/>
                      </a:lnTo>
                      <a:cubicBezTo>
                        <a:pt x="188945" y="0"/>
                        <a:pt x="268875" y="89326"/>
                        <a:pt x="280019" y="116758"/>
                      </a:cubicBezTo>
                      <a:cubicBezTo>
                        <a:pt x="291163" y="144190"/>
                        <a:pt x="294764" y="238144"/>
                        <a:pt x="303405" y="283613"/>
                      </a:cubicBezTo>
                      <a:cubicBezTo>
                        <a:pt x="312046" y="329081"/>
                        <a:pt x="342016" y="481706"/>
                        <a:pt x="315166" y="48877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3" name="Freeform: Shape 6252">
                  <a:extLst>
                    <a:ext uri="{FF2B5EF4-FFF2-40B4-BE49-F238E27FC236}">
                      <a16:creationId xmlns:a16="http://schemas.microsoft.com/office/drawing/2014/main" id="{B493E983-269E-4A68-9E27-13DFF5549027}"/>
                    </a:ext>
                  </a:extLst>
                </p:cNvPr>
                <p:cNvSpPr/>
                <p:nvPr/>
              </p:nvSpPr>
              <p:spPr>
                <a:xfrm>
                  <a:off x="4622661" y="1211877"/>
                  <a:ext cx="164635" cy="343071"/>
                </a:xfrm>
                <a:custGeom>
                  <a:avLst/>
                  <a:gdLst>
                    <a:gd name="connsiteX0" fmla="*/ 161609 w 164635"/>
                    <a:gd name="connsiteY0" fmla="*/ 202208 h 343071"/>
                    <a:gd name="connsiteX1" fmla="*/ 0 w 164635"/>
                    <a:gd name="connsiteY1" fmla="*/ 343071 h 343071"/>
                    <a:gd name="connsiteX2" fmla="*/ 19305 w 164635"/>
                    <a:gd name="connsiteY2" fmla="*/ 157288 h 343071"/>
                    <a:gd name="connsiteX3" fmla="*/ 19854 w 164635"/>
                    <a:gd name="connsiteY3" fmla="*/ 0 h 343071"/>
                    <a:gd name="connsiteX4" fmla="*/ 24380 w 164635"/>
                    <a:gd name="connsiteY4" fmla="*/ 1509 h 343071"/>
                    <a:gd name="connsiteX5" fmla="*/ 161609 w 164635"/>
                    <a:gd name="connsiteY5" fmla="*/ 202208 h 34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35" h="343071">
                      <a:moveTo>
                        <a:pt x="161609" y="202208"/>
                      </a:moveTo>
                      <a:cubicBezTo>
                        <a:pt x="161609" y="202208"/>
                        <a:pt x="118575" y="334602"/>
                        <a:pt x="0" y="343071"/>
                      </a:cubicBezTo>
                      <a:cubicBezTo>
                        <a:pt x="3840" y="279361"/>
                        <a:pt x="14299" y="200597"/>
                        <a:pt x="19305" y="157288"/>
                      </a:cubicBezTo>
                      <a:cubicBezTo>
                        <a:pt x="21603" y="137434"/>
                        <a:pt x="13990" y="48486"/>
                        <a:pt x="19854" y="0"/>
                      </a:cubicBezTo>
                      <a:cubicBezTo>
                        <a:pt x="21363" y="309"/>
                        <a:pt x="22768" y="1200"/>
                        <a:pt x="24380" y="1509"/>
                      </a:cubicBezTo>
                      <a:cubicBezTo>
                        <a:pt x="154957" y="26712"/>
                        <a:pt x="173473" y="174673"/>
                        <a:pt x="161609" y="202208"/>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4" name="Freeform: Shape 6253">
                  <a:extLst>
                    <a:ext uri="{FF2B5EF4-FFF2-40B4-BE49-F238E27FC236}">
                      <a16:creationId xmlns:a16="http://schemas.microsoft.com/office/drawing/2014/main" id="{EC5B1C9C-A287-4EF8-B801-40CDEF7EC8A1}"/>
                    </a:ext>
                  </a:extLst>
                </p:cNvPr>
                <p:cNvSpPr/>
                <p:nvPr/>
              </p:nvSpPr>
              <p:spPr>
                <a:xfrm>
                  <a:off x="4762016" y="1338508"/>
                  <a:ext cx="211020" cy="56812"/>
                </a:xfrm>
                <a:custGeom>
                  <a:avLst/>
                  <a:gdLst>
                    <a:gd name="connsiteX0" fmla="*/ 211021 w 211020"/>
                    <a:gd name="connsiteY0" fmla="*/ 48968 h 56812"/>
                    <a:gd name="connsiteX1" fmla="*/ 38611 w 211020"/>
                    <a:gd name="connsiteY1" fmla="*/ 33571 h 56812"/>
                    <a:gd name="connsiteX2" fmla="*/ 0 w 211020"/>
                    <a:gd name="connsiteY2" fmla="*/ 34394 h 56812"/>
                    <a:gd name="connsiteX3" fmla="*/ 15259 w 211020"/>
                    <a:gd name="connsiteY3" fmla="*/ 1853 h 56812"/>
                    <a:gd name="connsiteX4" fmla="*/ 97727 w 211020"/>
                    <a:gd name="connsiteY4" fmla="*/ 7717 h 56812"/>
                    <a:gd name="connsiteX5" fmla="*/ 211021 w 211020"/>
                    <a:gd name="connsiteY5" fmla="*/ 48968 h 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020" h="56812">
                      <a:moveTo>
                        <a:pt x="211021" y="48968"/>
                      </a:moveTo>
                      <a:cubicBezTo>
                        <a:pt x="211021" y="48968"/>
                        <a:pt x="133285" y="74445"/>
                        <a:pt x="38611" y="33571"/>
                      </a:cubicBezTo>
                      <a:cubicBezTo>
                        <a:pt x="38611" y="33571"/>
                        <a:pt x="12790" y="31137"/>
                        <a:pt x="0" y="34394"/>
                      </a:cubicBezTo>
                      <a:cubicBezTo>
                        <a:pt x="0" y="34394"/>
                        <a:pt x="2743" y="8814"/>
                        <a:pt x="15259" y="1853"/>
                      </a:cubicBezTo>
                      <a:cubicBezTo>
                        <a:pt x="27775" y="-5108"/>
                        <a:pt x="81610" y="9946"/>
                        <a:pt x="97727" y="7717"/>
                      </a:cubicBezTo>
                      <a:cubicBezTo>
                        <a:pt x="132908" y="2882"/>
                        <a:pt x="194184" y="-890"/>
                        <a:pt x="211021" y="48968"/>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5" name="Freeform: Shape 6254">
                  <a:extLst>
                    <a:ext uri="{FF2B5EF4-FFF2-40B4-BE49-F238E27FC236}">
                      <a16:creationId xmlns:a16="http://schemas.microsoft.com/office/drawing/2014/main" id="{57D226F6-C72D-4108-990D-06ED601BDF46}"/>
                    </a:ext>
                  </a:extLst>
                </p:cNvPr>
                <p:cNvSpPr/>
                <p:nvPr/>
              </p:nvSpPr>
              <p:spPr>
                <a:xfrm>
                  <a:off x="4886351" y="1226299"/>
                  <a:ext cx="49677" cy="119141"/>
                </a:xfrm>
                <a:custGeom>
                  <a:avLst/>
                  <a:gdLst>
                    <a:gd name="connsiteX0" fmla="*/ 17419 w 49677"/>
                    <a:gd name="connsiteY0" fmla="*/ 101649 h 119141"/>
                    <a:gd name="connsiteX1" fmla="*/ 0 w 49677"/>
                    <a:gd name="connsiteY1" fmla="*/ 425 h 119141"/>
                    <a:gd name="connsiteX2" fmla="*/ 14985 w 49677"/>
                    <a:gd name="connsiteY2" fmla="*/ 7283 h 119141"/>
                    <a:gd name="connsiteX3" fmla="*/ 44097 w 49677"/>
                    <a:gd name="connsiteY3" fmla="*/ 117868 h 119141"/>
                    <a:gd name="connsiteX4" fmla="*/ 17419 w 49677"/>
                    <a:gd name="connsiteY4" fmla="*/ 101649 h 11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7" h="119141">
                      <a:moveTo>
                        <a:pt x="17419" y="101649"/>
                      </a:moveTo>
                      <a:cubicBezTo>
                        <a:pt x="17419" y="101649"/>
                        <a:pt x="24689" y="38487"/>
                        <a:pt x="0" y="425"/>
                      </a:cubicBezTo>
                      <a:cubicBezTo>
                        <a:pt x="0" y="425"/>
                        <a:pt x="8710" y="-2558"/>
                        <a:pt x="14985" y="7283"/>
                      </a:cubicBezTo>
                      <a:cubicBezTo>
                        <a:pt x="21260" y="17124"/>
                        <a:pt x="64911" y="111010"/>
                        <a:pt x="44097" y="117868"/>
                      </a:cubicBezTo>
                      <a:cubicBezTo>
                        <a:pt x="23283" y="124726"/>
                        <a:pt x="17419" y="101649"/>
                        <a:pt x="17419" y="101649"/>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6" name="Freeform: Shape 6255">
                  <a:extLst>
                    <a:ext uri="{FF2B5EF4-FFF2-40B4-BE49-F238E27FC236}">
                      <a16:creationId xmlns:a16="http://schemas.microsoft.com/office/drawing/2014/main" id="{A2099CF0-BCEC-4B15-BFE3-80314BC9924C}"/>
                    </a:ext>
                  </a:extLst>
                </p:cNvPr>
                <p:cNvSpPr/>
                <p:nvPr/>
              </p:nvSpPr>
              <p:spPr>
                <a:xfrm>
                  <a:off x="4744646" y="1338510"/>
                  <a:ext cx="45659" cy="30635"/>
                </a:xfrm>
                <a:custGeom>
                  <a:avLst/>
                  <a:gdLst>
                    <a:gd name="connsiteX0" fmla="*/ 45659 w 45659"/>
                    <a:gd name="connsiteY0" fmla="*/ 0 h 30635"/>
                    <a:gd name="connsiteX1" fmla="*/ 2625 w 45659"/>
                    <a:gd name="connsiteY1" fmla="*/ 9087 h 30635"/>
                    <a:gd name="connsiteX2" fmla="*/ 13769 w 45659"/>
                    <a:gd name="connsiteY2" fmla="*/ 30587 h 30635"/>
                    <a:gd name="connsiteX3" fmla="*/ 45659 w 45659"/>
                    <a:gd name="connsiteY3" fmla="*/ 0 h 30635"/>
                  </a:gdLst>
                  <a:ahLst/>
                  <a:cxnLst>
                    <a:cxn ang="0">
                      <a:pos x="connsiteX0" y="connsiteY0"/>
                    </a:cxn>
                    <a:cxn ang="0">
                      <a:pos x="connsiteX1" y="connsiteY1"/>
                    </a:cxn>
                    <a:cxn ang="0">
                      <a:pos x="connsiteX2" y="connsiteY2"/>
                    </a:cxn>
                    <a:cxn ang="0">
                      <a:pos x="connsiteX3" y="connsiteY3"/>
                    </a:cxn>
                  </a:cxnLst>
                  <a:rect l="l" t="t" r="r" b="b"/>
                  <a:pathLst>
                    <a:path w="45659" h="30635">
                      <a:moveTo>
                        <a:pt x="45659" y="0"/>
                      </a:moveTo>
                      <a:cubicBezTo>
                        <a:pt x="44528" y="0"/>
                        <a:pt x="8935" y="4629"/>
                        <a:pt x="2625" y="9087"/>
                      </a:cubicBezTo>
                      <a:cubicBezTo>
                        <a:pt x="-3684" y="13544"/>
                        <a:pt x="1905" y="29112"/>
                        <a:pt x="13769" y="30587"/>
                      </a:cubicBezTo>
                      <a:cubicBezTo>
                        <a:pt x="25634" y="32061"/>
                        <a:pt x="45659" y="0"/>
                        <a:pt x="45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7" name="Freeform: Shape 6256">
                  <a:extLst>
                    <a:ext uri="{FF2B5EF4-FFF2-40B4-BE49-F238E27FC236}">
                      <a16:creationId xmlns:a16="http://schemas.microsoft.com/office/drawing/2014/main" id="{E56DE5BD-2793-42B8-BF95-7AF0441B276E}"/>
                    </a:ext>
                  </a:extLst>
                </p:cNvPr>
                <p:cNvSpPr/>
                <p:nvPr/>
              </p:nvSpPr>
              <p:spPr>
                <a:xfrm>
                  <a:off x="4692990" y="1340944"/>
                  <a:ext cx="208338" cy="97835"/>
                </a:xfrm>
                <a:custGeom>
                  <a:avLst/>
                  <a:gdLst>
                    <a:gd name="connsiteX0" fmla="*/ 0 w 208338"/>
                    <a:gd name="connsiteY0" fmla="*/ 21500 h 97835"/>
                    <a:gd name="connsiteX1" fmla="*/ 193361 w 208338"/>
                    <a:gd name="connsiteY1" fmla="*/ 0 h 97835"/>
                    <a:gd name="connsiteX2" fmla="*/ 208174 w 208338"/>
                    <a:gd name="connsiteY2" fmla="*/ 14813 h 97835"/>
                    <a:gd name="connsiteX3" fmla="*/ 14265 w 208338"/>
                    <a:gd name="connsiteY3" fmla="*/ 95806 h 97835"/>
                  </a:gdLst>
                  <a:ahLst/>
                  <a:cxnLst>
                    <a:cxn ang="0">
                      <a:pos x="connsiteX0" y="connsiteY0"/>
                    </a:cxn>
                    <a:cxn ang="0">
                      <a:pos x="connsiteX1" y="connsiteY1"/>
                    </a:cxn>
                    <a:cxn ang="0">
                      <a:pos x="connsiteX2" y="connsiteY2"/>
                    </a:cxn>
                    <a:cxn ang="0">
                      <a:pos x="connsiteX3" y="connsiteY3"/>
                    </a:cxn>
                  </a:cxnLst>
                  <a:rect l="l" t="t" r="r" b="b"/>
                  <a:pathLst>
                    <a:path w="208338" h="97835">
                      <a:moveTo>
                        <a:pt x="0" y="21500"/>
                      </a:moveTo>
                      <a:cubicBezTo>
                        <a:pt x="0" y="21500"/>
                        <a:pt x="101395" y="17797"/>
                        <a:pt x="193361" y="0"/>
                      </a:cubicBezTo>
                      <a:cubicBezTo>
                        <a:pt x="193361" y="0"/>
                        <a:pt x="210163" y="0"/>
                        <a:pt x="208174" y="14813"/>
                      </a:cubicBezTo>
                      <a:cubicBezTo>
                        <a:pt x="206186" y="29627"/>
                        <a:pt x="48795" y="111683"/>
                        <a:pt x="14265" y="958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8" name="Freeform: Shape 6257">
                  <a:extLst>
                    <a:ext uri="{FF2B5EF4-FFF2-40B4-BE49-F238E27FC236}">
                      <a16:creationId xmlns:a16="http://schemas.microsoft.com/office/drawing/2014/main" id="{9D165F75-DA53-4ED0-B13A-FD1D55037CCF}"/>
                    </a:ext>
                  </a:extLst>
                </p:cNvPr>
                <p:cNvSpPr/>
                <p:nvPr/>
              </p:nvSpPr>
              <p:spPr>
                <a:xfrm>
                  <a:off x="4886351" y="1327948"/>
                  <a:ext cx="44309" cy="29928"/>
                </a:xfrm>
                <a:custGeom>
                  <a:avLst/>
                  <a:gdLst>
                    <a:gd name="connsiteX0" fmla="*/ 0 w 44309"/>
                    <a:gd name="connsiteY0" fmla="*/ 12996 h 29928"/>
                    <a:gd name="connsiteX1" fmla="*/ 17419 w 44309"/>
                    <a:gd name="connsiteY1" fmla="*/ 0 h 29928"/>
                    <a:gd name="connsiteX2" fmla="*/ 44097 w 44309"/>
                    <a:gd name="connsiteY2" fmla="*/ 16322 h 29928"/>
                    <a:gd name="connsiteX3" fmla="*/ 14813 w 44309"/>
                    <a:gd name="connsiteY3" fmla="*/ 27809 h 29928"/>
                    <a:gd name="connsiteX4" fmla="*/ 0 w 44309"/>
                    <a:gd name="connsiteY4" fmla="*/ 12996 h 2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9" h="29928">
                      <a:moveTo>
                        <a:pt x="0" y="12996"/>
                      </a:moveTo>
                      <a:cubicBezTo>
                        <a:pt x="0" y="12996"/>
                        <a:pt x="10733" y="0"/>
                        <a:pt x="17419" y="0"/>
                      </a:cubicBezTo>
                      <a:cubicBezTo>
                        <a:pt x="24106" y="0"/>
                        <a:pt x="41422" y="8538"/>
                        <a:pt x="44097" y="16322"/>
                      </a:cubicBezTo>
                      <a:cubicBezTo>
                        <a:pt x="46772" y="24106"/>
                        <a:pt x="23523" y="18551"/>
                        <a:pt x="14813" y="27809"/>
                      </a:cubicBezTo>
                      <a:cubicBezTo>
                        <a:pt x="6104" y="37067"/>
                        <a:pt x="0" y="12996"/>
                        <a:pt x="0" y="1299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9" name="Freeform: Shape 6258">
                  <a:extLst>
                    <a:ext uri="{FF2B5EF4-FFF2-40B4-BE49-F238E27FC236}">
                      <a16:creationId xmlns:a16="http://schemas.microsoft.com/office/drawing/2014/main" id="{2175C3EC-66AA-461A-B769-5474B139A010}"/>
                    </a:ext>
                  </a:extLst>
                </p:cNvPr>
                <p:cNvSpPr/>
                <p:nvPr/>
              </p:nvSpPr>
              <p:spPr>
                <a:xfrm>
                  <a:off x="4630928" y="1145971"/>
                  <a:ext cx="124265" cy="293076"/>
                </a:xfrm>
                <a:custGeom>
                  <a:avLst/>
                  <a:gdLst>
                    <a:gd name="connsiteX0" fmla="*/ 101907 w 124265"/>
                    <a:gd name="connsiteY0" fmla="*/ 0 h 293076"/>
                    <a:gd name="connsiteX1" fmla="*/ 4249 w 124265"/>
                    <a:gd name="connsiteY1" fmla="*/ 30861 h 293076"/>
                    <a:gd name="connsiteX2" fmla="*/ 76258 w 124265"/>
                    <a:gd name="connsiteY2" fmla="*/ 290848 h 293076"/>
                    <a:gd name="connsiteX3" fmla="*/ 124264 w 124265"/>
                    <a:gd name="connsiteY3" fmla="*/ 232829 h 293076"/>
                    <a:gd name="connsiteX4" fmla="*/ 101907 w 124265"/>
                    <a:gd name="connsiteY4" fmla="*/ 0 h 29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5" h="293076">
                      <a:moveTo>
                        <a:pt x="101907" y="0"/>
                      </a:moveTo>
                      <a:cubicBezTo>
                        <a:pt x="101907" y="0"/>
                        <a:pt x="16697" y="206"/>
                        <a:pt x="4249" y="30861"/>
                      </a:cubicBezTo>
                      <a:cubicBezTo>
                        <a:pt x="-18485" y="86719"/>
                        <a:pt x="56473" y="272057"/>
                        <a:pt x="76258" y="290848"/>
                      </a:cubicBezTo>
                      <a:cubicBezTo>
                        <a:pt x="84762" y="298940"/>
                        <a:pt x="124264" y="286184"/>
                        <a:pt x="124264" y="232829"/>
                      </a:cubicBezTo>
                      <a:cubicBezTo>
                        <a:pt x="124333" y="205054"/>
                        <a:pt x="122173" y="43343"/>
                        <a:pt x="101907"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0" name="Freeform: Shape 6259">
                  <a:extLst>
                    <a:ext uri="{FF2B5EF4-FFF2-40B4-BE49-F238E27FC236}">
                      <a16:creationId xmlns:a16="http://schemas.microsoft.com/office/drawing/2014/main" id="{A6605136-C254-4314-97AA-D3F8D68CBDE1}"/>
                    </a:ext>
                  </a:extLst>
                </p:cNvPr>
                <p:cNvSpPr/>
                <p:nvPr/>
              </p:nvSpPr>
              <p:spPr>
                <a:xfrm>
                  <a:off x="4220578" y="1176173"/>
                  <a:ext cx="322704" cy="436045"/>
                </a:xfrm>
                <a:custGeom>
                  <a:avLst/>
                  <a:gdLst>
                    <a:gd name="connsiteX0" fmla="*/ 101085 w 322704"/>
                    <a:gd name="connsiteY0" fmla="*/ 6591 h 436045"/>
                    <a:gd name="connsiteX1" fmla="*/ 214585 w 322704"/>
                    <a:gd name="connsiteY1" fmla="*/ 43796 h 436045"/>
                    <a:gd name="connsiteX2" fmla="*/ 257482 w 322704"/>
                    <a:gd name="connsiteY2" fmla="*/ 192992 h 436045"/>
                    <a:gd name="connsiteX3" fmla="*/ 308917 w 322704"/>
                    <a:gd name="connsiteY3" fmla="*/ 289004 h 436045"/>
                    <a:gd name="connsiteX4" fmla="*/ 317318 w 322704"/>
                    <a:gd name="connsiteY4" fmla="*/ 368591 h 436045"/>
                    <a:gd name="connsiteX5" fmla="*/ 183038 w 322704"/>
                    <a:gd name="connsiteY5" fmla="*/ 423626 h 436045"/>
                    <a:gd name="connsiteX6" fmla="*/ 19064 w 322704"/>
                    <a:gd name="connsiteY6" fmla="*/ 371197 h 436045"/>
                    <a:gd name="connsiteX7" fmla="*/ 10834 w 322704"/>
                    <a:gd name="connsiteY7" fmla="*/ 240380 h 436045"/>
                    <a:gd name="connsiteX8" fmla="*/ 42518 w 322704"/>
                    <a:gd name="connsiteY8" fmla="*/ 140939 h 436045"/>
                    <a:gd name="connsiteX9" fmla="*/ 101085 w 322704"/>
                    <a:gd name="connsiteY9" fmla="*/ 6591 h 4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04" h="436045">
                      <a:moveTo>
                        <a:pt x="101085" y="6591"/>
                      </a:moveTo>
                      <a:cubicBezTo>
                        <a:pt x="101085" y="6591"/>
                        <a:pt x="181598" y="-23172"/>
                        <a:pt x="214585" y="43796"/>
                      </a:cubicBezTo>
                      <a:cubicBezTo>
                        <a:pt x="247572" y="110764"/>
                        <a:pt x="220689" y="169537"/>
                        <a:pt x="257482" y="192992"/>
                      </a:cubicBezTo>
                      <a:cubicBezTo>
                        <a:pt x="294275" y="216446"/>
                        <a:pt x="308917" y="245970"/>
                        <a:pt x="308917" y="289004"/>
                      </a:cubicBezTo>
                      <a:cubicBezTo>
                        <a:pt x="308917" y="332038"/>
                        <a:pt x="290640" y="337010"/>
                        <a:pt x="317318" y="368591"/>
                      </a:cubicBezTo>
                      <a:cubicBezTo>
                        <a:pt x="343996" y="400172"/>
                        <a:pt x="267220" y="462614"/>
                        <a:pt x="183038" y="423626"/>
                      </a:cubicBezTo>
                      <a:cubicBezTo>
                        <a:pt x="130650" y="399712"/>
                        <a:pt x="75608" y="382115"/>
                        <a:pt x="19064" y="371197"/>
                      </a:cubicBezTo>
                      <a:cubicBezTo>
                        <a:pt x="19064" y="371197"/>
                        <a:pt x="-17661" y="280500"/>
                        <a:pt x="10834" y="240380"/>
                      </a:cubicBezTo>
                      <a:cubicBezTo>
                        <a:pt x="39329" y="200261"/>
                        <a:pt x="87472" y="182773"/>
                        <a:pt x="42518" y="140939"/>
                      </a:cubicBezTo>
                      <a:cubicBezTo>
                        <a:pt x="-5077" y="96705"/>
                        <a:pt x="12411" y="6591"/>
                        <a:pt x="101085" y="65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1" name="Freeform: Shape 6260">
                  <a:extLst>
                    <a:ext uri="{FF2B5EF4-FFF2-40B4-BE49-F238E27FC236}">
                      <a16:creationId xmlns:a16="http://schemas.microsoft.com/office/drawing/2014/main" id="{14203990-01AE-4BF3-9F67-89C39E51AC31}"/>
                    </a:ext>
                  </a:extLst>
                </p:cNvPr>
                <p:cNvSpPr/>
                <p:nvPr/>
              </p:nvSpPr>
              <p:spPr>
                <a:xfrm>
                  <a:off x="4040245" y="1456776"/>
                  <a:ext cx="206288" cy="293887"/>
                </a:xfrm>
                <a:custGeom>
                  <a:avLst/>
                  <a:gdLst>
                    <a:gd name="connsiteX0" fmla="*/ 126256 w 206288"/>
                    <a:gd name="connsiteY0" fmla="*/ 292597 h 293887"/>
                    <a:gd name="connsiteX1" fmla="*/ 0 w 206288"/>
                    <a:gd name="connsiteY1" fmla="*/ 158866 h 293887"/>
                    <a:gd name="connsiteX2" fmla="*/ 20300 w 206288"/>
                    <a:gd name="connsiteY2" fmla="*/ 144567 h 293887"/>
                    <a:gd name="connsiteX3" fmla="*/ 113191 w 206288"/>
                    <a:gd name="connsiteY3" fmla="*/ 216576 h 293887"/>
                    <a:gd name="connsiteX4" fmla="*/ 120564 w 206288"/>
                    <a:gd name="connsiteY4" fmla="*/ 159757 h 293887"/>
                    <a:gd name="connsiteX5" fmla="*/ 202860 w 206288"/>
                    <a:gd name="connsiteY5" fmla="*/ 1646 h 293887"/>
                    <a:gd name="connsiteX6" fmla="*/ 206289 w 206288"/>
                    <a:gd name="connsiteY6" fmla="*/ 0 h 293887"/>
                    <a:gd name="connsiteX7" fmla="*/ 206289 w 206288"/>
                    <a:gd name="connsiteY7" fmla="*/ 2469 h 293887"/>
                    <a:gd name="connsiteX8" fmla="*/ 205020 w 206288"/>
                    <a:gd name="connsiteY8" fmla="*/ 22700 h 293887"/>
                    <a:gd name="connsiteX9" fmla="*/ 126256 w 206288"/>
                    <a:gd name="connsiteY9" fmla="*/ 292597 h 29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288" h="293887">
                      <a:moveTo>
                        <a:pt x="126256" y="292597"/>
                      </a:moveTo>
                      <a:cubicBezTo>
                        <a:pt x="61962" y="268902"/>
                        <a:pt x="0" y="158866"/>
                        <a:pt x="0" y="158866"/>
                      </a:cubicBezTo>
                      <a:lnTo>
                        <a:pt x="20300" y="144567"/>
                      </a:lnTo>
                      <a:cubicBezTo>
                        <a:pt x="37170" y="169256"/>
                        <a:pt x="113191" y="216576"/>
                        <a:pt x="113191" y="216576"/>
                      </a:cubicBezTo>
                      <a:cubicBezTo>
                        <a:pt x="114940" y="195762"/>
                        <a:pt x="117443" y="176868"/>
                        <a:pt x="120564" y="159757"/>
                      </a:cubicBezTo>
                      <a:cubicBezTo>
                        <a:pt x="141652" y="43411"/>
                        <a:pt x="189932" y="8881"/>
                        <a:pt x="202860" y="1646"/>
                      </a:cubicBezTo>
                      <a:cubicBezTo>
                        <a:pt x="203960" y="1015"/>
                        <a:pt x="205109" y="466"/>
                        <a:pt x="206289" y="0"/>
                      </a:cubicBezTo>
                      <a:cubicBezTo>
                        <a:pt x="206289" y="0"/>
                        <a:pt x="206289" y="857"/>
                        <a:pt x="206289" y="2469"/>
                      </a:cubicBezTo>
                      <a:cubicBezTo>
                        <a:pt x="206083" y="5898"/>
                        <a:pt x="205706" y="13030"/>
                        <a:pt x="205020" y="22700"/>
                      </a:cubicBezTo>
                      <a:cubicBezTo>
                        <a:pt x="199705" y="94915"/>
                        <a:pt x="180091" y="312588"/>
                        <a:pt x="126256" y="29259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2" name="Freeform: Shape 6261">
                  <a:extLst>
                    <a:ext uri="{FF2B5EF4-FFF2-40B4-BE49-F238E27FC236}">
                      <a16:creationId xmlns:a16="http://schemas.microsoft.com/office/drawing/2014/main" id="{5DAF09B0-6EEC-4A92-A1EA-1684A05341A6}"/>
                    </a:ext>
                  </a:extLst>
                </p:cNvPr>
                <p:cNvSpPr/>
                <p:nvPr/>
              </p:nvSpPr>
              <p:spPr>
                <a:xfrm>
                  <a:off x="4217670" y="1354077"/>
                  <a:ext cx="260529" cy="579994"/>
                </a:xfrm>
                <a:custGeom>
                  <a:avLst/>
                  <a:gdLst>
                    <a:gd name="connsiteX0" fmla="*/ 259842 w 260529"/>
                    <a:gd name="connsiteY0" fmla="*/ 514076 h 579994"/>
                    <a:gd name="connsiteX1" fmla="*/ 212350 w 260529"/>
                    <a:gd name="connsiteY1" fmla="*/ 400233 h 579994"/>
                    <a:gd name="connsiteX2" fmla="*/ 237656 w 260529"/>
                    <a:gd name="connsiteY2" fmla="*/ 316462 h 579994"/>
                    <a:gd name="connsiteX3" fmla="*/ 246091 w 260529"/>
                    <a:gd name="connsiteY3" fmla="*/ 282550 h 579994"/>
                    <a:gd name="connsiteX4" fmla="*/ 174734 w 260529"/>
                    <a:gd name="connsiteY4" fmla="*/ 87679 h 579994"/>
                    <a:gd name="connsiteX5" fmla="*/ 150559 w 260529"/>
                    <a:gd name="connsiteY5" fmla="*/ 0 h 579994"/>
                    <a:gd name="connsiteX6" fmla="*/ 146479 w 260529"/>
                    <a:gd name="connsiteY6" fmla="*/ 823 h 579994"/>
                    <a:gd name="connsiteX7" fmla="*/ 77899 w 260529"/>
                    <a:gd name="connsiteY7" fmla="*/ 14367 h 579994"/>
                    <a:gd name="connsiteX8" fmla="*/ 79510 w 260529"/>
                    <a:gd name="connsiteY8" fmla="*/ 56201 h 579994"/>
                    <a:gd name="connsiteX9" fmla="*/ 74710 w 260529"/>
                    <a:gd name="connsiteY9" fmla="*/ 91143 h 579994"/>
                    <a:gd name="connsiteX10" fmla="*/ 66857 w 260529"/>
                    <a:gd name="connsiteY10" fmla="*/ 91897 h 579994"/>
                    <a:gd name="connsiteX11" fmla="*/ 5135 w 260529"/>
                    <a:gd name="connsiteY11" fmla="*/ 244831 h 579994"/>
                    <a:gd name="connsiteX12" fmla="*/ 4758 w 260529"/>
                    <a:gd name="connsiteY12" fmla="*/ 497857 h 579994"/>
                    <a:gd name="connsiteX13" fmla="*/ 259842 w 260529"/>
                    <a:gd name="connsiteY13" fmla="*/ 514076 h 5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29" h="579994">
                      <a:moveTo>
                        <a:pt x="259842" y="514076"/>
                      </a:moveTo>
                      <a:cubicBezTo>
                        <a:pt x="228055" y="442787"/>
                        <a:pt x="212864" y="422659"/>
                        <a:pt x="212350" y="400233"/>
                      </a:cubicBezTo>
                      <a:cubicBezTo>
                        <a:pt x="211904" y="382505"/>
                        <a:pt x="220648" y="363371"/>
                        <a:pt x="237656" y="316462"/>
                      </a:cubicBezTo>
                      <a:cubicBezTo>
                        <a:pt x="241592" y="305469"/>
                        <a:pt x="244418" y="294105"/>
                        <a:pt x="246091" y="282550"/>
                      </a:cubicBezTo>
                      <a:cubicBezTo>
                        <a:pt x="259533" y="192127"/>
                        <a:pt x="207241" y="94366"/>
                        <a:pt x="174734" y="87679"/>
                      </a:cubicBezTo>
                      <a:cubicBezTo>
                        <a:pt x="165681" y="85313"/>
                        <a:pt x="150354" y="52635"/>
                        <a:pt x="150559" y="0"/>
                      </a:cubicBezTo>
                      <a:lnTo>
                        <a:pt x="146479" y="823"/>
                      </a:lnTo>
                      <a:lnTo>
                        <a:pt x="77899" y="14367"/>
                      </a:lnTo>
                      <a:cubicBezTo>
                        <a:pt x="77899" y="14367"/>
                        <a:pt x="79442" y="35902"/>
                        <a:pt x="79510" y="56201"/>
                      </a:cubicBezTo>
                      <a:cubicBezTo>
                        <a:pt x="79510" y="73106"/>
                        <a:pt x="78516" y="89120"/>
                        <a:pt x="74710" y="91143"/>
                      </a:cubicBezTo>
                      <a:lnTo>
                        <a:pt x="66857" y="91897"/>
                      </a:lnTo>
                      <a:cubicBezTo>
                        <a:pt x="66857" y="91897"/>
                        <a:pt x="9799" y="171141"/>
                        <a:pt x="5135" y="244831"/>
                      </a:cubicBezTo>
                      <a:cubicBezTo>
                        <a:pt x="472" y="318520"/>
                        <a:pt x="50844" y="350581"/>
                        <a:pt x="4758" y="497857"/>
                      </a:cubicBezTo>
                      <a:cubicBezTo>
                        <a:pt x="-42425" y="648458"/>
                        <a:pt x="277261" y="553441"/>
                        <a:pt x="259842" y="51407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3" name="Freeform: Shape 6262">
                  <a:extLst>
                    <a:ext uri="{FF2B5EF4-FFF2-40B4-BE49-F238E27FC236}">
                      <a16:creationId xmlns:a16="http://schemas.microsoft.com/office/drawing/2014/main" id="{D2E1C89D-8C69-4F02-8070-4DBE7D9D9AFC}"/>
                    </a:ext>
                  </a:extLst>
                </p:cNvPr>
                <p:cNvSpPr/>
                <p:nvPr/>
              </p:nvSpPr>
              <p:spPr>
                <a:xfrm>
                  <a:off x="4295569" y="1354900"/>
                  <a:ext cx="68442" cy="55378"/>
                </a:xfrm>
                <a:custGeom>
                  <a:avLst/>
                  <a:gdLst>
                    <a:gd name="connsiteX0" fmla="*/ 0 w 68442"/>
                    <a:gd name="connsiteY0" fmla="*/ 13544 h 55378"/>
                    <a:gd name="connsiteX1" fmla="*/ 1612 w 68442"/>
                    <a:gd name="connsiteY1" fmla="*/ 55378 h 55378"/>
                    <a:gd name="connsiteX2" fmla="*/ 68443 w 68442"/>
                    <a:gd name="connsiteY2" fmla="*/ 0 h 55378"/>
                  </a:gdLst>
                  <a:ahLst/>
                  <a:cxnLst>
                    <a:cxn ang="0">
                      <a:pos x="connsiteX0" y="connsiteY0"/>
                    </a:cxn>
                    <a:cxn ang="0">
                      <a:pos x="connsiteX1" y="connsiteY1"/>
                    </a:cxn>
                    <a:cxn ang="0">
                      <a:pos x="connsiteX2" y="connsiteY2"/>
                    </a:cxn>
                  </a:cxnLst>
                  <a:rect l="l" t="t" r="r" b="b"/>
                  <a:pathLst>
                    <a:path w="68442" h="55378">
                      <a:moveTo>
                        <a:pt x="0" y="13544"/>
                      </a:moveTo>
                      <a:cubicBezTo>
                        <a:pt x="0" y="13544"/>
                        <a:pt x="1543" y="35079"/>
                        <a:pt x="1612" y="55378"/>
                      </a:cubicBezTo>
                      <a:cubicBezTo>
                        <a:pt x="39914" y="54281"/>
                        <a:pt x="60145" y="19340"/>
                        <a:pt x="68443"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4" name="Freeform: Shape 6263">
                  <a:extLst>
                    <a:ext uri="{FF2B5EF4-FFF2-40B4-BE49-F238E27FC236}">
                      <a16:creationId xmlns:a16="http://schemas.microsoft.com/office/drawing/2014/main" id="{BAF1F908-0900-458C-BACC-DF030949DA15}"/>
                    </a:ext>
                  </a:extLst>
                </p:cNvPr>
                <p:cNvSpPr/>
                <p:nvPr/>
              </p:nvSpPr>
              <p:spPr>
                <a:xfrm>
                  <a:off x="4252576" y="1234817"/>
                  <a:ext cx="121870" cy="152834"/>
                </a:xfrm>
                <a:custGeom>
                  <a:avLst/>
                  <a:gdLst>
                    <a:gd name="connsiteX0" fmla="*/ 30203 w 121870"/>
                    <a:gd name="connsiteY0" fmla="*/ 152831 h 152834"/>
                    <a:gd name="connsiteX1" fmla="*/ 120865 w 121870"/>
                    <a:gd name="connsiteY1" fmla="*/ 97967 h 152834"/>
                    <a:gd name="connsiteX2" fmla="*/ 74814 w 121870"/>
                    <a:gd name="connsiteY2" fmla="*/ 343 h 152834"/>
                    <a:gd name="connsiteX3" fmla="*/ 1091 w 121870"/>
                    <a:gd name="connsiteY3" fmla="*/ 37376 h 152834"/>
                    <a:gd name="connsiteX4" fmla="*/ 30203 w 121870"/>
                    <a:gd name="connsiteY4" fmla="*/ 152831 h 15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0" h="152834">
                      <a:moveTo>
                        <a:pt x="30203" y="152831"/>
                      </a:moveTo>
                      <a:cubicBezTo>
                        <a:pt x="30203" y="152831"/>
                        <a:pt x="120831" y="154339"/>
                        <a:pt x="120865" y="97967"/>
                      </a:cubicBezTo>
                      <a:cubicBezTo>
                        <a:pt x="120900" y="41594"/>
                        <a:pt x="132661" y="3669"/>
                        <a:pt x="74814" y="343"/>
                      </a:cubicBezTo>
                      <a:cubicBezTo>
                        <a:pt x="16967" y="-2983"/>
                        <a:pt x="5720" y="18517"/>
                        <a:pt x="1091" y="37376"/>
                      </a:cubicBezTo>
                      <a:cubicBezTo>
                        <a:pt x="-3539" y="56236"/>
                        <a:pt x="6645" y="150979"/>
                        <a:pt x="30203" y="15283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5" name="Freeform: Shape 6264">
                  <a:extLst>
                    <a:ext uri="{FF2B5EF4-FFF2-40B4-BE49-F238E27FC236}">
                      <a16:creationId xmlns:a16="http://schemas.microsoft.com/office/drawing/2014/main" id="{EAE9E0FE-FE47-4DA1-A409-0B0A741A4B8B}"/>
                    </a:ext>
                  </a:extLst>
                </p:cNvPr>
                <p:cNvSpPr/>
                <p:nvPr/>
              </p:nvSpPr>
              <p:spPr>
                <a:xfrm>
                  <a:off x="4280790" y="1220009"/>
                  <a:ext cx="122826" cy="94169"/>
                </a:xfrm>
                <a:custGeom>
                  <a:avLst/>
                  <a:gdLst>
                    <a:gd name="connsiteX0" fmla="*/ 0 w 122826"/>
                    <a:gd name="connsiteY0" fmla="*/ 11002 h 94169"/>
                    <a:gd name="connsiteX1" fmla="*/ 68237 w 122826"/>
                    <a:gd name="connsiteY1" fmla="*/ 89869 h 94169"/>
                    <a:gd name="connsiteX2" fmla="*/ 122827 w 122826"/>
                    <a:gd name="connsiteY2" fmla="*/ 89457 h 94169"/>
                    <a:gd name="connsiteX3" fmla="*/ 87542 w 122826"/>
                    <a:gd name="connsiteY3" fmla="*/ 25781 h 94169"/>
                    <a:gd name="connsiteX4" fmla="*/ 0 w 122826"/>
                    <a:gd name="connsiteY4" fmla="*/ 11002 h 9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94169">
                      <a:moveTo>
                        <a:pt x="0" y="11002"/>
                      </a:moveTo>
                      <a:cubicBezTo>
                        <a:pt x="0" y="11002"/>
                        <a:pt x="30141" y="79959"/>
                        <a:pt x="68237" y="89869"/>
                      </a:cubicBezTo>
                      <a:cubicBezTo>
                        <a:pt x="106333" y="99779"/>
                        <a:pt x="122827" y="89457"/>
                        <a:pt x="122827" y="89457"/>
                      </a:cubicBezTo>
                      <a:cubicBezTo>
                        <a:pt x="104032" y="72967"/>
                        <a:pt x="91558" y="50456"/>
                        <a:pt x="87542" y="25781"/>
                      </a:cubicBezTo>
                      <a:cubicBezTo>
                        <a:pt x="87542" y="25781"/>
                        <a:pt x="18722" y="-20545"/>
                        <a:pt x="0" y="1100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6" name="Freeform: Shape 6265">
                  <a:extLst>
                    <a:ext uri="{FF2B5EF4-FFF2-40B4-BE49-F238E27FC236}">
                      <a16:creationId xmlns:a16="http://schemas.microsoft.com/office/drawing/2014/main" id="{8DA9419E-FA58-4011-AF4C-8619F5AD0D89}"/>
                    </a:ext>
                  </a:extLst>
                </p:cNvPr>
                <p:cNvSpPr/>
                <p:nvPr/>
              </p:nvSpPr>
              <p:spPr>
                <a:xfrm>
                  <a:off x="4246501" y="1228349"/>
                  <a:ext cx="45844" cy="82865"/>
                </a:xfrm>
                <a:custGeom>
                  <a:avLst/>
                  <a:gdLst>
                    <a:gd name="connsiteX0" fmla="*/ 45845 w 45844"/>
                    <a:gd name="connsiteY0" fmla="*/ 10754 h 82865"/>
                    <a:gd name="connsiteX1" fmla="*/ 25271 w 45844"/>
                    <a:gd name="connsiteY1" fmla="*/ 23098 h 82865"/>
                    <a:gd name="connsiteX2" fmla="*/ 7680 w 45844"/>
                    <a:gd name="connsiteY2" fmla="*/ 82866 h 82865"/>
                    <a:gd name="connsiteX3" fmla="*/ 9977 w 45844"/>
                    <a:gd name="connsiteY3" fmla="*/ 12366 h 82865"/>
                    <a:gd name="connsiteX4" fmla="*/ 45845 w 45844"/>
                    <a:gd name="connsiteY4" fmla="*/ 10754 h 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4" h="82865">
                      <a:moveTo>
                        <a:pt x="45845" y="10754"/>
                      </a:moveTo>
                      <a:cubicBezTo>
                        <a:pt x="45845" y="10754"/>
                        <a:pt x="37889" y="9382"/>
                        <a:pt x="25271" y="23098"/>
                      </a:cubicBezTo>
                      <a:cubicBezTo>
                        <a:pt x="14984" y="34174"/>
                        <a:pt x="7166" y="58314"/>
                        <a:pt x="7680" y="82866"/>
                      </a:cubicBezTo>
                      <a:cubicBezTo>
                        <a:pt x="7680" y="82866"/>
                        <a:pt x="-11042" y="37843"/>
                        <a:pt x="9977" y="12366"/>
                      </a:cubicBezTo>
                      <a:cubicBezTo>
                        <a:pt x="32129" y="-14483"/>
                        <a:pt x="45845" y="10754"/>
                        <a:pt x="45845" y="1075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7" name="Freeform: Shape 6266">
                  <a:extLst>
                    <a:ext uri="{FF2B5EF4-FFF2-40B4-BE49-F238E27FC236}">
                      <a16:creationId xmlns:a16="http://schemas.microsoft.com/office/drawing/2014/main" id="{C7E05A0D-F380-497E-9F33-3DED321FFD5D}"/>
                    </a:ext>
                  </a:extLst>
                </p:cNvPr>
                <p:cNvSpPr/>
                <p:nvPr/>
              </p:nvSpPr>
              <p:spPr>
                <a:xfrm>
                  <a:off x="4213366" y="1887012"/>
                  <a:ext cx="204201" cy="825326"/>
                </a:xfrm>
                <a:custGeom>
                  <a:avLst/>
                  <a:gdLst>
                    <a:gd name="connsiteX0" fmla="*/ 183769 w 204201"/>
                    <a:gd name="connsiteY0" fmla="*/ 664917 h 825326"/>
                    <a:gd name="connsiteX1" fmla="*/ 126677 w 204201"/>
                    <a:gd name="connsiteY1" fmla="*/ 825326 h 825326"/>
                    <a:gd name="connsiteX2" fmla="*/ 96776 w 204201"/>
                    <a:gd name="connsiteY2" fmla="*/ 823234 h 825326"/>
                    <a:gd name="connsiteX3" fmla="*/ 110492 w 204201"/>
                    <a:gd name="connsiteY3" fmla="*/ 659328 h 825326"/>
                    <a:gd name="connsiteX4" fmla="*/ 75722 w 204201"/>
                    <a:gd name="connsiteY4" fmla="*/ 441347 h 825326"/>
                    <a:gd name="connsiteX5" fmla="*/ 867 w 204201"/>
                    <a:gd name="connsiteY5" fmla="*/ 0 h 825326"/>
                    <a:gd name="connsiteX6" fmla="*/ 168888 w 204201"/>
                    <a:gd name="connsiteY6" fmla="*/ 19648 h 825326"/>
                    <a:gd name="connsiteX7" fmla="*/ 176706 w 204201"/>
                    <a:gd name="connsiteY7" fmla="*/ 20574 h 825326"/>
                    <a:gd name="connsiteX8" fmla="*/ 181163 w 204201"/>
                    <a:gd name="connsiteY8" fmla="*/ 284607 h 825326"/>
                    <a:gd name="connsiteX9" fmla="*/ 184044 w 204201"/>
                    <a:gd name="connsiteY9" fmla="*/ 413572 h 825326"/>
                    <a:gd name="connsiteX10" fmla="*/ 183769 w 204201"/>
                    <a:gd name="connsiteY10" fmla="*/ 664917 h 82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01" h="825326">
                      <a:moveTo>
                        <a:pt x="183769" y="664917"/>
                      </a:moveTo>
                      <a:cubicBezTo>
                        <a:pt x="169865" y="720076"/>
                        <a:pt x="150748" y="773788"/>
                        <a:pt x="126677" y="825326"/>
                      </a:cubicBezTo>
                      <a:lnTo>
                        <a:pt x="96776" y="823234"/>
                      </a:lnTo>
                      <a:cubicBezTo>
                        <a:pt x="106679" y="769176"/>
                        <a:pt x="111273" y="714281"/>
                        <a:pt x="110492" y="659328"/>
                      </a:cubicBezTo>
                      <a:cubicBezTo>
                        <a:pt x="109909" y="593491"/>
                        <a:pt x="101748" y="515653"/>
                        <a:pt x="75722" y="441347"/>
                      </a:cubicBezTo>
                      <a:cubicBezTo>
                        <a:pt x="-13604" y="185852"/>
                        <a:pt x="867" y="0"/>
                        <a:pt x="867" y="0"/>
                      </a:cubicBezTo>
                      <a:lnTo>
                        <a:pt x="168888" y="19648"/>
                      </a:lnTo>
                      <a:lnTo>
                        <a:pt x="176706" y="20574"/>
                      </a:lnTo>
                      <a:cubicBezTo>
                        <a:pt x="177426" y="97795"/>
                        <a:pt x="179415" y="202654"/>
                        <a:pt x="181163" y="284607"/>
                      </a:cubicBezTo>
                      <a:cubicBezTo>
                        <a:pt x="182706" y="358365"/>
                        <a:pt x="184044" y="413572"/>
                        <a:pt x="184044" y="413572"/>
                      </a:cubicBezTo>
                      <a:cubicBezTo>
                        <a:pt x="216516" y="483215"/>
                        <a:pt x="204755" y="581456"/>
                        <a:pt x="183769" y="66491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8" name="Freeform: Shape 6267">
                  <a:extLst>
                    <a:ext uri="{FF2B5EF4-FFF2-40B4-BE49-F238E27FC236}">
                      <a16:creationId xmlns:a16="http://schemas.microsoft.com/office/drawing/2014/main" id="{67929A3D-B7C5-43F1-B8D4-27C858F9DAC1}"/>
                    </a:ext>
                  </a:extLst>
                </p:cNvPr>
                <p:cNvSpPr/>
                <p:nvPr/>
              </p:nvSpPr>
              <p:spPr>
                <a:xfrm>
                  <a:off x="4387706" y="1440180"/>
                  <a:ext cx="207523" cy="511812"/>
                </a:xfrm>
                <a:custGeom>
                  <a:avLst/>
                  <a:gdLst>
                    <a:gd name="connsiteX0" fmla="*/ 207523 w 207523"/>
                    <a:gd name="connsiteY0" fmla="*/ 503652 h 511812"/>
                    <a:gd name="connsiteX1" fmla="*/ 180331 w 207523"/>
                    <a:gd name="connsiteY1" fmla="*/ 511813 h 511812"/>
                    <a:gd name="connsiteX2" fmla="*/ 82433 w 207523"/>
                    <a:gd name="connsiteY2" fmla="*/ 324178 h 511812"/>
                    <a:gd name="connsiteX3" fmla="*/ 65631 w 207523"/>
                    <a:gd name="connsiteY3" fmla="*/ 258032 h 511812"/>
                    <a:gd name="connsiteX4" fmla="*/ 29524 w 207523"/>
                    <a:gd name="connsiteY4" fmla="*/ 127730 h 511812"/>
                    <a:gd name="connsiteX5" fmla="*/ 22837 w 207523"/>
                    <a:gd name="connsiteY5" fmla="*/ 98721 h 511812"/>
                    <a:gd name="connsiteX6" fmla="*/ 0 w 207523"/>
                    <a:gd name="connsiteY6" fmla="*/ 0 h 511812"/>
                    <a:gd name="connsiteX7" fmla="*/ 69300 w 207523"/>
                    <a:gd name="connsiteY7" fmla="*/ 15156 h 511812"/>
                    <a:gd name="connsiteX8" fmla="*/ 86445 w 207523"/>
                    <a:gd name="connsiteY8" fmla="*/ 27878 h 511812"/>
                    <a:gd name="connsiteX9" fmla="*/ 137194 w 207523"/>
                    <a:gd name="connsiteY9" fmla="*/ 247882 h 511812"/>
                    <a:gd name="connsiteX10" fmla="*/ 153071 w 207523"/>
                    <a:gd name="connsiteY10" fmla="*/ 328361 h 511812"/>
                    <a:gd name="connsiteX11" fmla="*/ 207523 w 207523"/>
                    <a:gd name="connsiteY11" fmla="*/ 503652 h 51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23" h="511812">
                      <a:moveTo>
                        <a:pt x="207523" y="503652"/>
                      </a:moveTo>
                      <a:lnTo>
                        <a:pt x="180331" y="511813"/>
                      </a:lnTo>
                      <a:cubicBezTo>
                        <a:pt x="180331" y="511813"/>
                        <a:pt x="90594" y="362925"/>
                        <a:pt x="82433" y="324178"/>
                      </a:cubicBezTo>
                      <a:cubicBezTo>
                        <a:pt x="79759" y="311559"/>
                        <a:pt x="73243" y="286459"/>
                        <a:pt x="65631" y="258032"/>
                      </a:cubicBezTo>
                      <a:cubicBezTo>
                        <a:pt x="49858" y="199499"/>
                        <a:pt x="29524" y="127730"/>
                        <a:pt x="29524" y="127730"/>
                      </a:cubicBezTo>
                      <a:lnTo>
                        <a:pt x="22837" y="98721"/>
                      </a:lnTo>
                      <a:lnTo>
                        <a:pt x="0" y="0"/>
                      </a:lnTo>
                      <a:cubicBezTo>
                        <a:pt x="0" y="0"/>
                        <a:pt x="43720" y="4458"/>
                        <a:pt x="69300" y="15156"/>
                      </a:cubicBezTo>
                      <a:cubicBezTo>
                        <a:pt x="77770" y="18585"/>
                        <a:pt x="84251" y="22906"/>
                        <a:pt x="86445" y="27878"/>
                      </a:cubicBezTo>
                      <a:cubicBezTo>
                        <a:pt x="105236" y="69026"/>
                        <a:pt x="124164" y="173473"/>
                        <a:pt x="137194" y="247882"/>
                      </a:cubicBezTo>
                      <a:cubicBezTo>
                        <a:pt x="144532" y="289339"/>
                        <a:pt x="150122" y="321537"/>
                        <a:pt x="153071" y="328361"/>
                      </a:cubicBezTo>
                      <a:cubicBezTo>
                        <a:pt x="161300" y="347289"/>
                        <a:pt x="186229" y="451976"/>
                        <a:pt x="207523" y="50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9" name="Freeform: Shape 6268">
                  <a:extLst>
                    <a:ext uri="{FF2B5EF4-FFF2-40B4-BE49-F238E27FC236}">
                      <a16:creationId xmlns:a16="http://schemas.microsoft.com/office/drawing/2014/main" id="{CC06AF15-27F5-4494-A3F2-9E23E6280C54}"/>
                    </a:ext>
                  </a:extLst>
                </p:cNvPr>
                <p:cNvSpPr/>
                <p:nvPr/>
              </p:nvSpPr>
              <p:spPr>
                <a:xfrm>
                  <a:off x="4295363" y="1851660"/>
                  <a:ext cx="200628" cy="865993"/>
                </a:xfrm>
                <a:custGeom>
                  <a:avLst/>
                  <a:gdLst>
                    <a:gd name="connsiteX0" fmla="*/ 198230 w 200628"/>
                    <a:gd name="connsiteY0" fmla="*/ 685800 h 865993"/>
                    <a:gd name="connsiteX1" fmla="*/ 146007 w 200628"/>
                    <a:gd name="connsiteY1" fmla="*/ 855707 h 865993"/>
                    <a:gd name="connsiteX2" fmla="*/ 131742 w 200628"/>
                    <a:gd name="connsiteY2" fmla="*/ 865994 h 865993"/>
                    <a:gd name="connsiteX3" fmla="*/ 108665 w 200628"/>
                    <a:gd name="connsiteY3" fmla="*/ 706820 h 865993"/>
                    <a:gd name="connsiteX4" fmla="*/ 72935 w 200628"/>
                    <a:gd name="connsiteY4" fmla="*/ 511092 h 865993"/>
                    <a:gd name="connsiteX5" fmla="*/ 0 w 200628"/>
                    <a:gd name="connsiteY5" fmla="*/ 8332 h 865993"/>
                    <a:gd name="connsiteX6" fmla="*/ 170456 w 200628"/>
                    <a:gd name="connsiteY6" fmla="*/ 0 h 865993"/>
                    <a:gd name="connsiteX7" fmla="*/ 196859 w 200628"/>
                    <a:gd name="connsiteY7" fmla="*/ 129856 h 865993"/>
                    <a:gd name="connsiteX8" fmla="*/ 164695 w 200628"/>
                    <a:gd name="connsiteY8" fmla="*/ 467990 h 865993"/>
                    <a:gd name="connsiteX9" fmla="*/ 164695 w 200628"/>
                    <a:gd name="connsiteY9" fmla="*/ 467990 h 865993"/>
                    <a:gd name="connsiteX10" fmla="*/ 165826 w 200628"/>
                    <a:gd name="connsiteY10" fmla="*/ 473682 h 865993"/>
                    <a:gd name="connsiteX11" fmla="*/ 198230 w 200628"/>
                    <a:gd name="connsiteY11" fmla="*/ 685800 h 8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628" h="865993">
                      <a:moveTo>
                        <a:pt x="198230" y="685800"/>
                      </a:moveTo>
                      <a:cubicBezTo>
                        <a:pt x="188561" y="788979"/>
                        <a:pt x="146007" y="855707"/>
                        <a:pt x="146007" y="855707"/>
                      </a:cubicBezTo>
                      <a:lnTo>
                        <a:pt x="131742" y="865994"/>
                      </a:lnTo>
                      <a:cubicBezTo>
                        <a:pt x="131742" y="865994"/>
                        <a:pt x="118232" y="793333"/>
                        <a:pt x="108665" y="706820"/>
                      </a:cubicBezTo>
                      <a:cubicBezTo>
                        <a:pt x="99544" y="624524"/>
                        <a:pt x="87062" y="537667"/>
                        <a:pt x="72935" y="511092"/>
                      </a:cubicBezTo>
                      <a:cubicBezTo>
                        <a:pt x="16871" y="405822"/>
                        <a:pt x="0" y="8332"/>
                        <a:pt x="0" y="8332"/>
                      </a:cubicBezTo>
                      <a:lnTo>
                        <a:pt x="170456" y="0"/>
                      </a:lnTo>
                      <a:cubicBezTo>
                        <a:pt x="187601" y="28838"/>
                        <a:pt x="195076" y="76090"/>
                        <a:pt x="196859" y="129856"/>
                      </a:cubicBezTo>
                      <a:cubicBezTo>
                        <a:pt x="201351" y="265507"/>
                        <a:pt x="169427" y="442410"/>
                        <a:pt x="164695" y="467990"/>
                      </a:cubicBezTo>
                      <a:lnTo>
                        <a:pt x="164695" y="467990"/>
                      </a:lnTo>
                      <a:cubicBezTo>
                        <a:pt x="164417" y="469962"/>
                        <a:pt x="164818" y="471968"/>
                        <a:pt x="165826" y="473682"/>
                      </a:cubicBezTo>
                      <a:cubicBezTo>
                        <a:pt x="199705" y="540822"/>
                        <a:pt x="204608" y="617666"/>
                        <a:pt x="198230" y="68580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0" name="Freeform: Shape 6269">
                  <a:extLst>
                    <a:ext uri="{FF2B5EF4-FFF2-40B4-BE49-F238E27FC236}">
                      <a16:creationId xmlns:a16="http://schemas.microsoft.com/office/drawing/2014/main" id="{A7303AA1-C49B-4D04-BC7A-D8FC4EFDC9A0}"/>
                    </a:ext>
                  </a:extLst>
                </p:cNvPr>
                <p:cNvSpPr/>
                <p:nvPr/>
              </p:nvSpPr>
              <p:spPr>
                <a:xfrm>
                  <a:off x="4288917" y="1223255"/>
                  <a:ext cx="65699" cy="109596"/>
                </a:xfrm>
                <a:custGeom>
                  <a:avLst/>
                  <a:gdLst>
                    <a:gd name="connsiteX0" fmla="*/ 0 w 65699"/>
                    <a:gd name="connsiteY0" fmla="*/ 18042 h 109596"/>
                    <a:gd name="connsiteX1" fmla="*/ 65700 w 65699"/>
                    <a:gd name="connsiteY1" fmla="*/ 109596 h 109596"/>
                    <a:gd name="connsiteX2" fmla="*/ 13579 w 65699"/>
                    <a:gd name="connsiteY2" fmla="*/ 21197 h 109596"/>
                    <a:gd name="connsiteX3" fmla="*/ 0 w 65699"/>
                    <a:gd name="connsiteY3" fmla="*/ 18042 h 109596"/>
                  </a:gdLst>
                  <a:ahLst/>
                  <a:cxnLst>
                    <a:cxn ang="0">
                      <a:pos x="connsiteX0" y="connsiteY0"/>
                    </a:cxn>
                    <a:cxn ang="0">
                      <a:pos x="connsiteX1" y="connsiteY1"/>
                    </a:cxn>
                    <a:cxn ang="0">
                      <a:pos x="connsiteX2" y="connsiteY2"/>
                    </a:cxn>
                    <a:cxn ang="0">
                      <a:pos x="connsiteX3" y="connsiteY3"/>
                    </a:cxn>
                  </a:cxnLst>
                  <a:rect l="l" t="t" r="r" b="b"/>
                  <a:pathLst>
                    <a:path w="65699" h="109596">
                      <a:moveTo>
                        <a:pt x="0" y="18042"/>
                      </a:moveTo>
                      <a:cubicBezTo>
                        <a:pt x="0" y="18042"/>
                        <a:pt x="17659" y="87376"/>
                        <a:pt x="65700" y="109596"/>
                      </a:cubicBezTo>
                      <a:cubicBezTo>
                        <a:pt x="65700" y="109596"/>
                        <a:pt x="17694" y="66974"/>
                        <a:pt x="13579" y="21197"/>
                      </a:cubicBezTo>
                      <a:cubicBezTo>
                        <a:pt x="9464" y="-24580"/>
                        <a:pt x="0" y="18042"/>
                        <a:pt x="0" y="180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1" name="Freeform: Shape 6270">
                  <a:extLst>
                    <a:ext uri="{FF2B5EF4-FFF2-40B4-BE49-F238E27FC236}">
                      <a16:creationId xmlns:a16="http://schemas.microsoft.com/office/drawing/2014/main" id="{DF0427C0-7A90-4CE9-AD6B-D3D815D8DB03}"/>
                    </a:ext>
                  </a:extLst>
                </p:cNvPr>
                <p:cNvSpPr/>
                <p:nvPr/>
              </p:nvSpPr>
              <p:spPr>
                <a:xfrm>
                  <a:off x="4568037" y="1939305"/>
                  <a:ext cx="61001" cy="80684"/>
                </a:xfrm>
                <a:custGeom>
                  <a:avLst/>
                  <a:gdLst>
                    <a:gd name="connsiteX0" fmla="*/ 25272 w 61001"/>
                    <a:gd name="connsiteY0" fmla="*/ 0 h 80684"/>
                    <a:gd name="connsiteX1" fmla="*/ 42142 w 61001"/>
                    <a:gd name="connsiteY1" fmla="*/ 24929 h 80684"/>
                    <a:gd name="connsiteX2" fmla="*/ 60727 w 61001"/>
                    <a:gd name="connsiteY2" fmla="*/ 53938 h 80684"/>
                    <a:gd name="connsiteX3" fmla="*/ 45331 w 61001"/>
                    <a:gd name="connsiteY3" fmla="*/ 80684 h 80684"/>
                    <a:gd name="connsiteX4" fmla="*/ 5898 w 61001"/>
                    <a:gd name="connsiteY4" fmla="*/ 23557 h 80684"/>
                    <a:gd name="connsiteX5" fmla="*/ 0 w 61001"/>
                    <a:gd name="connsiteY5" fmla="*/ 12687 h 8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01" h="80684">
                      <a:moveTo>
                        <a:pt x="25272" y="0"/>
                      </a:moveTo>
                      <a:cubicBezTo>
                        <a:pt x="25272" y="0"/>
                        <a:pt x="33536" y="19477"/>
                        <a:pt x="42142" y="24929"/>
                      </a:cubicBezTo>
                      <a:cubicBezTo>
                        <a:pt x="50749" y="30381"/>
                        <a:pt x="62991" y="43514"/>
                        <a:pt x="60727" y="53938"/>
                      </a:cubicBezTo>
                      <a:cubicBezTo>
                        <a:pt x="58464" y="64362"/>
                        <a:pt x="56201" y="80684"/>
                        <a:pt x="45331" y="80684"/>
                      </a:cubicBezTo>
                      <a:cubicBezTo>
                        <a:pt x="34461" y="80684"/>
                        <a:pt x="9052" y="32678"/>
                        <a:pt x="5898" y="23557"/>
                      </a:cubicBezTo>
                      <a:cubicBezTo>
                        <a:pt x="2743" y="14436"/>
                        <a:pt x="0" y="12687"/>
                        <a:pt x="0" y="1268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2" name="Freeform: Shape 6271">
                  <a:extLst>
                    <a:ext uri="{FF2B5EF4-FFF2-40B4-BE49-F238E27FC236}">
                      <a16:creationId xmlns:a16="http://schemas.microsoft.com/office/drawing/2014/main" id="{6D6459A2-F521-4C07-9604-732B6E6F69A5}"/>
                    </a:ext>
                  </a:extLst>
                </p:cNvPr>
                <p:cNvSpPr/>
                <p:nvPr/>
              </p:nvSpPr>
              <p:spPr>
                <a:xfrm>
                  <a:off x="4010930" y="1529326"/>
                  <a:ext cx="49975" cy="86212"/>
                </a:xfrm>
                <a:custGeom>
                  <a:avLst/>
                  <a:gdLst>
                    <a:gd name="connsiteX0" fmla="*/ 49615 w 49975"/>
                    <a:gd name="connsiteY0" fmla="*/ 72016 h 86212"/>
                    <a:gd name="connsiteX1" fmla="*/ 44746 w 49975"/>
                    <a:gd name="connsiteY1" fmla="*/ 20238 h 86212"/>
                    <a:gd name="connsiteX2" fmla="*/ 18205 w 49975"/>
                    <a:gd name="connsiteY2" fmla="*/ 7 h 86212"/>
                    <a:gd name="connsiteX3" fmla="*/ 1060 w 49975"/>
                    <a:gd name="connsiteY3" fmla="*/ 42835 h 86212"/>
                    <a:gd name="connsiteX4" fmla="*/ 29452 w 49975"/>
                    <a:gd name="connsiteY4" fmla="*/ 86212 h 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5" h="86212">
                      <a:moveTo>
                        <a:pt x="49615" y="72016"/>
                      </a:moveTo>
                      <a:cubicBezTo>
                        <a:pt x="49615" y="69204"/>
                        <a:pt x="51947" y="28742"/>
                        <a:pt x="44746" y="20238"/>
                      </a:cubicBezTo>
                      <a:cubicBezTo>
                        <a:pt x="37545" y="11734"/>
                        <a:pt x="22834" y="-336"/>
                        <a:pt x="18205" y="7"/>
                      </a:cubicBezTo>
                      <a:cubicBezTo>
                        <a:pt x="13576" y="350"/>
                        <a:pt x="-4529" y="24422"/>
                        <a:pt x="1060" y="42835"/>
                      </a:cubicBezTo>
                      <a:cubicBezTo>
                        <a:pt x="6650" y="61249"/>
                        <a:pt x="29452" y="86212"/>
                        <a:pt x="29452" y="862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3" name="Freeform: Shape 6272">
                  <a:extLst>
                    <a:ext uri="{FF2B5EF4-FFF2-40B4-BE49-F238E27FC236}">
                      <a16:creationId xmlns:a16="http://schemas.microsoft.com/office/drawing/2014/main" id="{BD9AA24F-A811-452F-8BB3-722B4EFCCDFA}"/>
                    </a:ext>
                  </a:extLst>
                </p:cNvPr>
                <p:cNvSpPr/>
                <p:nvPr/>
              </p:nvSpPr>
              <p:spPr>
                <a:xfrm rot="-1008521">
                  <a:off x="4042558" y="1470371"/>
                  <a:ext cx="49174" cy="88995"/>
                </a:xfrm>
                <a:custGeom>
                  <a:avLst/>
                  <a:gdLst>
                    <a:gd name="connsiteX0" fmla="*/ 46528 w 49174"/>
                    <a:gd name="connsiteY0" fmla="*/ 0 h 88995"/>
                    <a:gd name="connsiteX1" fmla="*/ 49176 w 49174"/>
                    <a:gd name="connsiteY1" fmla="*/ 0 h 88995"/>
                    <a:gd name="connsiteX2" fmla="*/ 49176 w 49174"/>
                    <a:gd name="connsiteY2" fmla="*/ 88995 h 88995"/>
                    <a:gd name="connsiteX3" fmla="*/ 46528 w 49174"/>
                    <a:gd name="connsiteY3" fmla="*/ 88995 h 88995"/>
                    <a:gd name="connsiteX4" fmla="*/ 2650 w 49174"/>
                    <a:gd name="connsiteY4" fmla="*/ 88995 h 88995"/>
                    <a:gd name="connsiteX5" fmla="*/ 2 w 49174"/>
                    <a:gd name="connsiteY5" fmla="*/ 88995 h 88995"/>
                    <a:gd name="connsiteX6" fmla="*/ 2 w 49174"/>
                    <a:gd name="connsiteY6" fmla="*/ 0 h 88995"/>
                    <a:gd name="connsiteX7" fmla="*/ 2650 w 49174"/>
                    <a:gd name="connsiteY7" fmla="*/ 0 h 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 h="88995">
                      <a:moveTo>
                        <a:pt x="46528" y="0"/>
                      </a:moveTo>
                      <a:cubicBezTo>
                        <a:pt x="47991" y="0"/>
                        <a:pt x="49176" y="0"/>
                        <a:pt x="49176" y="0"/>
                      </a:cubicBezTo>
                      <a:lnTo>
                        <a:pt x="49176" y="88995"/>
                      </a:lnTo>
                      <a:cubicBezTo>
                        <a:pt x="49176" y="88995"/>
                        <a:pt x="47991" y="88995"/>
                        <a:pt x="46528" y="88995"/>
                      </a:cubicBezTo>
                      <a:lnTo>
                        <a:pt x="2650" y="88995"/>
                      </a:lnTo>
                      <a:cubicBezTo>
                        <a:pt x="1188" y="88995"/>
                        <a:pt x="2" y="88995"/>
                        <a:pt x="2" y="88995"/>
                      </a:cubicBezTo>
                      <a:lnTo>
                        <a:pt x="2" y="0"/>
                      </a:lnTo>
                      <a:cubicBezTo>
                        <a:pt x="2" y="0"/>
                        <a:pt x="1188" y="0"/>
                        <a:pt x="2650" y="0"/>
                      </a:cubicBezTo>
                      <a:close/>
                    </a:path>
                  </a:pathLst>
                </a:custGeom>
                <a:solidFill>
                  <a:srgbClr val="F1A34F"/>
                </a:solidFill>
                <a:ln w="343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4" name="Freeform: Shape 6273">
                  <a:extLst>
                    <a:ext uri="{FF2B5EF4-FFF2-40B4-BE49-F238E27FC236}">
                      <a16:creationId xmlns:a16="http://schemas.microsoft.com/office/drawing/2014/main" id="{495DBAD7-CFE3-4DAF-9C5F-78A7E60D1E45}"/>
                    </a:ext>
                  </a:extLst>
                </p:cNvPr>
                <p:cNvSpPr/>
                <p:nvPr/>
              </p:nvSpPr>
              <p:spPr>
                <a:xfrm rot="-1001399">
                  <a:off x="4026475" y="1473812"/>
                  <a:ext cx="49034" cy="88742"/>
                </a:xfrm>
                <a:custGeom>
                  <a:avLst/>
                  <a:gdLst>
                    <a:gd name="connsiteX0" fmla="*/ 44371 w 49034"/>
                    <a:gd name="connsiteY0" fmla="*/ 0 h 88742"/>
                    <a:gd name="connsiteX1" fmla="*/ 49035 w 49034"/>
                    <a:gd name="connsiteY1" fmla="*/ 0 h 88742"/>
                    <a:gd name="connsiteX2" fmla="*/ 49035 w 49034"/>
                    <a:gd name="connsiteY2" fmla="*/ 88743 h 88742"/>
                    <a:gd name="connsiteX3" fmla="*/ 44371 w 49034"/>
                    <a:gd name="connsiteY3" fmla="*/ 88743 h 88742"/>
                    <a:gd name="connsiteX4" fmla="*/ 4664 w 49034"/>
                    <a:gd name="connsiteY4" fmla="*/ 88743 h 88742"/>
                    <a:gd name="connsiteX5" fmla="*/ 0 w 49034"/>
                    <a:gd name="connsiteY5" fmla="*/ 88743 h 88742"/>
                    <a:gd name="connsiteX6" fmla="*/ 0 w 49034"/>
                    <a:gd name="connsiteY6" fmla="*/ 0 h 88742"/>
                    <a:gd name="connsiteX7" fmla="*/ 4664 w 49034"/>
                    <a:gd name="connsiteY7" fmla="*/ 0 h 8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34" h="88742">
                      <a:moveTo>
                        <a:pt x="44371" y="0"/>
                      </a:moveTo>
                      <a:cubicBezTo>
                        <a:pt x="46947" y="0"/>
                        <a:pt x="49035" y="0"/>
                        <a:pt x="49035" y="0"/>
                      </a:cubicBezTo>
                      <a:lnTo>
                        <a:pt x="49035" y="88743"/>
                      </a:lnTo>
                      <a:cubicBezTo>
                        <a:pt x="49035" y="88743"/>
                        <a:pt x="46947" y="88743"/>
                        <a:pt x="44371" y="88743"/>
                      </a:cubicBezTo>
                      <a:lnTo>
                        <a:pt x="4664" y="88743"/>
                      </a:lnTo>
                      <a:cubicBezTo>
                        <a:pt x="2088" y="88743"/>
                        <a:pt x="0" y="88743"/>
                        <a:pt x="0" y="88743"/>
                      </a:cubicBezTo>
                      <a:lnTo>
                        <a:pt x="0" y="0"/>
                      </a:lnTo>
                      <a:cubicBezTo>
                        <a:pt x="0" y="0"/>
                        <a:pt x="2088" y="0"/>
                        <a:pt x="4664"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5" name="Freeform: Shape 6274">
                  <a:extLst>
                    <a:ext uri="{FF2B5EF4-FFF2-40B4-BE49-F238E27FC236}">
                      <a16:creationId xmlns:a16="http://schemas.microsoft.com/office/drawing/2014/main" id="{EDC99E6A-3431-4738-B054-D4370BEF7194}"/>
                    </a:ext>
                  </a:extLst>
                </p:cNvPr>
                <p:cNvSpPr/>
                <p:nvPr/>
              </p:nvSpPr>
              <p:spPr>
                <a:xfrm>
                  <a:off x="4222923" y="2668207"/>
                  <a:ext cx="149807" cy="69197"/>
                </a:xfrm>
                <a:custGeom>
                  <a:avLst/>
                  <a:gdLst>
                    <a:gd name="connsiteX0" fmla="*/ 134299 w 149807"/>
                    <a:gd name="connsiteY0" fmla="*/ 68991 h 69197"/>
                    <a:gd name="connsiteX1" fmla="*/ 115234 w 149807"/>
                    <a:gd name="connsiteY1" fmla="*/ 68991 h 69197"/>
                    <a:gd name="connsiteX2" fmla="*/ 97574 w 149807"/>
                    <a:gd name="connsiteY2" fmla="*/ 65288 h 69197"/>
                    <a:gd name="connsiteX3" fmla="*/ 82144 w 149807"/>
                    <a:gd name="connsiteY3" fmla="*/ 68991 h 69197"/>
                    <a:gd name="connsiteX4" fmla="*/ 81938 w 149807"/>
                    <a:gd name="connsiteY4" fmla="*/ 69197 h 69197"/>
                    <a:gd name="connsiteX5" fmla="*/ 842 w 149807"/>
                    <a:gd name="connsiteY5" fmla="*/ 69197 h 69197"/>
                    <a:gd name="connsiteX6" fmla="*/ 2694 w 149807"/>
                    <a:gd name="connsiteY6" fmla="*/ 54590 h 69197"/>
                    <a:gd name="connsiteX7" fmla="*/ 10272 w 149807"/>
                    <a:gd name="connsiteY7" fmla="*/ 47732 h 69197"/>
                    <a:gd name="connsiteX8" fmla="*/ 51420 w 149807"/>
                    <a:gd name="connsiteY8" fmla="*/ 29009 h 69197"/>
                    <a:gd name="connsiteX9" fmla="*/ 93563 w 149807"/>
                    <a:gd name="connsiteY9" fmla="*/ 0 h 69197"/>
                    <a:gd name="connsiteX10" fmla="*/ 93734 w 149807"/>
                    <a:gd name="connsiteY10" fmla="*/ 0 h 69197"/>
                    <a:gd name="connsiteX11" fmla="*/ 113176 w 149807"/>
                    <a:gd name="connsiteY11" fmla="*/ 13922 h 69197"/>
                    <a:gd name="connsiteX12" fmla="*/ 134436 w 149807"/>
                    <a:gd name="connsiteY12" fmla="*/ 4561 h 69197"/>
                    <a:gd name="connsiteX13" fmla="*/ 138825 w 149807"/>
                    <a:gd name="connsiteY13" fmla="*/ 10527 h 69197"/>
                    <a:gd name="connsiteX14" fmla="*/ 140574 w 149807"/>
                    <a:gd name="connsiteY14" fmla="*/ 22940 h 69197"/>
                    <a:gd name="connsiteX15" fmla="*/ 146369 w 149807"/>
                    <a:gd name="connsiteY15" fmla="*/ 53012 h 69197"/>
                    <a:gd name="connsiteX16" fmla="*/ 149798 w 149807"/>
                    <a:gd name="connsiteY16" fmla="*/ 62511 h 69197"/>
                    <a:gd name="connsiteX17" fmla="*/ 134299 w 149807"/>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7" h="69197">
                      <a:moveTo>
                        <a:pt x="134299" y="68991"/>
                      </a:moveTo>
                      <a:lnTo>
                        <a:pt x="115234" y="68991"/>
                      </a:lnTo>
                      <a:cubicBezTo>
                        <a:pt x="108856" y="67997"/>
                        <a:pt x="104124" y="66145"/>
                        <a:pt x="97574" y="65288"/>
                      </a:cubicBezTo>
                      <a:cubicBezTo>
                        <a:pt x="87630" y="63985"/>
                        <a:pt x="83035" y="68066"/>
                        <a:pt x="82144" y="68991"/>
                      </a:cubicBezTo>
                      <a:lnTo>
                        <a:pt x="81938" y="69197"/>
                      </a:lnTo>
                      <a:lnTo>
                        <a:pt x="842" y="69197"/>
                      </a:lnTo>
                      <a:cubicBezTo>
                        <a:pt x="-1181" y="66283"/>
                        <a:pt x="842" y="59527"/>
                        <a:pt x="2694" y="54590"/>
                      </a:cubicBezTo>
                      <a:cubicBezTo>
                        <a:pt x="4004" y="51240"/>
                        <a:pt x="6809" y="48702"/>
                        <a:pt x="10272" y="47732"/>
                      </a:cubicBezTo>
                      <a:cubicBezTo>
                        <a:pt x="18879" y="45263"/>
                        <a:pt x="35818" y="43034"/>
                        <a:pt x="51420" y="29009"/>
                      </a:cubicBezTo>
                      <a:cubicBezTo>
                        <a:pt x="60164" y="21123"/>
                        <a:pt x="93563" y="0"/>
                        <a:pt x="93563" y="0"/>
                      </a:cubicBezTo>
                      <a:lnTo>
                        <a:pt x="93734" y="0"/>
                      </a:lnTo>
                      <a:cubicBezTo>
                        <a:pt x="94488" y="0"/>
                        <a:pt x="97986" y="1063"/>
                        <a:pt x="113176" y="13922"/>
                      </a:cubicBezTo>
                      <a:cubicBezTo>
                        <a:pt x="121029" y="20540"/>
                        <a:pt x="134436" y="4561"/>
                        <a:pt x="134436" y="4561"/>
                      </a:cubicBezTo>
                      <a:cubicBezTo>
                        <a:pt x="136267" y="6248"/>
                        <a:pt x="137759" y="8274"/>
                        <a:pt x="138825" y="10527"/>
                      </a:cubicBezTo>
                      <a:cubicBezTo>
                        <a:pt x="140715" y="14374"/>
                        <a:pt x="141329" y="18722"/>
                        <a:pt x="140574" y="22940"/>
                      </a:cubicBezTo>
                      <a:cubicBezTo>
                        <a:pt x="139340" y="30244"/>
                        <a:pt x="143249" y="43823"/>
                        <a:pt x="146369" y="53012"/>
                      </a:cubicBezTo>
                      <a:cubicBezTo>
                        <a:pt x="148255" y="58567"/>
                        <a:pt x="149798" y="62511"/>
                        <a:pt x="149798" y="62511"/>
                      </a:cubicBezTo>
                      <a:cubicBezTo>
                        <a:pt x="149798" y="62511"/>
                        <a:pt x="150724" y="66968"/>
                        <a:pt x="134299"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6" name="Freeform: Shape 6275">
                  <a:extLst>
                    <a:ext uri="{FF2B5EF4-FFF2-40B4-BE49-F238E27FC236}">
                      <a16:creationId xmlns:a16="http://schemas.microsoft.com/office/drawing/2014/main" id="{6DE5CDD4-9B80-4525-AB2E-EA30BB410E25}"/>
                    </a:ext>
                  </a:extLst>
                </p:cNvPr>
                <p:cNvSpPr/>
                <p:nvPr/>
              </p:nvSpPr>
              <p:spPr>
                <a:xfrm>
                  <a:off x="4316417"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172 w 45297"/>
                    <a:gd name="connsiteY3" fmla="*/ 0 h 20890"/>
                    <a:gd name="connsiteX4" fmla="*/ 19614 w 45297"/>
                    <a:gd name="connsiteY4" fmla="*/ 13922 h 20890"/>
                    <a:gd name="connsiteX5" fmla="*/ 40874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172" y="0"/>
                      </a:lnTo>
                      <a:cubicBezTo>
                        <a:pt x="926" y="0"/>
                        <a:pt x="4423" y="1063"/>
                        <a:pt x="19614" y="13922"/>
                      </a:cubicBezTo>
                      <a:cubicBezTo>
                        <a:pt x="27466" y="20540"/>
                        <a:pt x="40874" y="4560"/>
                        <a:pt x="40874" y="4560"/>
                      </a:cubicBezTo>
                      <a:cubicBezTo>
                        <a:pt x="42722" y="6254"/>
                        <a:pt x="44224" y="8295"/>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7" name="Freeform: Shape 6276">
                  <a:extLst>
                    <a:ext uri="{FF2B5EF4-FFF2-40B4-BE49-F238E27FC236}">
                      <a16:creationId xmlns:a16="http://schemas.microsoft.com/office/drawing/2014/main" id="{445ADB6F-8764-49BC-88D2-97895BBC4B57}"/>
                    </a:ext>
                  </a:extLst>
                </p:cNvPr>
                <p:cNvSpPr/>
                <p:nvPr/>
              </p:nvSpPr>
              <p:spPr>
                <a:xfrm>
                  <a:off x="4222923" y="2721082"/>
                  <a:ext cx="149708" cy="16322"/>
                </a:xfrm>
                <a:custGeom>
                  <a:avLst/>
                  <a:gdLst>
                    <a:gd name="connsiteX0" fmla="*/ 134299 w 149708"/>
                    <a:gd name="connsiteY0" fmla="*/ 16116 h 16322"/>
                    <a:gd name="connsiteX1" fmla="*/ 115234 w 149708"/>
                    <a:gd name="connsiteY1" fmla="*/ 16116 h 16322"/>
                    <a:gd name="connsiteX2" fmla="*/ 97574 w 149708"/>
                    <a:gd name="connsiteY2" fmla="*/ 12413 h 16322"/>
                    <a:gd name="connsiteX3" fmla="*/ 82144 w 149708"/>
                    <a:gd name="connsiteY3" fmla="*/ 16116 h 16322"/>
                    <a:gd name="connsiteX4" fmla="*/ 81938 w 149708"/>
                    <a:gd name="connsiteY4" fmla="*/ 16322 h 16322"/>
                    <a:gd name="connsiteX5" fmla="*/ 842 w 149708"/>
                    <a:gd name="connsiteY5" fmla="*/ 16322 h 16322"/>
                    <a:gd name="connsiteX6" fmla="*/ 2694 w 149708"/>
                    <a:gd name="connsiteY6" fmla="*/ 1715 h 16322"/>
                    <a:gd name="connsiteX7" fmla="*/ 7186 w 149708"/>
                    <a:gd name="connsiteY7" fmla="*/ 13064 h 16322"/>
                    <a:gd name="connsiteX8" fmla="*/ 77035 w 149708"/>
                    <a:gd name="connsiteY8" fmla="*/ 11041 h 16322"/>
                    <a:gd name="connsiteX9" fmla="*/ 107621 w 149708"/>
                    <a:gd name="connsiteY9" fmla="*/ 7304 h 16322"/>
                    <a:gd name="connsiteX10" fmla="*/ 146266 w 149708"/>
                    <a:gd name="connsiteY10" fmla="*/ 0 h 16322"/>
                    <a:gd name="connsiteX11" fmla="*/ 149695 w 149708"/>
                    <a:gd name="connsiteY11" fmla="*/ 9498 h 16322"/>
                    <a:gd name="connsiteX12" fmla="*/ 134299 w 149708"/>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08" h="16322">
                      <a:moveTo>
                        <a:pt x="134299" y="16116"/>
                      </a:moveTo>
                      <a:lnTo>
                        <a:pt x="115234" y="16116"/>
                      </a:lnTo>
                      <a:cubicBezTo>
                        <a:pt x="108856" y="15122"/>
                        <a:pt x="104124" y="13270"/>
                        <a:pt x="97574" y="12413"/>
                      </a:cubicBezTo>
                      <a:cubicBezTo>
                        <a:pt x="87630" y="11110"/>
                        <a:pt x="83035" y="15190"/>
                        <a:pt x="82144" y="16116"/>
                      </a:cubicBezTo>
                      <a:lnTo>
                        <a:pt x="81938" y="16322"/>
                      </a:lnTo>
                      <a:lnTo>
                        <a:pt x="842" y="16322"/>
                      </a:lnTo>
                      <a:cubicBezTo>
                        <a:pt x="-1181" y="13408"/>
                        <a:pt x="842" y="6652"/>
                        <a:pt x="2694" y="1715"/>
                      </a:cubicBezTo>
                      <a:cubicBezTo>
                        <a:pt x="5129" y="-480"/>
                        <a:pt x="5849" y="11213"/>
                        <a:pt x="7186" y="13064"/>
                      </a:cubicBezTo>
                      <a:cubicBezTo>
                        <a:pt x="8523" y="14916"/>
                        <a:pt x="73297" y="13750"/>
                        <a:pt x="77035" y="11041"/>
                      </a:cubicBezTo>
                      <a:cubicBezTo>
                        <a:pt x="80772" y="8332"/>
                        <a:pt x="91985" y="3566"/>
                        <a:pt x="107621" y="7304"/>
                      </a:cubicBezTo>
                      <a:cubicBezTo>
                        <a:pt x="121337" y="10527"/>
                        <a:pt x="141294" y="2195"/>
                        <a:pt x="146266" y="0"/>
                      </a:cubicBezTo>
                      <a:cubicBezTo>
                        <a:pt x="148152" y="5555"/>
                        <a:pt x="149695" y="9498"/>
                        <a:pt x="149695" y="9498"/>
                      </a:cubicBezTo>
                      <a:cubicBezTo>
                        <a:pt x="149695" y="9498"/>
                        <a:pt x="150724" y="14093"/>
                        <a:pt x="134299"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8" name="Freeform: Shape 6277">
                  <a:extLst>
                    <a:ext uri="{FF2B5EF4-FFF2-40B4-BE49-F238E27FC236}">
                      <a16:creationId xmlns:a16="http://schemas.microsoft.com/office/drawing/2014/main" id="{DF5823BC-A156-44D5-9637-5F71AA48C1CF}"/>
                    </a:ext>
                  </a:extLst>
                </p:cNvPr>
                <p:cNvSpPr/>
                <p:nvPr/>
              </p:nvSpPr>
              <p:spPr>
                <a:xfrm>
                  <a:off x="4324783" y="2668207"/>
                  <a:ext cx="149655" cy="69197"/>
                </a:xfrm>
                <a:custGeom>
                  <a:avLst/>
                  <a:gdLst>
                    <a:gd name="connsiteX0" fmla="*/ 134246 w 149655"/>
                    <a:gd name="connsiteY0" fmla="*/ 68991 h 69197"/>
                    <a:gd name="connsiteX1" fmla="*/ 115181 w 149655"/>
                    <a:gd name="connsiteY1" fmla="*/ 68991 h 69197"/>
                    <a:gd name="connsiteX2" fmla="*/ 97522 w 149655"/>
                    <a:gd name="connsiteY2" fmla="*/ 65288 h 69197"/>
                    <a:gd name="connsiteX3" fmla="*/ 82057 w 149655"/>
                    <a:gd name="connsiteY3" fmla="*/ 68991 h 69197"/>
                    <a:gd name="connsiteX4" fmla="*/ 81886 w 149655"/>
                    <a:gd name="connsiteY4" fmla="*/ 69197 h 69197"/>
                    <a:gd name="connsiteX5" fmla="*/ 858 w 149655"/>
                    <a:gd name="connsiteY5" fmla="*/ 69197 h 69197"/>
                    <a:gd name="connsiteX6" fmla="*/ 2676 w 149655"/>
                    <a:gd name="connsiteY6" fmla="*/ 54590 h 69197"/>
                    <a:gd name="connsiteX7" fmla="*/ 10288 w 149655"/>
                    <a:gd name="connsiteY7" fmla="*/ 47732 h 69197"/>
                    <a:gd name="connsiteX8" fmla="*/ 51436 w 149655"/>
                    <a:gd name="connsiteY8" fmla="*/ 29009 h 69197"/>
                    <a:gd name="connsiteX9" fmla="*/ 93579 w 149655"/>
                    <a:gd name="connsiteY9" fmla="*/ 0 h 69197"/>
                    <a:gd name="connsiteX10" fmla="*/ 93579 w 149655"/>
                    <a:gd name="connsiteY10" fmla="*/ 0 h 69197"/>
                    <a:gd name="connsiteX11" fmla="*/ 113021 w 149655"/>
                    <a:gd name="connsiteY11" fmla="*/ 13922 h 69197"/>
                    <a:gd name="connsiteX12" fmla="*/ 134281 w 149655"/>
                    <a:gd name="connsiteY12" fmla="*/ 4561 h 69197"/>
                    <a:gd name="connsiteX13" fmla="*/ 138670 w 149655"/>
                    <a:gd name="connsiteY13" fmla="*/ 10527 h 69197"/>
                    <a:gd name="connsiteX14" fmla="*/ 140384 w 149655"/>
                    <a:gd name="connsiteY14" fmla="*/ 22940 h 69197"/>
                    <a:gd name="connsiteX15" fmla="*/ 146214 w 149655"/>
                    <a:gd name="connsiteY15" fmla="*/ 53012 h 69197"/>
                    <a:gd name="connsiteX16" fmla="*/ 149643 w 149655"/>
                    <a:gd name="connsiteY16" fmla="*/ 62511 h 69197"/>
                    <a:gd name="connsiteX17" fmla="*/ 134246 w 149655"/>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655" h="69197">
                      <a:moveTo>
                        <a:pt x="134246" y="68991"/>
                      </a:moveTo>
                      <a:lnTo>
                        <a:pt x="115181" y="68991"/>
                      </a:lnTo>
                      <a:cubicBezTo>
                        <a:pt x="108803" y="67997"/>
                        <a:pt x="104071" y="66145"/>
                        <a:pt x="97522" y="65288"/>
                      </a:cubicBezTo>
                      <a:cubicBezTo>
                        <a:pt x="87578" y="63985"/>
                        <a:pt x="82983" y="68066"/>
                        <a:pt x="82057" y="68991"/>
                      </a:cubicBezTo>
                      <a:lnTo>
                        <a:pt x="81886" y="69197"/>
                      </a:lnTo>
                      <a:lnTo>
                        <a:pt x="858" y="69197"/>
                      </a:lnTo>
                      <a:cubicBezTo>
                        <a:pt x="-1199" y="66283"/>
                        <a:pt x="858" y="59527"/>
                        <a:pt x="2676" y="54590"/>
                      </a:cubicBezTo>
                      <a:cubicBezTo>
                        <a:pt x="4010" y="51246"/>
                        <a:pt x="6821" y="48712"/>
                        <a:pt x="10288" y="47732"/>
                      </a:cubicBezTo>
                      <a:cubicBezTo>
                        <a:pt x="18861" y="45263"/>
                        <a:pt x="35800" y="43034"/>
                        <a:pt x="51436" y="29009"/>
                      </a:cubicBezTo>
                      <a:cubicBezTo>
                        <a:pt x="60146" y="21123"/>
                        <a:pt x="93579" y="0"/>
                        <a:pt x="93579" y="0"/>
                      </a:cubicBezTo>
                      <a:lnTo>
                        <a:pt x="93579" y="0"/>
                      </a:lnTo>
                      <a:cubicBezTo>
                        <a:pt x="94333" y="0"/>
                        <a:pt x="97830" y="1063"/>
                        <a:pt x="113021" y="13922"/>
                      </a:cubicBezTo>
                      <a:cubicBezTo>
                        <a:pt x="120873" y="20540"/>
                        <a:pt x="134281" y="4561"/>
                        <a:pt x="134281" y="4561"/>
                      </a:cubicBezTo>
                      <a:cubicBezTo>
                        <a:pt x="136112" y="6248"/>
                        <a:pt x="137603" y="8274"/>
                        <a:pt x="138670" y="10527"/>
                      </a:cubicBezTo>
                      <a:cubicBezTo>
                        <a:pt x="140563" y="14371"/>
                        <a:pt x="141166" y="18726"/>
                        <a:pt x="140384" y="22940"/>
                      </a:cubicBezTo>
                      <a:cubicBezTo>
                        <a:pt x="139184" y="30244"/>
                        <a:pt x="143093" y="43823"/>
                        <a:pt x="146214" y="53012"/>
                      </a:cubicBezTo>
                      <a:cubicBezTo>
                        <a:pt x="148100" y="58567"/>
                        <a:pt x="149643" y="62511"/>
                        <a:pt x="149643" y="62511"/>
                      </a:cubicBezTo>
                      <a:cubicBezTo>
                        <a:pt x="149643" y="62511"/>
                        <a:pt x="150671" y="66968"/>
                        <a:pt x="134246"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9" name="Freeform: Shape 6278">
                  <a:extLst>
                    <a:ext uri="{FF2B5EF4-FFF2-40B4-BE49-F238E27FC236}">
                      <a16:creationId xmlns:a16="http://schemas.microsoft.com/office/drawing/2014/main" id="{2EFC98F9-0518-478B-9C7C-E5EA1741A552}"/>
                    </a:ext>
                  </a:extLst>
                </p:cNvPr>
                <p:cNvSpPr/>
                <p:nvPr/>
              </p:nvSpPr>
              <p:spPr>
                <a:xfrm>
                  <a:off x="4418224"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0 w 45297"/>
                    <a:gd name="connsiteY3" fmla="*/ 0 h 20890"/>
                    <a:gd name="connsiteX4" fmla="*/ 19442 w 45297"/>
                    <a:gd name="connsiteY4" fmla="*/ 13922 h 20890"/>
                    <a:gd name="connsiteX5" fmla="*/ 40702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0" y="0"/>
                      </a:lnTo>
                      <a:cubicBezTo>
                        <a:pt x="754" y="0"/>
                        <a:pt x="4252" y="1063"/>
                        <a:pt x="19442" y="13922"/>
                      </a:cubicBezTo>
                      <a:cubicBezTo>
                        <a:pt x="27295" y="20540"/>
                        <a:pt x="40702" y="4560"/>
                        <a:pt x="40702" y="4560"/>
                      </a:cubicBezTo>
                      <a:cubicBezTo>
                        <a:pt x="42612" y="6241"/>
                        <a:pt x="44172" y="8278"/>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0" name="Freeform: Shape 6279">
                  <a:extLst>
                    <a:ext uri="{FF2B5EF4-FFF2-40B4-BE49-F238E27FC236}">
                      <a16:creationId xmlns:a16="http://schemas.microsoft.com/office/drawing/2014/main" id="{F007A67C-91BF-43EC-BEF0-A2348681CE11}"/>
                    </a:ext>
                  </a:extLst>
                </p:cNvPr>
                <p:cNvSpPr/>
                <p:nvPr/>
              </p:nvSpPr>
              <p:spPr>
                <a:xfrm>
                  <a:off x="4324783" y="2721082"/>
                  <a:ext cx="149721" cy="16322"/>
                </a:xfrm>
                <a:custGeom>
                  <a:avLst/>
                  <a:gdLst>
                    <a:gd name="connsiteX0" fmla="*/ 134246 w 149721"/>
                    <a:gd name="connsiteY0" fmla="*/ 16116 h 16322"/>
                    <a:gd name="connsiteX1" fmla="*/ 115181 w 149721"/>
                    <a:gd name="connsiteY1" fmla="*/ 16116 h 16322"/>
                    <a:gd name="connsiteX2" fmla="*/ 97522 w 149721"/>
                    <a:gd name="connsiteY2" fmla="*/ 12413 h 16322"/>
                    <a:gd name="connsiteX3" fmla="*/ 82057 w 149721"/>
                    <a:gd name="connsiteY3" fmla="*/ 16116 h 16322"/>
                    <a:gd name="connsiteX4" fmla="*/ 81886 w 149721"/>
                    <a:gd name="connsiteY4" fmla="*/ 16322 h 16322"/>
                    <a:gd name="connsiteX5" fmla="*/ 858 w 149721"/>
                    <a:gd name="connsiteY5" fmla="*/ 16322 h 16322"/>
                    <a:gd name="connsiteX6" fmla="*/ 2676 w 149721"/>
                    <a:gd name="connsiteY6" fmla="*/ 1715 h 16322"/>
                    <a:gd name="connsiteX7" fmla="*/ 7202 w 149721"/>
                    <a:gd name="connsiteY7" fmla="*/ 13064 h 16322"/>
                    <a:gd name="connsiteX8" fmla="*/ 77051 w 149721"/>
                    <a:gd name="connsiteY8" fmla="*/ 11041 h 16322"/>
                    <a:gd name="connsiteX9" fmla="*/ 107637 w 149721"/>
                    <a:gd name="connsiteY9" fmla="*/ 7304 h 16322"/>
                    <a:gd name="connsiteX10" fmla="*/ 146282 w 149721"/>
                    <a:gd name="connsiteY10" fmla="*/ 0 h 16322"/>
                    <a:gd name="connsiteX11" fmla="*/ 149711 w 149721"/>
                    <a:gd name="connsiteY11" fmla="*/ 9498 h 16322"/>
                    <a:gd name="connsiteX12" fmla="*/ 134246 w 149721"/>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21" h="16322">
                      <a:moveTo>
                        <a:pt x="134246" y="16116"/>
                      </a:moveTo>
                      <a:lnTo>
                        <a:pt x="115181" y="16116"/>
                      </a:lnTo>
                      <a:cubicBezTo>
                        <a:pt x="108803" y="15122"/>
                        <a:pt x="104071" y="13270"/>
                        <a:pt x="97522" y="12413"/>
                      </a:cubicBezTo>
                      <a:cubicBezTo>
                        <a:pt x="87578" y="11110"/>
                        <a:pt x="82983" y="15190"/>
                        <a:pt x="82057" y="16116"/>
                      </a:cubicBezTo>
                      <a:lnTo>
                        <a:pt x="81886" y="16322"/>
                      </a:lnTo>
                      <a:lnTo>
                        <a:pt x="858" y="16322"/>
                      </a:lnTo>
                      <a:cubicBezTo>
                        <a:pt x="-1199" y="13408"/>
                        <a:pt x="858" y="6652"/>
                        <a:pt x="2676" y="1715"/>
                      </a:cubicBezTo>
                      <a:cubicBezTo>
                        <a:pt x="5145" y="-480"/>
                        <a:pt x="5830" y="11213"/>
                        <a:pt x="7202" y="13064"/>
                      </a:cubicBezTo>
                      <a:cubicBezTo>
                        <a:pt x="8574" y="14916"/>
                        <a:pt x="73313" y="13750"/>
                        <a:pt x="77051" y="11041"/>
                      </a:cubicBezTo>
                      <a:cubicBezTo>
                        <a:pt x="80788" y="8332"/>
                        <a:pt x="92001" y="3566"/>
                        <a:pt x="107637" y="7304"/>
                      </a:cubicBezTo>
                      <a:cubicBezTo>
                        <a:pt x="121353" y="10527"/>
                        <a:pt x="141310" y="2195"/>
                        <a:pt x="146282" y="0"/>
                      </a:cubicBezTo>
                      <a:cubicBezTo>
                        <a:pt x="148168" y="5555"/>
                        <a:pt x="149711" y="9498"/>
                        <a:pt x="149711" y="9498"/>
                      </a:cubicBezTo>
                      <a:cubicBezTo>
                        <a:pt x="149711" y="9498"/>
                        <a:pt x="150671" y="14093"/>
                        <a:pt x="134246"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1" name="Freeform: Shape 6280">
                  <a:extLst>
                    <a:ext uri="{FF2B5EF4-FFF2-40B4-BE49-F238E27FC236}">
                      <a16:creationId xmlns:a16="http://schemas.microsoft.com/office/drawing/2014/main" id="{416E1A09-5D93-4AC6-A98A-3A86354D4514}"/>
                    </a:ext>
                  </a:extLst>
                </p:cNvPr>
                <p:cNvSpPr/>
                <p:nvPr/>
              </p:nvSpPr>
              <p:spPr>
                <a:xfrm>
                  <a:off x="4019980" y="1526613"/>
                  <a:ext cx="33254" cy="48943"/>
                </a:xfrm>
                <a:custGeom>
                  <a:avLst/>
                  <a:gdLst>
                    <a:gd name="connsiteX0" fmla="*/ 5521 w 33254"/>
                    <a:gd name="connsiteY0" fmla="*/ 5532 h 48943"/>
                    <a:gd name="connsiteX1" fmla="*/ 29524 w 33254"/>
                    <a:gd name="connsiteY1" fmla="*/ 4881 h 48943"/>
                    <a:gd name="connsiteX2" fmla="*/ 14505 w 33254"/>
                    <a:gd name="connsiteY2" fmla="*/ 41365 h 48943"/>
                    <a:gd name="connsiteX3" fmla="*/ 0 w 33254"/>
                    <a:gd name="connsiteY3" fmla="*/ 48944 h 48943"/>
                  </a:gdLst>
                  <a:ahLst/>
                  <a:cxnLst>
                    <a:cxn ang="0">
                      <a:pos x="connsiteX0" y="connsiteY0"/>
                    </a:cxn>
                    <a:cxn ang="0">
                      <a:pos x="connsiteX1" y="connsiteY1"/>
                    </a:cxn>
                    <a:cxn ang="0">
                      <a:pos x="connsiteX2" y="connsiteY2"/>
                    </a:cxn>
                    <a:cxn ang="0">
                      <a:pos x="connsiteX3" y="connsiteY3"/>
                    </a:cxn>
                  </a:cxnLst>
                  <a:rect l="l" t="t" r="r" b="b"/>
                  <a:pathLst>
                    <a:path w="33254" h="48943">
                      <a:moveTo>
                        <a:pt x="5521" y="5532"/>
                      </a:moveTo>
                      <a:cubicBezTo>
                        <a:pt x="5521" y="5532"/>
                        <a:pt x="18757" y="-6469"/>
                        <a:pt x="29524" y="4881"/>
                      </a:cubicBezTo>
                      <a:cubicBezTo>
                        <a:pt x="40291" y="16231"/>
                        <a:pt x="25409" y="36530"/>
                        <a:pt x="14505" y="41365"/>
                      </a:cubicBezTo>
                      <a:cubicBezTo>
                        <a:pt x="9430" y="43402"/>
                        <a:pt x="4571" y="45943"/>
                        <a:pt x="0" y="4894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2" name="Freeform: Shape 6281">
                  <a:extLst>
                    <a:ext uri="{FF2B5EF4-FFF2-40B4-BE49-F238E27FC236}">
                      <a16:creationId xmlns:a16="http://schemas.microsoft.com/office/drawing/2014/main" id="{F9DB87A7-0C10-4D15-A4D7-1166D5D94AFC}"/>
                    </a:ext>
                  </a:extLst>
                </p:cNvPr>
                <p:cNvSpPr/>
                <p:nvPr/>
              </p:nvSpPr>
              <p:spPr>
                <a:xfrm>
                  <a:off x="4164272" y="1442614"/>
                  <a:ext cx="369234" cy="515082"/>
                </a:xfrm>
                <a:custGeom>
                  <a:avLst/>
                  <a:gdLst>
                    <a:gd name="connsiteX0" fmla="*/ 289408 w 369234"/>
                    <a:gd name="connsiteY0" fmla="*/ 258718 h 515082"/>
                    <a:gd name="connsiteX1" fmla="*/ 369235 w 369234"/>
                    <a:gd name="connsiteY1" fmla="*/ 247025 h 515082"/>
                    <a:gd name="connsiteX2" fmla="*/ 310187 w 369234"/>
                    <a:gd name="connsiteY2" fmla="*/ 25409 h 515082"/>
                    <a:gd name="connsiteX3" fmla="*/ 304804 w 369234"/>
                    <a:gd name="connsiteY3" fmla="*/ 19751 h 515082"/>
                    <a:gd name="connsiteX4" fmla="*/ 305010 w 369234"/>
                    <a:gd name="connsiteY4" fmla="*/ 19477 h 515082"/>
                    <a:gd name="connsiteX5" fmla="*/ 242636 w 369234"/>
                    <a:gd name="connsiteY5" fmla="*/ 0 h 515082"/>
                    <a:gd name="connsiteX6" fmla="*/ 221582 w 369234"/>
                    <a:gd name="connsiteY6" fmla="*/ 64740 h 515082"/>
                    <a:gd name="connsiteX7" fmla="*/ 92377 w 369234"/>
                    <a:gd name="connsiteY7" fmla="*/ 70877 h 515082"/>
                    <a:gd name="connsiteX8" fmla="*/ 125639 w 369234"/>
                    <a:gd name="connsiteY8" fmla="*/ 2915 h 515082"/>
                    <a:gd name="connsiteX9" fmla="*/ 120255 w 369234"/>
                    <a:gd name="connsiteY9" fmla="*/ 3360 h 515082"/>
                    <a:gd name="connsiteX10" fmla="*/ 90388 w 369234"/>
                    <a:gd name="connsiteY10" fmla="*/ 7647 h 515082"/>
                    <a:gd name="connsiteX11" fmla="*/ 70260 w 369234"/>
                    <a:gd name="connsiteY11" fmla="*/ 14127 h 515082"/>
                    <a:gd name="connsiteX12" fmla="*/ 67963 w 369234"/>
                    <a:gd name="connsiteY12" fmla="*/ 16596 h 515082"/>
                    <a:gd name="connsiteX13" fmla="*/ 0 w 369234"/>
                    <a:gd name="connsiteY13" fmla="*/ 154922 h 515082"/>
                    <a:gd name="connsiteX14" fmla="*/ 44577 w 369234"/>
                    <a:gd name="connsiteY14" fmla="*/ 187772 h 515082"/>
                    <a:gd name="connsiteX15" fmla="*/ 46634 w 369234"/>
                    <a:gd name="connsiteY15" fmla="*/ 188252 h 515082"/>
                    <a:gd name="connsiteX16" fmla="*/ 24312 w 369234"/>
                    <a:gd name="connsiteY16" fmla="*/ 462572 h 515082"/>
                    <a:gd name="connsiteX17" fmla="*/ 210404 w 369234"/>
                    <a:gd name="connsiteY17" fmla="*/ 508178 h 515082"/>
                    <a:gd name="connsiteX18" fmla="*/ 256935 w 369234"/>
                    <a:gd name="connsiteY18" fmla="*/ 444947 h 515082"/>
                    <a:gd name="connsiteX19" fmla="*/ 287213 w 369234"/>
                    <a:gd name="connsiteY19" fmla="*/ 504029 h 515082"/>
                    <a:gd name="connsiteX20" fmla="*/ 333402 w 369234"/>
                    <a:gd name="connsiteY20" fmla="*/ 490519 h 515082"/>
                    <a:gd name="connsiteX21" fmla="*/ 334465 w 369234"/>
                    <a:gd name="connsiteY21" fmla="*/ 476803 h 515082"/>
                    <a:gd name="connsiteX22" fmla="*/ 289408 w 369234"/>
                    <a:gd name="connsiteY22" fmla="*/ 258718 h 5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234" h="515082">
                      <a:moveTo>
                        <a:pt x="289408" y="258718"/>
                      </a:moveTo>
                      <a:cubicBezTo>
                        <a:pt x="299489" y="261427"/>
                        <a:pt x="332030" y="267531"/>
                        <a:pt x="369235" y="247025"/>
                      </a:cubicBezTo>
                      <a:cubicBezTo>
                        <a:pt x="353873" y="172102"/>
                        <a:pt x="332030" y="67037"/>
                        <a:pt x="310187" y="25409"/>
                      </a:cubicBezTo>
                      <a:cubicBezTo>
                        <a:pt x="308840" y="23146"/>
                        <a:pt x="306998" y="21212"/>
                        <a:pt x="304804" y="19751"/>
                      </a:cubicBezTo>
                      <a:lnTo>
                        <a:pt x="305010" y="19477"/>
                      </a:lnTo>
                      <a:cubicBezTo>
                        <a:pt x="284436" y="4595"/>
                        <a:pt x="242636" y="0"/>
                        <a:pt x="242636" y="0"/>
                      </a:cubicBezTo>
                      <a:cubicBezTo>
                        <a:pt x="242636" y="0"/>
                        <a:pt x="229743" y="57264"/>
                        <a:pt x="221582" y="64740"/>
                      </a:cubicBezTo>
                      <a:cubicBezTo>
                        <a:pt x="213421" y="72215"/>
                        <a:pt x="95121" y="84456"/>
                        <a:pt x="92377" y="70877"/>
                      </a:cubicBezTo>
                      <a:cubicBezTo>
                        <a:pt x="89806" y="57882"/>
                        <a:pt x="123238" y="7372"/>
                        <a:pt x="125639" y="2915"/>
                      </a:cubicBezTo>
                      <a:cubicBezTo>
                        <a:pt x="123838" y="2966"/>
                        <a:pt x="122042" y="3117"/>
                        <a:pt x="120255" y="3360"/>
                      </a:cubicBezTo>
                      <a:cubicBezTo>
                        <a:pt x="106779" y="5109"/>
                        <a:pt x="97281" y="6481"/>
                        <a:pt x="90388" y="7647"/>
                      </a:cubicBezTo>
                      <a:cubicBezTo>
                        <a:pt x="76947" y="9944"/>
                        <a:pt x="73621" y="11556"/>
                        <a:pt x="70260" y="14127"/>
                      </a:cubicBezTo>
                      <a:cubicBezTo>
                        <a:pt x="69506" y="14882"/>
                        <a:pt x="68752" y="15705"/>
                        <a:pt x="67963" y="16596"/>
                      </a:cubicBezTo>
                      <a:cubicBezTo>
                        <a:pt x="52052" y="28632"/>
                        <a:pt x="14642" y="65665"/>
                        <a:pt x="0" y="154922"/>
                      </a:cubicBezTo>
                      <a:cubicBezTo>
                        <a:pt x="0" y="154922"/>
                        <a:pt x="18482" y="180297"/>
                        <a:pt x="44577" y="187772"/>
                      </a:cubicBezTo>
                      <a:cubicBezTo>
                        <a:pt x="45263" y="187978"/>
                        <a:pt x="45949" y="188081"/>
                        <a:pt x="46634" y="188252"/>
                      </a:cubicBezTo>
                      <a:cubicBezTo>
                        <a:pt x="42108" y="263896"/>
                        <a:pt x="14265" y="389774"/>
                        <a:pt x="24312" y="462572"/>
                      </a:cubicBezTo>
                      <a:cubicBezTo>
                        <a:pt x="33947" y="532558"/>
                        <a:pt x="181223" y="514659"/>
                        <a:pt x="210404" y="508178"/>
                      </a:cubicBezTo>
                      <a:cubicBezTo>
                        <a:pt x="230429" y="503720"/>
                        <a:pt x="245938" y="482642"/>
                        <a:pt x="256935" y="444947"/>
                      </a:cubicBezTo>
                      <a:cubicBezTo>
                        <a:pt x="260604" y="471248"/>
                        <a:pt x="268799" y="502109"/>
                        <a:pt x="287213" y="504029"/>
                      </a:cubicBezTo>
                      <a:cubicBezTo>
                        <a:pt x="317320" y="507149"/>
                        <a:pt x="329801" y="501937"/>
                        <a:pt x="333402" y="490519"/>
                      </a:cubicBezTo>
                      <a:cubicBezTo>
                        <a:pt x="334554" y="486044"/>
                        <a:pt x="334914" y="481401"/>
                        <a:pt x="334465" y="476803"/>
                      </a:cubicBezTo>
                      <a:cubicBezTo>
                        <a:pt x="332510" y="437643"/>
                        <a:pt x="302609" y="344992"/>
                        <a:pt x="289408" y="25871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3" name="Freeform: Shape 6282">
                  <a:extLst>
                    <a:ext uri="{FF2B5EF4-FFF2-40B4-BE49-F238E27FC236}">
                      <a16:creationId xmlns:a16="http://schemas.microsoft.com/office/drawing/2014/main" id="{B43E02F0-82C8-41B8-9A2C-B866C2EB0678}"/>
                    </a:ext>
                  </a:extLst>
                </p:cNvPr>
                <p:cNvSpPr/>
                <p:nvPr/>
              </p:nvSpPr>
              <p:spPr>
                <a:xfrm>
                  <a:off x="4268888" y="1349834"/>
                  <a:ext cx="31584" cy="10043"/>
                </a:xfrm>
                <a:custGeom>
                  <a:avLst/>
                  <a:gdLst>
                    <a:gd name="connsiteX0" fmla="*/ 31584 w 31584"/>
                    <a:gd name="connsiteY0" fmla="*/ 4312 h 10043"/>
                    <a:gd name="connsiteX1" fmla="*/ 13479 w 31584"/>
                    <a:gd name="connsiteY1" fmla="*/ 9935 h 10043"/>
                    <a:gd name="connsiteX2" fmla="*/ 3 w 31584"/>
                    <a:gd name="connsiteY2" fmla="*/ 1774 h 10043"/>
                    <a:gd name="connsiteX3" fmla="*/ 31584 w 31584"/>
                    <a:gd name="connsiteY3" fmla="*/ 4312 h 10043"/>
                  </a:gdLst>
                  <a:ahLst/>
                  <a:cxnLst>
                    <a:cxn ang="0">
                      <a:pos x="connsiteX0" y="connsiteY0"/>
                    </a:cxn>
                    <a:cxn ang="0">
                      <a:pos x="connsiteX1" y="connsiteY1"/>
                    </a:cxn>
                    <a:cxn ang="0">
                      <a:pos x="connsiteX2" y="connsiteY2"/>
                    </a:cxn>
                    <a:cxn ang="0">
                      <a:pos x="connsiteX3" y="connsiteY3"/>
                    </a:cxn>
                  </a:cxnLst>
                  <a:rect l="l" t="t" r="r" b="b"/>
                  <a:pathLst>
                    <a:path w="31584" h="10043">
                      <a:moveTo>
                        <a:pt x="31584" y="4312"/>
                      </a:moveTo>
                      <a:cubicBezTo>
                        <a:pt x="31584" y="4312"/>
                        <a:pt x="30041" y="10964"/>
                        <a:pt x="13479" y="9935"/>
                      </a:cubicBezTo>
                      <a:cubicBezTo>
                        <a:pt x="13479" y="9935"/>
                        <a:pt x="-237" y="9078"/>
                        <a:pt x="3" y="1774"/>
                      </a:cubicBezTo>
                      <a:cubicBezTo>
                        <a:pt x="10486" y="-1274"/>
                        <a:pt x="21722" y="-372"/>
                        <a:pt x="31584" y="4312"/>
                      </a:cubicBezTo>
                      <a:close/>
                    </a:path>
                  </a:pathLst>
                </a:custGeom>
                <a:solidFill>
                  <a:srgbClr val="FFFFF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4" name="Freeform: Shape 6283">
                  <a:extLst>
                    <a:ext uri="{FF2B5EF4-FFF2-40B4-BE49-F238E27FC236}">
                      <a16:creationId xmlns:a16="http://schemas.microsoft.com/office/drawing/2014/main" id="{CE690D65-297B-416F-8C50-8F20C76365AD}"/>
                    </a:ext>
                  </a:extLst>
                </p:cNvPr>
                <p:cNvSpPr/>
                <p:nvPr/>
              </p:nvSpPr>
              <p:spPr>
                <a:xfrm>
                  <a:off x="4602869" y="1879537"/>
                  <a:ext cx="2967045" cy="2967045"/>
                </a:xfrm>
                <a:custGeom>
                  <a:avLst/>
                  <a:gdLst>
                    <a:gd name="connsiteX0" fmla="*/ 0 w 2967045"/>
                    <a:gd name="connsiteY0" fmla="*/ 0 h 2967045"/>
                    <a:gd name="connsiteX1" fmla="*/ 2967045 w 2967045"/>
                    <a:gd name="connsiteY1" fmla="*/ 0 h 2967045"/>
                    <a:gd name="connsiteX2" fmla="*/ 2967045 w 2967045"/>
                    <a:gd name="connsiteY2" fmla="*/ 2967045 h 2967045"/>
                    <a:gd name="connsiteX3" fmla="*/ 0 w 2967045"/>
                    <a:gd name="connsiteY3" fmla="*/ 2967045 h 2967045"/>
                  </a:gdLst>
                  <a:ahLst/>
                  <a:cxnLst>
                    <a:cxn ang="0">
                      <a:pos x="connsiteX0" y="connsiteY0"/>
                    </a:cxn>
                    <a:cxn ang="0">
                      <a:pos x="connsiteX1" y="connsiteY1"/>
                    </a:cxn>
                    <a:cxn ang="0">
                      <a:pos x="connsiteX2" y="connsiteY2"/>
                    </a:cxn>
                    <a:cxn ang="0">
                      <a:pos x="connsiteX3" y="connsiteY3"/>
                    </a:cxn>
                  </a:cxnLst>
                  <a:rect l="l" t="t" r="r" b="b"/>
                  <a:pathLst>
                    <a:path w="2967045" h="2967045">
                      <a:moveTo>
                        <a:pt x="0" y="0"/>
                      </a:moveTo>
                      <a:lnTo>
                        <a:pt x="2967045" y="0"/>
                      </a:lnTo>
                      <a:lnTo>
                        <a:pt x="2967045" y="2967045"/>
                      </a:lnTo>
                      <a:lnTo>
                        <a:pt x="0" y="2967045"/>
                      </a:lnTo>
                      <a:close/>
                    </a:path>
                  </a:pathLst>
                </a:custGeom>
                <a:solidFill>
                  <a:srgbClr val="FFFFFF"/>
                </a:solidFill>
                <a:ln w="3429" cap="flat">
                  <a:noFill/>
                  <a:prstDash val="solid"/>
                  <a:miter/>
                </a:ln>
                <a:effectLst>
                  <a:outerShdw blurRad="50800" dist="38100" dir="16200000" sx="101000" sy="101000" rotWithShape="0">
                    <a:prstClr val="black">
                      <a:alpha val="14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5" name="Freeform: Shape 6284">
                  <a:extLst>
                    <a:ext uri="{FF2B5EF4-FFF2-40B4-BE49-F238E27FC236}">
                      <a16:creationId xmlns:a16="http://schemas.microsoft.com/office/drawing/2014/main" id="{A667DFE6-7734-460E-A439-EE4467B54978}"/>
                    </a:ext>
                  </a:extLst>
                </p:cNvPr>
                <p:cNvSpPr/>
                <p:nvPr/>
              </p:nvSpPr>
              <p:spPr>
                <a:xfrm>
                  <a:off x="7652285" y="2647530"/>
                  <a:ext cx="78371" cy="72454"/>
                </a:xfrm>
                <a:custGeom>
                  <a:avLst/>
                  <a:gdLst>
                    <a:gd name="connsiteX0" fmla="*/ 0 w 78371"/>
                    <a:gd name="connsiteY0" fmla="*/ 72455 h 72454"/>
                    <a:gd name="connsiteX1" fmla="*/ 3429 w 78371"/>
                    <a:gd name="connsiteY1" fmla="*/ 40462 h 72454"/>
                    <a:gd name="connsiteX2" fmla="*/ 19408 w 78371"/>
                    <a:gd name="connsiteY2" fmla="*/ 0 h 72454"/>
                    <a:gd name="connsiteX3" fmla="*/ 68409 w 78371"/>
                    <a:gd name="connsiteY3" fmla="*/ 0 h 72454"/>
                    <a:gd name="connsiteX4" fmla="*/ 78113 w 78371"/>
                    <a:gd name="connsiteY4" fmla="*/ 39331 h 72454"/>
                    <a:gd name="connsiteX5" fmla="*/ 78113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0" y="72455"/>
                      </a:moveTo>
                      <a:cubicBezTo>
                        <a:pt x="0" y="72455"/>
                        <a:pt x="0" y="48452"/>
                        <a:pt x="3429" y="40462"/>
                      </a:cubicBezTo>
                      <a:cubicBezTo>
                        <a:pt x="6858" y="32473"/>
                        <a:pt x="19408" y="0"/>
                        <a:pt x="19408" y="0"/>
                      </a:cubicBezTo>
                      <a:lnTo>
                        <a:pt x="68409" y="0"/>
                      </a:lnTo>
                      <a:cubicBezTo>
                        <a:pt x="68409" y="0"/>
                        <a:pt x="77530" y="29627"/>
                        <a:pt x="78113" y="39331"/>
                      </a:cubicBezTo>
                      <a:cubicBezTo>
                        <a:pt x="78696" y="49035"/>
                        <a:pt x="78113" y="72455"/>
                        <a:pt x="78113"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6" name="Freeform: Shape 6285">
                  <a:extLst>
                    <a:ext uri="{FF2B5EF4-FFF2-40B4-BE49-F238E27FC236}">
                      <a16:creationId xmlns:a16="http://schemas.microsoft.com/office/drawing/2014/main" id="{759A2DFC-DBD3-4BD8-A90F-42F2446FCA58}"/>
                    </a:ext>
                  </a:extLst>
                </p:cNvPr>
                <p:cNvSpPr/>
                <p:nvPr/>
              </p:nvSpPr>
              <p:spPr>
                <a:xfrm>
                  <a:off x="7885213" y="2647530"/>
                  <a:ext cx="78356" cy="72454"/>
                </a:xfrm>
                <a:custGeom>
                  <a:avLst/>
                  <a:gdLst>
                    <a:gd name="connsiteX0" fmla="*/ 78357 w 78356"/>
                    <a:gd name="connsiteY0" fmla="*/ 72455 h 72454"/>
                    <a:gd name="connsiteX1" fmla="*/ 74928 w 78356"/>
                    <a:gd name="connsiteY1" fmla="*/ 40462 h 72454"/>
                    <a:gd name="connsiteX2" fmla="*/ 58948 w 78356"/>
                    <a:gd name="connsiteY2" fmla="*/ 0 h 72454"/>
                    <a:gd name="connsiteX3" fmla="*/ 9914 w 78356"/>
                    <a:gd name="connsiteY3" fmla="*/ 0 h 72454"/>
                    <a:gd name="connsiteX4" fmla="*/ 244 w 78356"/>
                    <a:gd name="connsiteY4" fmla="*/ 39331 h 72454"/>
                    <a:gd name="connsiteX5" fmla="*/ 244 w 78356"/>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6" h="72454">
                      <a:moveTo>
                        <a:pt x="78357" y="72455"/>
                      </a:moveTo>
                      <a:cubicBezTo>
                        <a:pt x="78357" y="72455"/>
                        <a:pt x="78357" y="48452"/>
                        <a:pt x="74928" y="40462"/>
                      </a:cubicBezTo>
                      <a:cubicBezTo>
                        <a:pt x="71499" y="32473"/>
                        <a:pt x="58948" y="0"/>
                        <a:pt x="58948" y="0"/>
                      </a:cubicBezTo>
                      <a:lnTo>
                        <a:pt x="9914" y="0"/>
                      </a:lnTo>
                      <a:cubicBezTo>
                        <a:pt x="9914" y="0"/>
                        <a:pt x="793" y="29627"/>
                        <a:pt x="244" y="39331"/>
                      </a:cubicBezTo>
                      <a:cubicBezTo>
                        <a:pt x="-305" y="49035"/>
                        <a:pt x="244" y="72455"/>
                        <a:pt x="244"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7" name="Freeform: Shape 6286">
                  <a:extLst>
                    <a:ext uri="{FF2B5EF4-FFF2-40B4-BE49-F238E27FC236}">
                      <a16:creationId xmlns:a16="http://schemas.microsoft.com/office/drawing/2014/main" id="{25B752FF-1B0D-4D2A-9F15-B3501552F64C}"/>
                    </a:ext>
                  </a:extLst>
                </p:cNvPr>
                <p:cNvSpPr/>
                <p:nvPr/>
              </p:nvSpPr>
              <p:spPr>
                <a:xfrm>
                  <a:off x="7704440" y="1344916"/>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1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1002" y="81342"/>
                        <a:pt x="54144" y="105311"/>
                      </a:cubicBezTo>
                      <a:lnTo>
                        <a:pt x="0" y="143030"/>
                      </a:lnTo>
                      <a:lnTo>
                        <a:pt x="203820" y="173548"/>
                      </a:lnTo>
                      <a:lnTo>
                        <a:pt x="155197" y="106374"/>
                      </a:lnTo>
                      <a:cubicBezTo>
                        <a:pt x="155197" y="106374"/>
                        <a:pt x="140555" y="34708"/>
                        <a:pt x="148339" y="8201"/>
                      </a:cubicBezTo>
                      <a:cubicBezTo>
                        <a:pt x="156122" y="-18305"/>
                        <a:pt x="62717" y="27918"/>
                        <a:pt x="62717" y="279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8" name="Freeform: Shape 6287">
                  <a:extLst>
                    <a:ext uri="{FF2B5EF4-FFF2-40B4-BE49-F238E27FC236}">
                      <a16:creationId xmlns:a16="http://schemas.microsoft.com/office/drawing/2014/main" id="{4342FF0C-D508-4C6D-A08C-C14C90DF15AF}"/>
                    </a:ext>
                  </a:extLst>
                </p:cNvPr>
                <p:cNvSpPr/>
                <p:nvPr/>
              </p:nvSpPr>
              <p:spPr>
                <a:xfrm>
                  <a:off x="7766883" y="1380206"/>
                  <a:ext cx="83735" cy="37938"/>
                </a:xfrm>
                <a:custGeom>
                  <a:avLst/>
                  <a:gdLst>
                    <a:gd name="connsiteX0" fmla="*/ 0 w 83735"/>
                    <a:gd name="connsiteY0" fmla="*/ 0 h 37938"/>
                    <a:gd name="connsiteX1" fmla="*/ 46463 w 83735"/>
                    <a:gd name="connsiteY1" fmla="*/ 37925 h 37938"/>
                    <a:gd name="connsiteX2" fmla="*/ 83736 w 83735"/>
                    <a:gd name="connsiteY2" fmla="*/ 2743 h 37938"/>
                  </a:gdLst>
                  <a:ahLst/>
                  <a:cxnLst>
                    <a:cxn ang="0">
                      <a:pos x="connsiteX0" y="connsiteY0"/>
                    </a:cxn>
                    <a:cxn ang="0">
                      <a:pos x="connsiteX1" y="connsiteY1"/>
                    </a:cxn>
                    <a:cxn ang="0">
                      <a:pos x="connsiteX2" y="connsiteY2"/>
                    </a:cxn>
                  </a:cxnLst>
                  <a:rect l="l" t="t" r="r" b="b"/>
                  <a:pathLst>
                    <a:path w="83735" h="37938">
                      <a:moveTo>
                        <a:pt x="0" y="0"/>
                      </a:moveTo>
                      <a:cubicBezTo>
                        <a:pt x="0" y="0"/>
                        <a:pt x="16116" y="38782"/>
                        <a:pt x="46463" y="37925"/>
                      </a:cubicBezTo>
                      <a:cubicBezTo>
                        <a:pt x="76810" y="37067"/>
                        <a:pt x="83736" y="2743"/>
                        <a:pt x="83736" y="2743"/>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9" name="Freeform: Shape 6288">
                  <a:extLst>
                    <a:ext uri="{FF2B5EF4-FFF2-40B4-BE49-F238E27FC236}">
                      <a16:creationId xmlns:a16="http://schemas.microsoft.com/office/drawing/2014/main" id="{92F582A4-EEB3-44DB-B6B4-80525A73ED03}"/>
                    </a:ext>
                  </a:extLst>
                </p:cNvPr>
                <p:cNvSpPr/>
                <p:nvPr/>
              </p:nvSpPr>
              <p:spPr>
                <a:xfrm>
                  <a:off x="7728439" y="1194389"/>
                  <a:ext cx="161351" cy="154407"/>
                </a:xfrm>
                <a:custGeom>
                  <a:avLst/>
                  <a:gdLst>
                    <a:gd name="connsiteX0" fmla="*/ 20339 w 161351"/>
                    <a:gd name="connsiteY0" fmla="*/ 154408 h 154407"/>
                    <a:gd name="connsiteX1" fmla="*/ 3708 w 161351"/>
                    <a:gd name="connsiteY1" fmla="*/ 90663 h 154407"/>
                    <a:gd name="connsiteX2" fmla="*/ 66973 w 161351"/>
                    <a:gd name="connsiteY2" fmla="*/ 6275 h 154407"/>
                    <a:gd name="connsiteX3" fmla="*/ 112030 w 161351"/>
                    <a:gd name="connsiteY3" fmla="*/ 0 h 154407"/>
                    <a:gd name="connsiteX4" fmla="*/ 108018 w 161351"/>
                    <a:gd name="connsiteY4" fmla="*/ 13133 h 154407"/>
                    <a:gd name="connsiteX5" fmla="*/ 154755 w 161351"/>
                    <a:gd name="connsiteY5" fmla="*/ 29661 h 154407"/>
                    <a:gd name="connsiteX6" fmla="*/ 142788 w 161351"/>
                    <a:gd name="connsiteY6" fmla="*/ 151082 h 1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51" h="154407">
                      <a:moveTo>
                        <a:pt x="20339" y="154408"/>
                      </a:moveTo>
                      <a:cubicBezTo>
                        <a:pt x="20339" y="154408"/>
                        <a:pt x="10532" y="105476"/>
                        <a:pt x="3708" y="90663"/>
                      </a:cubicBezTo>
                      <a:cubicBezTo>
                        <a:pt x="-3115" y="75849"/>
                        <a:pt x="-8842" y="9704"/>
                        <a:pt x="66973" y="6275"/>
                      </a:cubicBezTo>
                      <a:cubicBezTo>
                        <a:pt x="66973" y="6275"/>
                        <a:pt x="96051" y="9704"/>
                        <a:pt x="112030" y="0"/>
                      </a:cubicBezTo>
                      <a:cubicBezTo>
                        <a:pt x="112030" y="0"/>
                        <a:pt x="112030" y="9704"/>
                        <a:pt x="108018" y="13133"/>
                      </a:cubicBezTo>
                      <a:cubicBezTo>
                        <a:pt x="125403" y="10064"/>
                        <a:pt x="143165" y="16336"/>
                        <a:pt x="154755" y="29661"/>
                      </a:cubicBezTo>
                      <a:cubicBezTo>
                        <a:pt x="175329" y="52464"/>
                        <a:pt x="141039" y="132257"/>
                        <a:pt x="142788" y="1510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0" name="Freeform: Shape 6289">
                  <a:extLst>
                    <a:ext uri="{FF2B5EF4-FFF2-40B4-BE49-F238E27FC236}">
                      <a16:creationId xmlns:a16="http://schemas.microsoft.com/office/drawing/2014/main" id="{7422AAED-839F-4F13-978A-0C3BE41335ED}"/>
                    </a:ext>
                  </a:extLst>
                </p:cNvPr>
                <p:cNvSpPr/>
                <p:nvPr/>
              </p:nvSpPr>
              <p:spPr>
                <a:xfrm>
                  <a:off x="7747371" y="1256625"/>
                  <a:ext cx="125055" cy="146525"/>
                </a:xfrm>
                <a:custGeom>
                  <a:avLst/>
                  <a:gdLst>
                    <a:gd name="connsiteX0" fmla="*/ 62477 w 125055"/>
                    <a:gd name="connsiteY0" fmla="*/ 146521 h 146525"/>
                    <a:gd name="connsiteX1" fmla="*/ 0 w 125055"/>
                    <a:gd name="connsiteY1" fmla="*/ 80582 h 146525"/>
                    <a:gd name="connsiteX2" fmla="*/ 0 w 125055"/>
                    <a:gd name="connsiteY2" fmla="*/ 24003 h 146525"/>
                    <a:gd name="connsiteX3" fmla="*/ 20574 w 125055"/>
                    <a:gd name="connsiteY3" fmla="*/ 0 h 146525"/>
                    <a:gd name="connsiteX4" fmla="*/ 104482 w 125055"/>
                    <a:gd name="connsiteY4" fmla="*/ 0 h 146525"/>
                    <a:gd name="connsiteX5" fmla="*/ 125056 w 125055"/>
                    <a:gd name="connsiteY5" fmla="*/ 24003 h 146525"/>
                    <a:gd name="connsiteX6" fmla="*/ 125056 w 125055"/>
                    <a:gd name="connsiteY6" fmla="*/ 77255 h 146525"/>
                    <a:gd name="connsiteX7" fmla="*/ 62477 w 125055"/>
                    <a:gd name="connsiteY7" fmla="*/ 146521 h 14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55" h="146525">
                      <a:moveTo>
                        <a:pt x="62477" y="146521"/>
                      </a:moveTo>
                      <a:cubicBezTo>
                        <a:pt x="40497" y="146144"/>
                        <a:pt x="0" y="116860"/>
                        <a:pt x="0" y="80582"/>
                      </a:cubicBezTo>
                      <a:lnTo>
                        <a:pt x="0" y="24003"/>
                      </a:lnTo>
                      <a:cubicBezTo>
                        <a:pt x="0" y="10733"/>
                        <a:pt x="9259" y="0"/>
                        <a:pt x="20574" y="0"/>
                      </a:cubicBezTo>
                      <a:lnTo>
                        <a:pt x="104482" y="0"/>
                      </a:lnTo>
                      <a:cubicBezTo>
                        <a:pt x="115763" y="0"/>
                        <a:pt x="125056" y="10836"/>
                        <a:pt x="125056" y="24003"/>
                      </a:cubicBezTo>
                      <a:lnTo>
                        <a:pt x="125056" y="77255"/>
                      </a:lnTo>
                      <a:cubicBezTo>
                        <a:pt x="124850" y="115420"/>
                        <a:pt x="87714" y="146967"/>
                        <a:pt x="62477" y="1465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1" name="Freeform: Shape 6290">
                  <a:extLst>
                    <a:ext uri="{FF2B5EF4-FFF2-40B4-BE49-F238E27FC236}">
                      <a16:creationId xmlns:a16="http://schemas.microsoft.com/office/drawing/2014/main" id="{2098FC8E-F514-4272-A4BA-1BD650C3959C}"/>
                    </a:ext>
                  </a:extLst>
                </p:cNvPr>
                <p:cNvSpPr/>
                <p:nvPr/>
              </p:nvSpPr>
              <p:spPr>
                <a:xfrm>
                  <a:off x="7744598" y="1243714"/>
                  <a:ext cx="126018" cy="67123"/>
                </a:xfrm>
                <a:custGeom>
                  <a:avLst/>
                  <a:gdLst>
                    <a:gd name="connsiteX0" fmla="*/ 2774 w 126018"/>
                    <a:gd name="connsiteY0" fmla="*/ 67123 h 67123"/>
                    <a:gd name="connsiteX1" fmla="*/ 29828 w 126018"/>
                    <a:gd name="connsiteY1" fmla="*/ 27896 h 67123"/>
                    <a:gd name="connsiteX2" fmla="*/ 125601 w 126018"/>
                    <a:gd name="connsiteY2" fmla="*/ 19666 h 67123"/>
                    <a:gd name="connsiteX3" fmla="*/ 2774 w 126018"/>
                    <a:gd name="connsiteY3" fmla="*/ 11094 h 67123"/>
                    <a:gd name="connsiteX4" fmla="*/ 2774 w 126018"/>
                    <a:gd name="connsiteY4" fmla="*/ 67123 h 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8" h="67123">
                      <a:moveTo>
                        <a:pt x="2774" y="67123"/>
                      </a:moveTo>
                      <a:cubicBezTo>
                        <a:pt x="2774" y="67123"/>
                        <a:pt x="2774" y="33108"/>
                        <a:pt x="29828" y="27896"/>
                      </a:cubicBezTo>
                      <a:cubicBezTo>
                        <a:pt x="56883" y="22684"/>
                        <a:pt x="117062" y="44458"/>
                        <a:pt x="125601" y="19666"/>
                      </a:cubicBezTo>
                      <a:cubicBezTo>
                        <a:pt x="134139" y="-5126"/>
                        <a:pt x="9015" y="-4714"/>
                        <a:pt x="2774" y="11094"/>
                      </a:cubicBezTo>
                      <a:cubicBezTo>
                        <a:pt x="-3467" y="26901"/>
                        <a:pt x="2774" y="67123"/>
                        <a:pt x="2774" y="6712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2" name="Freeform: Shape 6291">
                  <a:extLst>
                    <a:ext uri="{FF2B5EF4-FFF2-40B4-BE49-F238E27FC236}">
                      <a16:creationId xmlns:a16="http://schemas.microsoft.com/office/drawing/2014/main" id="{A43E5D1C-B757-4278-8B8C-0E779149756D}"/>
                    </a:ext>
                  </a:extLst>
                </p:cNvPr>
                <p:cNvSpPr/>
                <p:nvPr/>
              </p:nvSpPr>
              <p:spPr>
                <a:xfrm>
                  <a:off x="7648506" y="1888761"/>
                  <a:ext cx="192717" cy="778977"/>
                </a:xfrm>
                <a:custGeom>
                  <a:avLst/>
                  <a:gdLst>
                    <a:gd name="connsiteX0" fmla="*/ 9917 w 192717"/>
                    <a:gd name="connsiteY0" fmla="*/ 0 h 778977"/>
                    <a:gd name="connsiteX1" fmla="*/ 5700 w 192717"/>
                    <a:gd name="connsiteY1" fmla="*/ 411480 h 778977"/>
                    <a:gd name="connsiteX2" fmla="*/ 5700 w 192717"/>
                    <a:gd name="connsiteY2" fmla="*/ 768919 h 778977"/>
                    <a:gd name="connsiteX3" fmla="*/ 91184 w 192717"/>
                    <a:gd name="connsiteY3" fmla="*/ 768919 h 778977"/>
                    <a:gd name="connsiteX4" fmla="*/ 139636 w 192717"/>
                    <a:gd name="connsiteY4" fmla="*/ 411480 h 778977"/>
                    <a:gd name="connsiteX5" fmla="*/ 192717 w 192717"/>
                    <a:gd name="connsiteY5" fmla="*/ 11521 h 7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77">
                      <a:moveTo>
                        <a:pt x="9917" y="0"/>
                      </a:moveTo>
                      <a:cubicBezTo>
                        <a:pt x="9917" y="0"/>
                        <a:pt x="18524" y="261941"/>
                        <a:pt x="5700" y="411480"/>
                      </a:cubicBezTo>
                      <a:cubicBezTo>
                        <a:pt x="-7125" y="561019"/>
                        <a:pt x="5700" y="768919"/>
                        <a:pt x="5700" y="768919"/>
                      </a:cubicBezTo>
                      <a:cubicBezTo>
                        <a:pt x="5700" y="768919"/>
                        <a:pt x="46848" y="791550"/>
                        <a:pt x="91184" y="768919"/>
                      </a:cubicBezTo>
                      <a:cubicBezTo>
                        <a:pt x="91184" y="768919"/>
                        <a:pt x="139945" y="480197"/>
                        <a:pt x="139636" y="411480"/>
                      </a:cubicBezTo>
                      <a:cubicBezTo>
                        <a:pt x="139328" y="338305"/>
                        <a:pt x="192717" y="11521"/>
                        <a:pt x="192717" y="115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3" name="Freeform: Shape 6292">
                  <a:extLst>
                    <a:ext uri="{FF2B5EF4-FFF2-40B4-BE49-F238E27FC236}">
                      <a16:creationId xmlns:a16="http://schemas.microsoft.com/office/drawing/2014/main" id="{E6A0FC34-D901-4651-8B66-333840726813}"/>
                    </a:ext>
                  </a:extLst>
                </p:cNvPr>
                <p:cNvSpPr/>
                <p:nvPr/>
              </p:nvSpPr>
              <p:spPr>
                <a:xfrm>
                  <a:off x="7774803" y="1888213"/>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32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797" y="120838"/>
                        <a:pt x="0" y="11864"/>
                        <a:pt x="0" y="11864"/>
                      </a:cubicBezTo>
                      <a:lnTo>
                        <a:pt x="189932" y="0"/>
                      </a:lnTo>
                      <a:cubicBezTo>
                        <a:pt x="189932" y="0"/>
                        <a:pt x="174296" y="262387"/>
                        <a:pt x="187121" y="411823"/>
                      </a:cubicBezTo>
                      <a:cubicBezTo>
                        <a:pt x="199945" y="561259"/>
                        <a:pt x="187018" y="769262"/>
                        <a:pt x="187018" y="76926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4" name="Freeform: Shape 6293">
                  <a:extLst>
                    <a:ext uri="{FF2B5EF4-FFF2-40B4-BE49-F238E27FC236}">
                      <a16:creationId xmlns:a16="http://schemas.microsoft.com/office/drawing/2014/main" id="{7BDB73F3-4A9D-40FA-8CB8-71AA7128C63B}"/>
                    </a:ext>
                  </a:extLst>
                </p:cNvPr>
                <p:cNvSpPr/>
                <p:nvPr/>
              </p:nvSpPr>
              <p:spPr>
                <a:xfrm>
                  <a:off x="7649738" y="1450226"/>
                  <a:ext cx="321547" cy="497787"/>
                </a:xfrm>
                <a:custGeom>
                  <a:avLst/>
                  <a:gdLst>
                    <a:gd name="connsiteX0" fmla="*/ 312735 w 321547"/>
                    <a:gd name="connsiteY0" fmla="*/ 482118 h 497787"/>
                    <a:gd name="connsiteX1" fmla="*/ 157881 w 321547"/>
                    <a:gd name="connsiteY1" fmla="*/ 497788 h 497787"/>
                    <a:gd name="connsiteX2" fmla="*/ 62761 w 321547"/>
                    <a:gd name="connsiteY2" fmla="*/ 490518 h 497787"/>
                    <a:gd name="connsiteX3" fmla="*/ 9851 w 321547"/>
                    <a:gd name="connsiteY3" fmla="*/ 482118 h 497787"/>
                    <a:gd name="connsiteX4" fmla="*/ 2993 w 321547"/>
                    <a:gd name="connsiteY4" fmla="*/ 402599 h 497787"/>
                    <a:gd name="connsiteX5" fmla="*/ 6422 w 321547"/>
                    <a:gd name="connsiteY5" fmla="*/ 228166 h 497787"/>
                    <a:gd name="connsiteX6" fmla="*/ 6765 w 321547"/>
                    <a:gd name="connsiteY6" fmla="*/ 205912 h 497787"/>
                    <a:gd name="connsiteX7" fmla="*/ 45479 w 321547"/>
                    <a:gd name="connsiteY7" fmla="*/ 12619 h 497787"/>
                    <a:gd name="connsiteX8" fmla="*/ 108709 w 321547"/>
                    <a:gd name="connsiteY8" fmla="*/ 0 h 497787"/>
                    <a:gd name="connsiteX9" fmla="*/ 160144 w 321547"/>
                    <a:gd name="connsiteY9" fmla="*/ 38885 h 497787"/>
                    <a:gd name="connsiteX10" fmla="*/ 209899 w 321547"/>
                    <a:gd name="connsiteY10" fmla="*/ 1166 h 497787"/>
                    <a:gd name="connsiteX11" fmla="*/ 287943 w 321547"/>
                    <a:gd name="connsiteY11" fmla="*/ 16219 h 497787"/>
                    <a:gd name="connsiteX12" fmla="*/ 301831 w 321547"/>
                    <a:gd name="connsiteY12" fmla="*/ 249700 h 497787"/>
                    <a:gd name="connsiteX13" fmla="*/ 312735 w 321547"/>
                    <a:gd name="connsiteY13" fmla="*/ 482118 h 49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47" h="497787">
                      <a:moveTo>
                        <a:pt x="312735" y="482118"/>
                      </a:moveTo>
                      <a:cubicBezTo>
                        <a:pt x="312735" y="482118"/>
                        <a:pt x="231742" y="497788"/>
                        <a:pt x="157881" y="497788"/>
                      </a:cubicBezTo>
                      <a:cubicBezTo>
                        <a:pt x="126060" y="497394"/>
                        <a:pt x="94273" y="494966"/>
                        <a:pt x="62761" y="490518"/>
                      </a:cubicBezTo>
                      <a:cubicBezTo>
                        <a:pt x="31900" y="486438"/>
                        <a:pt x="9851" y="482118"/>
                        <a:pt x="9851" y="482118"/>
                      </a:cubicBezTo>
                      <a:cubicBezTo>
                        <a:pt x="9851" y="482118"/>
                        <a:pt x="-6574" y="483558"/>
                        <a:pt x="2993" y="402599"/>
                      </a:cubicBezTo>
                      <a:cubicBezTo>
                        <a:pt x="10366" y="340877"/>
                        <a:pt x="8068" y="285396"/>
                        <a:pt x="6422" y="228166"/>
                      </a:cubicBezTo>
                      <a:cubicBezTo>
                        <a:pt x="6217" y="221822"/>
                        <a:pt x="6422" y="214278"/>
                        <a:pt x="6765" y="205912"/>
                      </a:cubicBezTo>
                      <a:cubicBezTo>
                        <a:pt x="9920" y="139183"/>
                        <a:pt x="30083" y="19065"/>
                        <a:pt x="45479" y="12619"/>
                      </a:cubicBezTo>
                      <a:cubicBezTo>
                        <a:pt x="45479" y="12619"/>
                        <a:pt x="68316" y="4115"/>
                        <a:pt x="108709" y="0"/>
                      </a:cubicBezTo>
                      <a:cubicBezTo>
                        <a:pt x="108709" y="789"/>
                        <a:pt x="132164" y="35044"/>
                        <a:pt x="160144" y="38885"/>
                      </a:cubicBezTo>
                      <a:cubicBezTo>
                        <a:pt x="177289" y="32027"/>
                        <a:pt x="191005" y="26232"/>
                        <a:pt x="209899" y="1166"/>
                      </a:cubicBezTo>
                      <a:cubicBezTo>
                        <a:pt x="236234" y="4262"/>
                        <a:pt x="262329" y="9293"/>
                        <a:pt x="287943" y="16219"/>
                      </a:cubicBezTo>
                      <a:cubicBezTo>
                        <a:pt x="287943" y="16219"/>
                        <a:pt x="290858" y="28941"/>
                        <a:pt x="301831" y="249700"/>
                      </a:cubicBezTo>
                      <a:cubicBezTo>
                        <a:pt x="306220" y="337071"/>
                        <a:pt x="336052" y="482426"/>
                        <a:pt x="312735" y="482118"/>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5" name="Freeform: Shape 6294">
                  <a:extLst>
                    <a:ext uri="{FF2B5EF4-FFF2-40B4-BE49-F238E27FC236}">
                      <a16:creationId xmlns:a16="http://schemas.microsoft.com/office/drawing/2014/main" id="{FF3610CB-6E11-467C-87C5-4F548AE8B131}"/>
                    </a:ext>
                  </a:extLst>
                </p:cNvPr>
                <p:cNvSpPr/>
                <p:nvPr/>
              </p:nvSpPr>
              <p:spPr>
                <a:xfrm>
                  <a:off x="7649738" y="1656207"/>
                  <a:ext cx="81740" cy="284607"/>
                </a:xfrm>
                <a:custGeom>
                  <a:avLst/>
                  <a:gdLst>
                    <a:gd name="connsiteX0" fmla="*/ 62761 w 81740"/>
                    <a:gd name="connsiteY0" fmla="*/ 284607 h 284607"/>
                    <a:gd name="connsiteX1" fmla="*/ 9851 w 81740"/>
                    <a:gd name="connsiteY1" fmla="*/ 276206 h 284607"/>
                    <a:gd name="connsiteX2" fmla="*/ 2993 w 81740"/>
                    <a:gd name="connsiteY2" fmla="*/ 196687 h 284607"/>
                    <a:gd name="connsiteX3" fmla="*/ 6422 w 81740"/>
                    <a:gd name="connsiteY3" fmla="*/ 22254 h 284607"/>
                    <a:gd name="connsiteX4" fmla="*/ 6765 w 81740"/>
                    <a:gd name="connsiteY4" fmla="*/ 0 h 284607"/>
                    <a:gd name="connsiteX5" fmla="*/ 78260 w 81740"/>
                    <a:gd name="connsiteY5" fmla="*/ 155642 h 284607"/>
                    <a:gd name="connsiteX6" fmla="*/ 62761 w 81740"/>
                    <a:gd name="connsiteY6" fmla="*/ 284607 h 2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0" h="284607">
                      <a:moveTo>
                        <a:pt x="62761" y="284607"/>
                      </a:moveTo>
                      <a:cubicBezTo>
                        <a:pt x="31900" y="280526"/>
                        <a:pt x="9851" y="276206"/>
                        <a:pt x="9851" y="276206"/>
                      </a:cubicBezTo>
                      <a:cubicBezTo>
                        <a:pt x="9851" y="276206"/>
                        <a:pt x="-6574" y="277646"/>
                        <a:pt x="2993" y="196687"/>
                      </a:cubicBezTo>
                      <a:cubicBezTo>
                        <a:pt x="10366" y="134965"/>
                        <a:pt x="8068" y="79484"/>
                        <a:pt x="6422" y="22254"/>
                      </a:cubicBezTo>
                      <a:cubicBezTo>
                        <a:pt x="6217" y="15911"/>
                        <a:pt x="6422" y="8367"/>
                        <a:pt x="6765" y="0"/>
                      </a:cubicBezTo>
                      <a:cubicBezTo>
                        <a:pt x="11463" y="7544"/>
                        <a:pt x="64098" y="92583"/>
                        <a:pt x="78260" y="155642"/>
                      </a:cubicBezTo>
                      <a:cubicBezTo>
                        <a:pt x="88753" y="201625"/>
                        <a:pt x="73151" y="255906"/>
                        <a:pt x="62761" y="284607"/>
                      </a:cubicBezTo>
                      <a:close/>
                    </a:path>
                  </a:pathLst>
                </a:custGeom>
                <a:solidFill>
                  <a:srgbClr val="27437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6" name="Freeform: Shape 6295">
                  <a:extLst>
                    <a:ext uri="{FF2B5EF4-FFF2-40B4-BE49-F238E27FC236}">
                      <a16:creationId xmlns:a16="http://schemas.microsoft.com/office/drawing/2014/main" id="{678EF108-DC71-4999-88F0-00972A44E8F3}"/>
                    </a:ext>
                  </a:extLst>
                </p:cNvPr>
                <p:cNvSpPr/>
                <p:nvPr/>
              </p:nvSpPr>
              <p:spPr>
                <a:xfrm>
                  <a:off x="7807619" y="2024413"/>
                  <a:ext cx="50922" cy="275725"/>
                </a:xfrm>
                <a:custGeom>
                  <a:avLst/>
                  <a:gdLst>
                    <a:gd name="connsiteX0" fmla="*/ 20265 w 50922"/>
                    <a:gd name="connsiteY0" fmla="*/ 275726 h 275725"/>
                    <a:gd name="connsiteX1" fmla="*/ 0 w 50922"/>
                    <a:gd name="connsiteY1" fmla="*/ 91040 h 275725"/>
                    <a:gd name="connsiteX2" fmla="*/ 39056 w 50922"/>
                    <a:gd name="connsiteY2" fmla="*/ 0 h 275725"/>
                    <a:gd name="connsiteX3" fmla="*/ 20265 w 50922"/>
                    <a:gd name="connsiteY3" fmla="*/ 275726 h 275725"/>
                  </a:gdLst>
                  <a:ahLst/>
                  <a:cxnLst>
                    <a:cxn ang="0">
                      <a:pos x="connsiteX0" y="connsiteY0"/>
                    </a:cxn>
                    <a:cxn ang="0">
                      <a:pos x="connsiteX1" y="connsiteY1"/>
                    </a:cxn>
                    <a:cxn ang="0">
                      <a:pos x="connsiteX2" y="connsiteY2"/>
                    </a:cxn>
                    <a:cxn ang="0">
                      <a:pos x="connsiteX3" y="connsiteY3"/>
                    </a:cxn>
                  </a:cxnLst>
                  <a:rect l="l" t="t" r="r" b="b"/>
                  <a:pathLst>
                    <a:path w="50922" h="275725">
                      <a:moveTo>
                        <a:pt x="20265" y="275726"/>
                      </a:moveTo>
                      <a:cubicBezTo>
                        <a:pt x="20265" y="244865"/>
                        <a:pt x="10973" y="168673"/>
                        <a:pt x="0" y="91040"/>
                      </a:cubicBezTo>
                      <a:cubicBezTo>
                        <a:pt x="11350" y="44646"/>
                        <a:pt x="39056" y="0"/>
                        <a:pt x="39056" y="0"/>
                      </a:cubicBezTo>
                      <a:cubicBezTo>
                        <a:pt x="74135" y="98344"/>
                        <a:pt x="20265" y="275726"/>
                        <a:pt x="20265" y="2757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7" name="Freeform: Shape 6296">
                  <a:extLst>
                    <a:ext uri="{FF2B5EF4-FFF2-40B4-BE49-F238E27FC236}">
                      <a16:creationId xmlns:a16="http://schemas.microsoft.com/office/drawing/2014/main" id="{4E46D0FC-D893-4CCA-8649-5C037EC7B472}"/>
                    </a:ext>
                  </a:extLst>
                </p:cNvPr>
                <p:cNvSpPr/>
                <p:nvPr/>
              </p:nvSpPr>
              <p:spPr>
                <a:xfrm>
                  <a:off x="7483099" y="1461474"/>
                  <a:ext cx="216438" cy="445015"/>
                </a:xfrm>
                <a:custGeom>
                  <a:avLst/>
                  <a:gdLst>
                    <a:gd name="connsiteX0" fmla="*/ 98343 w 216438"/>
                    <a:gd name="connsiteY0" fmla="*/ 264170 h 445015"/>
                    <a:gd name="connsiteX1" fmla="*/ 113088 w 216438"/>
                    <a:gd name="connsiteY1" fmla="*/ 304221 h 445015"/>
                    <a:gd name="connsiteX2" fmla="*/ 167404 w 216438"/>
                    <a:gd name="connsiteY2" fmla="*/ 414909 h 445015"/>
                    <a:gd name="connsiteX3" fmla="*/ 157117 w 216438"/>
                    <a:gd name="connsiteY3" fmla="*/ 445016 h 445015"/>
                    <a:gd name="connsiteX4" fmla="*/ 39811 w 216438"/>
                    <a:gd name="connsiteY4" fmla="*/ 332819 h 445015"/>
                    <a:gd name="connsiteX5" fmla="*/ 0 w 216438"/>
                    <a:gd name="connsiteY5" fmla="*/ 268114 h 445015"/>
                    <a:gd name="connsiteX6" fmla="*/ 216438 w 216438"/>
                    <a:gd name="connsiteY6" fmla="*/ 0 h 445015"/>
                    <a:gd name="connsiteX7" fmla="*/ 205877 w 216438"/>
                    <a:gd name="connsiteY7" fmla="*/ 170730 h 445015"/>
                    <a:gd name="connsiteX8" fmla="*/ 98343 w 216438"/>
                    <a:gd name="connsiteY8" fmla="*/ 264170 h 44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15">
                      <a:moveTo>
                        <a:pt x="98343" y="264170"/>
                      </a:moveTo>
                      <a:cubicBezTo>
                        <a:pt x="96423" y="265748"/>
                        <a:pt x="103144" y="282447"/>
                        <a:pt x="113088" y="304221"/>
                      </a:cubicBezTo>
                      <a:cubicBezTo>
                        <a:pt x="133662" y="348798"/>
                        <a:pt x="167404" y="414909"/>
                        <a:pt x="167404" y="414909"/>
                      </a:cubicBezTo>
                      <a:cubicBezTo>
                        <a:pt x="164798" y="425210"/>
                        <a:pt x="161369" y="435277"/>
                        <a:pt x="157117" y="445016"/>
                      </a:cubicBezTo>
                      <a:cubicBezTo>
                        <a:pt x="100058" y="400199"/>
                        <a:pt x="63265" y="362068"/>
                        <a:pt x="39811" y="332819"/>
                      </a:cubicBezTo>
                      <a:cubicBezTo>
                        <a:pt x="6789" y="291671"/>
                        <a:pt x="0" y="268114"/>
                        <a:pt x="0" y="268114"/>
                      </a:cubicBezTo>
                      <a:cubicBezTo>
                        <a:pt x="126873" y="9533"/>
                        <a:pt x="216438" y="0"/>
                        <a:pt x="216438" y="0"/>
                      </a:cubicBezTo>
                      <a:lnTo>
                        <a:pt x="205877" y="170730"/>
                      </a:lnTo>
                      <a:cubicBezTo>
                        <a:pt x="205877" y="170730"/>
                        <a:pt x="104242" y="259267"/>
                        <a:pt x="98343" y="264170"/>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8" name="Freeform: Shape 6297">
                  <a:extLst>
                    <a:ext uri="{FF2B5EF4-FFF2-40B4-BE49-F238E27FC236}">
                      <a16:creationId xmlns:a16="http://schemas.microsoft.com/office/drawing/2014/main" id="{7217D1DB-B561-41EE-B9BF-8023CD1E22DA}"/>
                    </a:ext>
                  </a:extLst>
                </p:cNvPr>
                <p:cNvSpPr/>
                <p:nvPr/>
              </p:nvSpPr>
              <p:spPr>
                <a:xfrm>
                  <a:off x="7639093" y="1862229"/>
                  <a:ext cx="59080" cy="46841"/>
                </a:xfrm>
                <a:custGeom>
                  <a:avLst/>
                  <a:gdLst>
                    <a:gd name="connsiteX0" fmla="*/ 4654 w 59080"/>
                    <a:gd name="connsiteY0" fmla="*/ 17411 h 46841"/>
                    <a:gd name="connsiteX1" fmla="*/ 47962 w 59080"/>
                    <a:gd name="connsiteY1" fmla="*/ 4861 h 46841"/>
                    <a:gd name="connsiteX2" fmla="*/ 53106 w 59080"/>
                    <a:gd name="connsiteY2" fmla="*/ 44192 h 46841"/>
                    <a:gd name="connsiteX3" fmla="*/ 20599 w 59080"/>
                    <a:gd name="connsiteY3" fmla="*/ 37917 h 46841"/>
                    <a:gd name="connsiteX4" fmla="*/ 1122 w 59080"/>
                    <a:gd name="connsiteY4" fmla="*/ 44261 h 46841"/>
                    <a:gd name="connsiteX5" fmla="*/ 4654 w 59080"/>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80" h="46841">
                      <a:moveTo>
                        <a:pt x="4654" y="17411"/>
                      </a:moveTo>
                      <a:cubicBezTo>
                        <a:pt x="4654" y="17411"/>
                        <a:pt x="35515" y="-11118"/>
                        <a:pt x="47962" y="4861"/>
                      </a:cubicBezTo>
                      <a:cubicBezTo>
                        <a:pt x="60409" y="20840"/>
                        <a:pt x="62809" y="46009"/>
                        <a:pt x="53106" y="44192"/>
                      </a:cubicBezTo>
                      <a:cubicBezTo>
                        <a:pt x="43402" y="42375"/>
                        <a:pt x="23479" y="33356"/>
                        <a:pt x="20599" y="37917"/>
                      </a:cubicBezTo>
                      <a:cubicBezTo>
                        <a:pt x="17718" y="42477"/>
                        <a:pt x="4997" y="51187"/>
                        <a:pt x="1122" y="44261"/>
                      </a:cubicBezTo>
                      <a:cubicBezTo>
                        <a:pt x="-2753" y="37334"/>
                        <a:pt x="4654" y="17411"/>
                        <a:pt x="4654"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9" name="Freeform: Shape 6298">
                  <a:extLst>
                    <a:ext uri="{FF2B5EF4-FFF2-40B4-BE49-F238E27FC236}">
                      <a16:creationId xmlns:a16="http://schemas.microsoft.com/office/drawing/2014/main" id="{DC687DE8-86D7-4AFC-AB7E-DD4C2FEEDA88}"/>
                    </a:ext>
                  </a:extLst>
                </p:cNvPr>
                <p:cNvSpPr/>
                <p:nvPr/>
              </p:nvSpPr>
              <p:spPr>
                <a:xfrm>
                  <a:off x="7522909" y="1765694"/>
                  <a:ext cx="127592" cy="140794"/>
                </a:xfrm>
                <a:custGeom>
                  <a:avLst/>
                  <a:gdLst>
                    <a:gd name="connsiteX0" fmla="*/ 127593 w 127592"/>
                    <a:gd name="connsiteY0" fmla="*/ 110688 h 140794"/>
                    <a:gd name="connsiteX1" fmla="*/ 117306 w 127592"/>
                    <a:gd name="connsiteY1" fmla="*/ 140795 h 140794"/>
                    <a:gd name="connsiteX2" fmla="*/ 0 w 127592"/>
                    <a:gd name="connsiteY2" fmla="*/ 28598 h 140794"/>
                    <a:gd name="connsiteX3" fmla="*/ 73278 w 127592"/>
                    <a:gd name="connsiteY3" fmla="*/ 0 h 140794"/>
                    <a:gd name="connsiteX4" fmla="*/ 127593 w 127592"/>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794">
                      <a:moveTo>
                        <a:pt x="127593" y="110688"/>
                      </a:moveTo>
                      <a:cubicBezTo>
                        <a:pt x="124987" y="120989"/>
                        <a:pt x="121558" y="131056"/>
                        <a:pt x="117306" y="140795"/>
                      </a:cubicBezTo>
                      <a:cubicBezTo>
                        <a:pt x="60247" y="95978"/>
                        <a:pt x="23454" y="57847"/>
                        <a:pt x="0" y="28598"/>
                      </a:cubicBezTo>
                      <a:cubicBezTo>
                        <a:pt x="17694" y="27295"/>
                        <a:pt x="43514" y="20951"/>
                        <a:pt x="73278" y="0"/>
                      </a:cubicBezTo>
                      <a:cubicBezTo>
                        <a:pt x="93680" y="44817"/>
                        <a:pt x="127593" y="110688"/>
                        <a:pt x="127593"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0" name="Freeform: Shape 6299">
                  <a:extLst>
                    <a:ext uri="{FF2B5EF4-FFF2-40B4-BE49-F238E27FC236}">
                      <a16:creationId xmlns:a16="http://schemas.microsoft.com/office/drawing/2014/main" id="{D72F5D3C-003A-4393-8ACD-8FFCC21AAA5D}"/>
                    </a:ext>
                  </a:extLst>
                </p:cNvPr>
                <p:cNvSpPr/>
                <p:nvPr/>
              </p:nvSpPr>
              <p:spPr>
                <a:xfrm>
                  <a:off x="7928937" y="1464183"/>
                  <a:ext cx="212220" cy="442306"/>
                </a:xfrm>
                <a:custGeom>
                  <a:avLst/>
                  <a:gdLst>
                    <a:gd name="connsiteX0" fmla="*/ 212221 w 212220"/>
                    <a:gd name="connsiteY0" fmla="*/ 265405 h 442306"/>
                    <a:gd name="connsiteX1" fmla="*/ 172444 w 212220"/>
                    <a:gd name="connsiteY1" fmla="*/ 330110 h 442306"/>
                    <a:gd name="connsiteX2" fmla="*/ 55104 w 212220"/>
                    <a:gd name="connsiteY2" fmla="*/ 442307 h 442306"/>
                    <a:gd name="connsiteX3" fmla="*/ 44817 w 212220"/>
                    <a:gd name="connsiteY3" fmla="*/ 412200 h 442306"/>
                    <a:gd name="connsiteX4" fmla="*/ 99166 w 212220"/>
                    <a:gd name="connsiteY4" fmla="*/ 301512 h 442306"/>
                    <a:gd name="connsiteX5" fmla="*/ 113877 w 212220"/>
                    <a:gd name="connsiteY5" fmla="*/ 261461 h 442306"/>
                    <a:gd name="connsiteX6" fmla="*/ 19511 w 212220"/>
                    <a:gd name="connsiteY6" fmla="*/ 179645 h 442306"/>
                    <a:gd name="connsiteX7" fmla="*/ 6344 w 212220"/>
                    <a:gd name="connsiteY7" fmla="*/ 168158 h 442306"/>
                    <a:gd name="connsiteX8" fmla="*/ 0 w 212220"/>
                    <a:gd name="connsiteY8" fmla="*/ 0 h 442306"/>
                    <a:gd name="connsiteX9" fmla="*/ 212221 w 212220"/>
                    <a:gd name="connsiteY9" fmla="*/ 265405 h 4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306">
                      <a:moveTo>
                        <a:pt x="212221" y="265405"/>
                      </a:moveTo>
                      <a:cubicBezTo>
                        <a:pt x="212221" y="265405"/>
                        <a:pt x="205363" y="288996"/>
                        <a:pt x="172444" y="330110"/>
                      </a:cubicBezTo>
                      <a:cubicBezTo>
                        <a:pt x="148956" y="359359"/>
                        <a:pt x="112162" y="397490"/>
                        <a:pt x="55104" y="442307"/>
                      </a:cubicBezTo>
                      <a:cubicBezTo>
                        <a:pt x="50852" y="432568"/>
                        <a:pt x="47423" y="422501"/>
                        <a:pt x="44817" y="412200"/>
                      </a:cubicBezTo>
                      <a:cubicBezTo>
                        <a:pt x="44817" y="412200"/>
                        <a:pt x="78730" y="346192"/>
                        <a:pt x="99166" y="301512"/>
                      </a:cubicBezTo>
                      <a:cubicBezTo>
                        <a:pt x="109076" y="279738"/>
                        <a:pt x="115831" y="263039"/>
                        <a:pt x="113877" y="261461"/>
                      </a:cubicBezTo>
                      <a:cubicBezTo>
                        <a:pt x="109317" y="257655"/>
                        <a:pt x="47217" y="203683"/>
                        <a:pt x="19511" y="179645"/>
                      </a:cubicBezTo>
                      <a:lnTo>
                        <a:pt x="6344" y="168158"/>
                      </a:lnTo>
                      <a:lnTo>
                        <a:pt x="0" y="0"/>
                      </a:lnTo>
                      <a:cubicBezTo>
                        <a:pt x="0" y="0"/>
                        <a:pt x="85176" y="6858"/>
                        <a:pt x="212221" y="265405"/>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1" name="Freeform: Shape 6300">
                  <a:extLst>
                    <a:ext uri="{FF2B5EF4-FFF2-40B4-BE49-F238E27FC236}">
                      <a16:creationId xmlns:a16="http://schemas.microsoft.com/office/drawing/2014/main" id="{F36006E6-B151-47E3-86CC-451E8FFFFC93}"/>
                    </a:ext>
                  </a:extLst>
                </p:cNvPr>
                <p:cNvSpPr/>
                <p:nvPr/>
              </p:nvSpPr>
              <p:spPr>
                <a:xfrm>
                  <a:off x="7926097" y="1862229"/>
                  <a:ext cx="59065" cy="46841"/>
                </a:xfrm>
                <a:custGeom>
                  <a:avLst/>
                  <a:gdLst>
                    <a:gd name="connsiteX0" fmla="*/ 54412 w 59065"/>
                    <a:gd name="connsiteY0" fmla="*/ 17411 h 46841"/>
                    <a:gd name="connsiteX1" fmla="*/ 11103 w 59065"/>
                    <a:gd name="connsiteY1" fmla="*/ 4861 h 46841"/>
                    <a:gd name="connsiteX2" fmla="*/ 5960 w 59065"/>
                    <a:gd name="connsiteY2" fmla="*/ 44192 h 46841"/>
                    <a:gd name="connsiteX3" fmla="*/ 38467 w 59065"/>
                    <a:gd name="connsiteY3" fmla="*/ 37917 h 46841"/>
                    <a:gd name="connsiteX4" fmla="*/ 57944 w 59065"/>
                    <a:gd name="connsiteY4" fmla="*/ 44261 h 46841"/>
                    <a:gd name="connsiteX5" fmla="*/ 54412 w 59065"/>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65" h="46841">
                      <a:moveTo>
                        <a:pt x="54412" y="17411"/>
                      </a:moveTo>
                      <a:cubicBezTo>
                        <a:pt x="54412" y="17411"/>
                        <a:pt x="23551" y="-11118"/>
                        <a:pt x="11103" y="4861"/>
                      </a:cubicBezTo>
                      <a:cubicBezTo>
                        <a:pt x="-1344" y="20840"/>
                        <a:pt x="-3710" y="46009"/>
                        <a:pt x="5960" y="44192"/>
                      </a:cubicBezTo>
                      <a:cubicBezTo>
                        <a:pt x="15630" y="42375"/>
                        <a:pt x="35621" y="33356"/>
                        <a:pt x="38467" y="37917"/>
                      </a:cubicBezTo>
                      <a:cubicBezTo>
                        <a:pt x="41313" y="42477"/>
                        <a:pt x="54069" y="51187"/>
                        <a:pt x="57944" y="44261"/>
                      </a:cubicBezTo>
                      <a:cubicBezTo>
                        <a:pt x="61818" y="37334"/>
                        <a:pt x="54412" y="17411"/>
                        <a:pt x="54412"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2" name="Freeform: Shape 6301">
                  <a:extLst>
                    <a:ext uri="{FF2B5EF4-FFF2-40B4-BE49-F238E27FC236}">
                      <a16:creationId xmlns:a16="http://schemas.microsoft.com/office/drawing/2014/main" id="{945FFC77-0E38-4F07-A814-036DC9E2F873}"/>
                    </a:ext>
                  </a:extLst>
                </p:cNvPr>
                <p:cNvSpPr/>
                <p:nvPr/>
              </p:nvSpPr>
              <p:spPr>
                <a:xfrm>
                  <a:off x="7973754" y="1765694"/>
                  <a:ext cx="127627" cy="140794"/>
                </a:xfrm>
                <a:custGeom>
                  <a:avLst/>
                  <a:gdLst>
                    <a:gd name="connsiteX0" fmla="*/ 0 w 127627"/>
                    <a:gd name="connsiteY0" fmla="*/ 110688 h 140794"/>
                    <a:gd name="connsiteX1" fmla="*/ 10287 w 127627"/>
                    <a:gd name="connsiteY1" fmla="*/ 140795 h 140794"/>
                    <a:gd name="connsiteX2" fmla="*/ 127627 w 127627"/>
                    <a:gd name="connsiteY2" fmla="*/ 28598 h 140794"/>
                    <a:gd name="connsiteX3" fmla="*/ 54350 w 127627"/>
                    <a:gd name="connsiteY3" fmla="*/ 0 h 140794"/>
                    <a:gd name="connsiteX4" fmla="*/ 0 w 127627"/>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794">
                      <a:moveTo>
                        <a:pt x="0" y="110688"/>
                      </a:moveTo>
                      <a:cubicBezTo>
                        <a:pt x="2606" y="120989"/>
                        <a:pt x="6035" y="131056"/>
                        <a:pt x="10287" y="140795"/>
                      </a:cubicBezTo>
                      <a:cubicBezTo>
                        <a:pt x="67346" y="95978"/>
                        <a:pt x="104139" y="57847"/>
                        <a:pt x="127627" y="28598"/>
                      </a:cubicBezTo>
                      <a:cubicBezTo>
                        <a:pt x="109934" y="27295"/>
                        <a:pt x="84079" y="20951"/>
                        <a:pt x="54350" y="0"/>
                      </a:cubicBezTo>
                      <a:cubicBezTo>
                        <a:pt x="33913" y="44817"/>
                        <a:pt x="0" y="110688"/>
                        <a:pt x="0"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3" name="Freeform: Shape 6302">
                  <a:extLst>
                    <a:ext uri="{FF2B5EF4-FFF2-40B4-BE49-F238E27FC236}">
                      <a16:creationId xmlns:a16="http://schemas.microsoft.com/office/drawing/2014/main" id="{A13597F1-952F-4AC1-ADC6-CCBCC82B918D}"/>
                    </a:ext>
                  </a:extLst>
                </p:cNvPr>
                <p:cNvSpPr/>
                <p:nvPr/>
              </p:nvSpPr>
              <p:spPr>
                <a:xfrm>
                  <a:off x="7948448" y="1636881"/>
                  <a:ext cx="94366" cy="88762"/>
                </a:xfrm>
                <a:custGeom>
                  <a:avLst/>
                  <a:gdLst>
                    <a:gd name="connsiteX0" fmla="*/ 94366 w 94366"/>
                    <a:gd name="connsiteY0" fmla="*/ 88763 h 88762"/>
                    <a:gd name="connsiteX1" fmla="*/ 0 w 94366"/>
                    <a:gd name="connsiteY1" fmla="*/ 6947 h 88762"/>
                    <a:gd name="connsiteX2" fmla="*/ 44577 w 94366"/>
                    <a:gd name="connsiteY2" fmla="*/ 16411 h 88762"/>
                    <a:gd name="connsiteX3" fmla="*/ 94366 w 94366"/>
                    <a:gd name="connsiteY3" fmla="*/ 88763 h 88762"/>
                  </a:gdLst>
                  <a:ahLst/>
                  <a:cxnLst>
                    <a:cxn ang="0">
                      <a:pos x="connsiteX0" y="connsiteY0"/>
                    </a:cxn>
                    <a:cxn ang="0">
                      <a:pos x="connsiteX1" y="connsiteY1"/>
                    </a:cxn>
                    <a:cxn ang="0">
                      <a:pos x="connsiteX2" y="connsiteY2"/>
                    </a:cxn>
                    <a:cxn ang="0">
                      <a:pos x="connsiteX3" y="connsiteY3"/>
                    </a:cxn>
                  </a:cxnLst>
                  <a:rect l="l" t="t" r="r" b="b"/>
                  <a:pathLst>
                    <a:path w="94366" h="88762">
                      <a:moveTo>
                        <a:pt x="94366" y="88763"/>
                      </a:moveTo>
                      <a:cubicBezTo>
                        <a:pt x="89806" y="84957"/>
                        <a:pt x="27707" y="30984"/>
                        <a:pt x="0" y="6947"/>
                      </a:cubicBezTo>
                      <a:cubicBezTo>
                        <a:pt x="0" y="6947"/>
                        <a:pt x="27638" y="-13799"/>
                        <a:pt x="44577" y="16411"/>
                      </a:cubicBezTo>
                      <a:cubicBezTo>
                        <a:pt x="61516" y="46620"/>
                        <a:pt x="94366" y="88763"/>
                        <a:pt x="94366" y="8876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4" name="Freeform: Shape 6303">
                  <a:extLst>
                    <a:ext uri="{FF2B5EF4-FFF2-40B4-BE49-F238E27FC236}">
                      <a16:creationId xmlns:a16="http://schemas.microsoft.com/office/drawing/2014/main" id="{AA65DDCE-437E-48E6-A25C-B8175449D7BB}"/>
                    </a:ext>
                  </a:extLst>
                </p:cNvPr>
                <p:cNvSpPr/>
                <p:nvPr/>
              </p:nvSpPr>
              <p:spPr>
                <a:xfrm>
                  <a:off x="8090847" y="1729587"/>
                  <a:ext cx="50310" cy="64705"/>
                </a:xfrm>
                <a:custGeom>
                  <a:avLst/>
                  <a:gdLst>
                    <a:gd name="connsiteX0" fmla="*/ 50311 w 50310"/>
                    <a:gd name="connsiteY0" fmla="*/ 0 h 64705"/>
                    <a:gd name="connsiteX1" fmla="*/ 10534 w 50310"/>
                    <a:gd name="connsiteY1" fmla="*/ 64705 h 64705"/>
                    <a:gd name="connsiteX2" fmla="*/ 50311 w 50310"/>
                    <a:gd name="connsiteY2" fmla="*/ 0 h 64705"/>
                  </a:gdLst>
                  <a:ahLst/>
                  <a:cxnLst>
                    <a:cxn ang="0">
                      <a:pos x="connsiteX0" y="connsiteY0"/>
                    </a:cxn>
                    <a:cxn ang="0">
                      <a:pos x="connsiteX1" y="connsiteY1"/>
                    </a:cxn>
                    <a:cxn ang="0">
                      <a:pos x="connsiteX2" y="connsiteY2"/>
                    </a:cxn>
                  </a:cxnLst>
                  <a:rect l="l" t="t" r="r" b="b"/>
                  <a:pathLst>
                    <a:path w="50310" h="64705">
                      <a:moveTo>
                        <a:pt x="50311" y="0"/>
                      </a:moveTo>
                      <a:cubicBezTo>
                        <a:pt x="50311" y="0"/>
                        <a:pt x="43453" y="23592"/>
                        <a:pt x="10534" y="64705"/>
                      </a:cubicBezTo>
                      <a:cubicBezTo>
                        <a:pt x="-27665" y="64191"/>
                        <a:pt x="50311" y="0"/>
                        <a:pt x="5031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5" name="Freeform: Shape 6304">
                  <a:extLst>
                    <a:ext uri="{FF2B5EF4-FFF2-40B4-BE49-F238E27FC236}">
                      <a16:creationId xmlns:a16="http://schemas.microsoft.com/office/drawing/2014/main" id="{9ADC58D8-54F1-40B3-97EE-E27FECC000C8}"/>
                    </a:ext>
                  </a:extLst>
                </p:cNvPr>
                <p:cNvSpPr/>
                <p:nvPr/>
              </p:nvSpPr>
              <p:spPr>
                <a:xfrm>
                  <a:off x="7749806" y="1437196"/>
                  <a:ext cx="60075" cy="51743"/>
                </a:xfrm>
                <a:custGeom>
                  <a:avLst/>
                  <a:gdLst>
                    <a:gd name="connsiteX0" fmla="*/ 11624 w 60075"/>
                    <a:gd name="connsiteY0" fmla="*/ 0 h 51743"/>
                    <a:gd name="connsiteX1" fmla="*/ 0 w 60075"/>
                    <a:gd name="connsiteY1" fmla="*/ 14025 h 51743"/>
                    <a:gd name="connsiteX2" fmla="*/ 60076 w 60075"/>
                    <a:gd name="connsiteY2" fmla="*/ 51744 h 51743"/>
                  </a:gdLst>
                  <a:ahLst/>
                  <a:cxnLst>
                    <a:cxn ang="0">
                      <a:pos x="connsiteX0" y="connsiteY0"/>
                    </a:cxn>
                    <a:cxn ang="0">
                      <a:pos x="connsiteX1" y="connsiteY1"/>
                    </a:cxn>
                    <a:cxn ang="0">
                      <a:pos x="connsiteX2" y="connsiteY2"/>
                    </a:cxn>
                  </a:cxnLst>
                  <a:rect l="l" t="t" r="r" b="b"/>
                  <a:pathLst>
                    <a:path w="60075" h="51743">
                      <a:moveTo>
                        <a:pt x="11624" y="0"/>
                      </a:moveTo>
                      <a:cubicBezTo>
                        <a:pt x="5863" y="2740"/>
                        <a:pt x="1612" y="7869"/>
                        <a:pt x="0" y="14025"/>
                      </a:cubicBezTo>
                      <a:cubicBezTo>
                        <a:pt x="0" y="14025"/>
                        <a:pt x="36313" y="51366"/>
                        <a:pt x="60076" y="51744"/>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6" name="Freeform: Shape 6305">
                  <a:extLst>
                    <a:ext uri="{FF2B5EF4-FFF2-40B4-BE49-F238E27FC236}">
                      <a16:creationId xmlns:a16="http://schemas.microsoft.com/office/drawing/2014/main" id="{B2A80529-63AD-47CD-8C2B-59976FAD9F11}"/>
                    </a:ext>
                  </a:extLst>
                </p:cNvPr>
                <p:cNvSpPr/>
                <p:nvPr/>
              </p:nvSpPr>
              <p:spPr>
                <a:xfrm>
                  <a:off x="7809882" y="1435310"/>
                  <a:ext cx="56374" cy="53840"/>
                </a:xfrm>
                <a:custGeom>
                  <a:avLst/>
                  <a:gdLst>
                    <a:gd name="connsiteX0" fmla="*/ 0 w 56374"/>
                    <a:gd name="connsiteY0" fmla="*/ 53801 h 53840"/>
                    <a:gd name="connsiteX1" fmla="*/ 46840 w 56374"/>
                    <a:gd name="connsiteY1" fmla="*/ 0 h 53840"/>
                    <a:gd name="connsiteX2" fmla="*/ 56373 w 56374"/>
                    <a:gd name="connsiteY2" fmla="*/ 16836 h 53840"/>
                    <a:gd name="connsiteX3" fmla="*/ 0 w 56374"/>
                    <a:gd name="connsiteY3" fmla="*/ 53801 h 53840"/>
                  </a:gdLst>
                  <a:ahLst/>
                  <a:cxnLst>
                    <a:cxn ang="0">
                      <a:pos x="connsiteX0" y="connsiteY0"/>
                    </a:cxn>
                    <a:cxn ang="0">
                      <a:pos x="connsiteX1" y="connsiteY1"/>
                    </a:cxn>
                    <a:cxn ang="0">
                      <a:pos x="connsiteX2" y="connsiteY2"/>
                    </a:cxn>
                    <a:cxn ang="0">
                      <a:pos x="connsiteX3" y="connsiteY3"/>
                    </a:cxn>
                  </a:cxnLst>
                  <a:rect l="l" t="t" r="r" b="b"/>
                  <a:pathLst>
                    <a:path w="56374" h="53840">
                      <a:moveTo>
                        <a:pt x="0" y="53801"/>
                      </a:moveTo>
                      <a:lnTo>
                        <a:pt x="46840" y="0"/>
                      </a:lnTo>
                      <a:cubicBezTo>
                        <a:pt x="46840" y="0"/>
                        <a:pt x="56510" y="6344"/>
                        <a:pt x="56373" y="16836"/>
                      </a:cubicBezTo>
                      <a:cubicBezTo>
                        <a:pt x="56373" y="16836"/>
                        <a:pt x="20128" y="55241"/>
                        <a:pt x="0" y="5380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7" name="Freeform: Shape 6306">
                  <a:extLst>
                    <a:ext uri="{FF2B5EF4-FFF2-40B4-BE49-F238E27FC236}">
                      <a16:creationId xmlns:a16="http://schemas.microsoft.com/office/drawing/2014/main" id="{B4767ACE-A274-40CD-BA22-29FCFA59E9B5}"/>
                    </a:ext>
                  </a:extLst>
                </p:cNvPr>
                <p:cNvSpPr/>
                <p:nvPr/>
              </p:nvSpPr>
              <p:spPr>
                <a:xfrm>
                  <a:off x="7775486" y="1484928"/>
                  <a:ext cx="68274" cy="400693"/>
                </a:xfrm>
                <a:custGeom>
                  <a:avLst/>
                  <a:gdLst>
                    <a:gd name="connsiteX0" fmla="*/ 25927 w 68274"/>
                    <a:gd name="connsiteY0" fmla="*/ 240 h 400693"/>
                    <a:gd name="connsiteX1" fmla="*/ 2644 w 68274"/>
                    <a:gd name="connsiteY1" fmla="*/ 346569 h 400693"/>
                    <a:gd name="connsiteX2" fmla="*/ 24452 w 68274"/>
                    <a:gd name="connsiteY2" fmla="*/ 394369 h 400693"/>
                    <a:gd name="connsiteX3" fmla="*/ 41734 w 68274"/>
                    <a:gd name="connsiteY3" fmla="*/ 398995 h 400693"/>
                    <a:gd name="connsiteX4" fmla="*/ 46364 w 68274"/>
                    <a:gd name="connsiteY4" fmla="*/ 394369 h 400693"/>
                    <a:gd name="connsiteX5" fmla="*/ 68275 w 68274"/>
                    <a:gd name="connsiteY5" fmla="*/ 341906 h 400693"/>
                    <a:gd name="connsiteX6" fmla="*/ 41151 w 68274"/>
                    <a:gd name="connsiteY6" fmla="*/ 0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4" h="400693">
                      <a:moveTo>
                        <a:pt x="25927" y="240"/>
                      </a:moveTo>
                      <a:cubicBezTo>
                        <a:pt x="25927" y="240"/>
                        <a:pt x="-9838" y="308850"/>
                        <a:pt x="2644" y="346569"/>
                      </a:cubicBezTo>
                      <a:cubicBezTo>
                        <a:pt x="8233" y="363213"/>
                        <a:pt x="15537" y="379230"/>
                        <a:pt x="24452" y="394369"/>
                      </a:cubicBezTo>
                      <a:cubicBezTo>
                        <a:pt x="27950" y="400422"/>
                        <a:pt x="35699" y="402489"/>
                        <a:pt x="41734" y="398995"/>
                      </a:cubicBezTo>
                      <a:cubicBezTo>
                        <a:pt x="43655" y="397884"/>
                        <a:pt x="45266" y="396290"/>
                        <a:pt x="46364" y="394369"/>
                      </a:cubicBezTo>
                      <a:cubicBezTo>
                        <a:pt x="55862" y="377876"/>
                        <a:pt x="68275" y="354044"/>
                        <a:pt x="68275" y="341906"/>
                      </a:cubicBezTo>
                      <a:cubicBezTo>
                        <a:pt x="68275" y="322292"/>
                        <a:pt x="41151" y="0"/>
                        <a:pt x="41151" y="0"/>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8" name="Freeform: Shape 6307">
                  <a:extLst>
                    <a:ext uri="{FF2B5EF4-FFF2-40B4-BE49-F238E27FC236}">
                      <a16:creationId xmlns:a16="http://schemas.microsoft.com/office/drawing/2014/main" id="{1C222CA0-F7DE-4247-93AB-C816AB54F213}"/>
                    </a:ext>
                  </a:extLst>
                </p:cNvPr>
                <p:cNvSpPr/>
                <p:nvPr/>
              </p:nvSpPr>
              <p:spPr>
                <a:xfrm>
                  <a:off x="7789144" y="1468866"/>
                  <a:ext cx="40954" cy="23880"/>
                </a:xfrm>
                <a:custGeom>
                  <a:avLst/>
                  <a:gdLst>
                    <a:gd name="connsiteX0" fmla="*/ 2907 w 40954"/>
                    <a:gd name="connsiteY0" fmla="*/ 1146 h 23880"/>
                    <a:gd name="connsiteX1" fmla="*/ 37677 w 40954"/>
                    <a:gd name="connsiteY1" fmla="*/ 323 h 23880"/>
                    <a:gd name="connsiteX2" fmla="*/ 40935 w 40954"/>
                    <a:gd name="connsiteY2" fmla="*/ 4372 h 23880"/>
                    <a:gd name="connsiteX3" fmla="*/ 40489 w 40954"/>
                    <a:gd name="connsiteY3" fmla="*/ 5741 h 23880"/>
                    <a:gd name="connsiteX4" fmla="*/ 21390 w 40954"/>
                    <a:gd name="connsiteY4" fmla="*/ 23880 h 23880"/>
                    <a:gd name="connsiteX5" fmla="*/ 2907 w 40954"/>
                    <a:gd name="connsiteY5" fmla="*/ 1146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4" h="23880">
                      <a:moveTo>
                        <a:pt x="2907" y="1146"/>
                      </a:moveTo>
                      <a:cubicBezTo>
                        <a:pt x="14463" y="-23"/>
                        <a:pt x="26087" y="-298"/>
                        <a:pt x="37677" y="323"/>
                      </a:cubicBezTo>
                      <a:cubicBezTo>
                        <a:pt x="39700" y="546"/>
                        <a:pt x="41141" y="2356"/>
                        <a:pt x="40935" y="4372"/>
                      </a:cubicBezTo>
                      <a:cubicBezTo>
                        <a:pt x="40866" y="4853"/>
                        <a:pt x="40729" y="5319"/>
                        <a:pt x="40489" y="5741"/>
                      </a:cubicBezTo>
                      <a:cubicBezTo>
                        <a:pt x="36786" y="12393"/>
                        <a:pt x="29277" y="23880"/>
                        <a:pt x="21390" y="23880"/>
                      </a:cubicBezTo>
                      <a:cubicBezTo>
                        <a:pt x="10348" y="23880"/>
                        <a:pt x="-6900" y="1934"/>
                        <a:pt x="2907" y="114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9" name="Freeform: Shape 6308">
                  <a:extLst>
                    <a:ext uri="{FF2B5EF4-FFF2-40B4-BE49-F238E27FC236}">
                      <a16:creationId xmlns:a16="http://schemas.microsoft.com/office/drawing/2014/main" id="{7446A211-3FA1-4762-A96A-3DEBBBCBD463}"/>
                    </a:ext>
                  </a:extLst>
                </p:cNvPr>
                <p:cNvSpPr/>
                <p:nvPr/>
              </p:nvSpPr>
              <p:spPr>
                <a:xfrm>
                  <a:off x="7040901" y="4267733"/>
                  <a:ext cx="205331" cy="183951"/>
                </a:xfrm>
                <a:custGeom>
                  <a:avLst/>
                  <a:gdLst>
                    <a:gd name="connsiteX0" fmla="*/ 27048 w 205331"/>
                    <a:gd name="connsiteY0" fmla="*/ 183109 h 183951"/>
                    <a:gd name="connsiteX1" fmla="*/ 131 w 205331"/>
                    <a:gd name="connsiteY1" fmla="*/ 91623 h 183951"/>
                    <a:gd name="connsiteX2" fmla="*/ 70117 w 205331"/>
                    <a:gd name="connsiteY2" fmla="*/ 12516 h 183951"/>
                    <a:gd name="connsiteX3" fmla="*/ 156425 w 205331"/>
                    <a:gd name="connsiteY3" fmla="*/ 0 h 183951"/>
                    <a:gd name="connsiteX4" fmla="*/ 144457 w 205331"/>
                    <a:gd name="connsiteY4" fmla="*/ 14162 h 183951"/>
                    <a:gd name="connsiteX5" fmla="*/ 180119 w 205331"/>
                    <a:gd name="connsiteY5" fmla="*/ 20677 h 183951"/>
                    <a:gd name="connsiteX6" fmla="*/ 204877 w 205331"/>
                    <a:gd name="connsiteY6" fmla="*/ 98515 h 183951"/>
                    <a:gd name="connsiteX7" fmla="*/ 177993 w 205331"/>
                    <a:gd name="connsiteY7" fmla="*/ 175154 h 183951"/>
                    <a:gd name="connsiteX8" fmla="*/ 27048 w 205331"/>
                    <a:gd name="connsiteY8" fmla="*/ 183109 h 18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31" h="183951">
                      <a:moveTo>
                        <a:pt x="27048" y="183109"/>
                      </a:moveTo>
                      <a:cubicBezTo>
                        <a:pt x="27048" y="183109"/>
                        <a:pt x="1502" y="110482"/>
                        <a:pt x="131" y="91623"/>
                      </a:cubicBezTo>
                      <a:cubicBezTo>
                        <a:pt x="-1241" y="72763"/>
                        <a:pt x="7263" y="18311"/>
                        <a:pt x="70117" y="12516"/>
                      </a:cubicBezTo>
                      <a:cubicBezTo>
                        <a:pt x="132970" y="6721"/>
                        <a:pt x="156425" y="0"/>
                        <a:pt x="156425" y="0"/>
                      </a:cubicBezTo>
                      <a:lnTo>
                        <a:pt x="144457" y="14162"/>
                      </a:lnTo>
                      <a:cubicBezTo>
                        <a:pt x="156733" y="11213"/>
                        <a:pt x="169661" y="13579"/>
                        <a:pt x="180119" y="20677"/>
                      </a:cubicBezTo>
                      <a:cubicBezTo>
                        <a:pt x="198327" y="32644"/>
                        <a:pt x="207551" y="68031"/>
                        <a:pt x="204877" y="98515"/>
                      </a:cubicBezTo>
                      <a:cubicBezTo>
                        <a:pt x="202202" y="128999"/>
                        <a:pt x="178336" y="162535"/>
                        <a:pt x="177993" y="175154"/>
                      </a:cubicBezTo>
                      <a:cubicBezTo>
                        <a:pt x="177650" y="187772"/>
                        <a:pt x="27048" y="183109"/>
                        <a:pt x="27048" y="18310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0" name="Freeform: Shape 6309">
                  <a:extLst>
                    <a:ext uri="{FF2B5EF4-FFF2-40B4-BE49-F238E27FC236}">
                      <a16:creationId xmlns:a16="http://schemas.microsoft.com/office/drawing/2014/main" id="{D7525CC6-259F-4C9C-AF99-A18CE463FC6A}"/>
                    </a:ext>
                  </a:extLst>
                </p:cNvPr>
                <p:cNvSpPr/>
                <p:nvPr/>
              </p:nvSpPr>
              <p:spPr>
                <a:xfrm>
                  <a:off x="6877272" y="5204433"/>
                  <a:ext cx="67948" cy="119797"/>
                </a:xfrm>
                <a:custGeom>
                  <a:avLst/>
                  <a:gdLst>
                    <a:gd name="connsiteX0" fmla="*/ 19193 w 67948"/>
                    <a:gd name="connsiteY0" fmla="*/ 0 h 119797"/>
                    <a:gd name="connsiteX1" fmla="*/ 437 w 67948"/>
                    <a:gd name="connsiteY1" fmla="*/ 52704 h 119797"/>
                    <a:gd name="connsiteX2" fmla="*/ 44466 w 67948"/>
                    <a:gd name="connsiteY2" fmla="*/ 114014 h 119797"/>
                    <a:gd name="connsiteX3" fmla="*/ 45905 w 67948"/>
                    <a:gd name="connsiteY3" fmla="*/ 0 h 119797"/>
                  </a:gdLst>
                  <a:ahLst/>
                  <a:cxnLst>
                    <a:cxn ang="0">
                      <a:pos x="connsiteX0" y="connsiteY0"/>
                    </a:cxn>
                    <a:cxn ang="0">
                      <a:pos x="connsiteX1" y="connsiteY1"/>
                    </a:cxn>
                    <a:cxn ang="0">
                      <a:pos x="connsiteX2" y="connsiteY2"/>
                    </a:cxn>
                    <a:cxn ang="0">
                      <a:pos x="connsiteX3" y="connsiteY3"/>
                    </a:cxn>
                  </a:cxnLst>
                  <a:rect l="l" t="t" r="r" b="b"/>
                  <a:pathLst>
                    <a:path w="67948" h="119797">
                      <a:moveTo>
                        <a:pt x="19193" y="0"/>
                      </a:moveTo>
                      <a:cubicBezTo>
                        <a:pt x="19193" y="0"/>
                        <a:pt x="17753" y="16596"/>
                        <a:pt x="437" y="52704"/>
                      </a:cubicBezTo>
                      <a:cubicBezTo>
                        <a:pt x="437" y="52704"/>
                        <a:pt x="-7518" y="77221"/>
                        <a:pt x="44466" y="114014"/>
                      </a:cubicBezTo>
                      <a:cubicBezTo>
                        <a:pt x="96449" y="150807"/>
                        <a:pt x="45905" y="0"/>
                        <a:pt x="45905"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1" name="Freeform: Shape 6310">
                  <a:extLst>
                    <a:ext uri="{FF2B5EF4-FFF2-40B4-BE49-F238E27FC236}">
                      <a16:creationId xmlns:a16="http://schemas.microsoft.com/office/drawing/2014/main" id="{9B5C9E5C-EE67-4C57-9F49-ABCD2E37A3F2}"/>
                    </a:ext>
                  </a:extLst>
                </p:cNvPr>
                <p:cNvSpPr/>
                <p:nvPr/>
              </p:nvSpPr>
              <p:spPr>
                <a:xfrm>
                  <a:off x="6885003" y="4563381"/>
                  <a:ext cx="194810" cy="684350"/>
                </a:xfrm>
                <a:custGeom>
                  <a:avLst/>
                  <a:gdLst>
                    <a:gd name="connsiteX0" fmla="*/ 194811 w 194810"/>
                    <a:gd name="connsiteY0" fmla="*/ 0 h 684350"/>
                    <a:gd name="connsiteX1" fmla="*/ 133877 w 194810"/>
                    <a:gd name="connsiteY1" fmla="*/ 318897 h 684350"/>
                    <a:gd name="connsiteX2" fmla="*/ 55010 w 194810"/>
                    <a:gd name="connsiteY2" fmla="*/ 683674 h 684350"/>
                    <a:gd name="connsiteX3" fmla="*/ 13485 w 194810"/>
                    <a:gd name="connsiteY3" fmla="*/ 649384 h 684350"/>
                    <a:gd name="connsiteX4" fmla="*/ 2718 w 194810"/>
                    <a:gd name="connsiteY4" fmla="*/ 396358 h 684350"/>
                    <a:gd name="connsiteX5" fmla="*/ 9576 w 194810"/>
                    <a:gd name="connsiteY5" fmla="*/ 343792 h 684350"/>
                    <a:gd name="connsiteX6" fmla="*/ 65468 w 194810"/>
                    <a:gd name="connsiteY6" fmla="*/ 46086 h 684350"/>
                    <a:gd name="connsiteX7" fmla="*/ 194811 w 194810"/>
                    <a:gd name="connsiteY7" fmla="*/ 0 h 6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10" h="684350">
                      <a:moveTo>
                        <a:pt x="194811" y="0"/>
                      </a:moveTo>
                      <a:cubicBezTo>
                        <a:pt x="194811" y="0"/>
                        <a:pt x="165664" y="156020"/>
                        <a:pt x="133877" y="318897"/>
                      </a:cubicBezTo>
                      <a:cubicBezTo>
                        <a:pt x="99347" y="496039"/>
                        <a:pt x="61662" y="681411"/>
                        <a:pt x="55010" y="683674"/>
                      </a:cubicBezTo>
                      <a:cubicBezTo>
                        <a:pt x="42014" y="687995"/>
                        <a:pt x="22160" y="671021"/>
                        <a:pt x="13485" y="649384"/>
                      </a:cubicBezTo>
                      <a:cubicBezTo>
                        <a:pt x="6627" y="631965"/>
                        <a:pt x="-5409" y="488838"/>
                        <a:pt x="2718" y="396358"/>
                      </a:cubicBezTo>
                      <a:cubicBezTo>
                        <a:pt x="3987" y="378733"/>
                        <a:pt x="6284" y="361177"/>
                        <a:pt x="9576" y="343792"/>
                      </a:cubicBezTo>
                      <a:cubicBezTo>
                        <a:pt x="22572" y="285499"/>
                        <a:pt x="26515" y="78559"/>
                        <a:pt x="65468" y="46086"/>
                      </a:cubicBezTo>
                      <a:cubicBezTo>
                        <a:pt x="104422" y="13613"/>
                        <a:pt x="194811" y="0"/>
                        <a:pt x="194811"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2" name="Freeform: Shape 6311">
                  <a:extLst>
                    <a:ext uri="{FF2B5EF4-FFF2-40B4-BE49-F238E27FC236}">
                      <a16:creationId xmlns:a16="http://schemas.microsoft.com/office/drawing/2014/main" id="{879E2D96-A3CA-4A98-8541-74EDC424109F}"/>
                    </a:ext>
                  </a:extLst>
                </p:cNvPr>
                <p:cNvSpPr/>
                <p:nvPr/>
              </p:nvSpPr>
              <p:spPr>
                <a:xfrm>
                  <a:off x="6887618" y="4563381"/>
                  <a:ext cx="192195" cy="414687"/>
                </a:xfrm>
                <a:custGeom>
                  <a:avLst/>
                  <a:gdLst>
                    <a:gd name="connsiteX0" fmla="*/ 192196 w 192195"/>
                    <a:gd name="connsiteY0" fmla="*/ 0 h 414687"/>
                    <a:gd name="connsiteX1" fmla="*/ 153413 w 192195"/>
                    <a:gd name="connsiteY1" fmla="*/ 204540 h 414687"/>
                    <a:gd name="connsiteX2" fmla="*/ 131262 w 192195"/>
                    <a:gd name="connsiteY2" fmla="*/ 319000 h 414687"/>
                    <a:gd name="connsiteX3" fmla="*/ 65151 w 192195"/>
                    <a:gd name="connsiteY3" fmla="*/ 413743 h 414687"/>
                    <a:gd name="connsiteX4" fmla="*/ 0 w 192195"/>
                    <a:gd name="connsiteY4" fmla="*/ 396598 h 414687"/>
                    <a:gd name="connsiteX5" fmla="*/ 6858 w 192195"/>
                    <a:gd name="connsiteY5" fmla="*/ 344032 h 414687"/>
                    <a:gd name="connsiteX6" fmla="*/ 9807 w 192195"/>
                    <a:gd name="connsiteY6" fmla="*/ 327572 h 414687"/>
                    <a:gd name="connsiteX7" fmla="*/ 62751 w 192195"/>
                    <a:gd name="connsiteY7" fmla="*/ 46394 h 414687"/>
                    <a:gd name="connsiteX8" fmla="*/ 192196 w 192195"/>
                    <a:gd name="connsiteY8" fmla="*/ 0 h 4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95" h="414687">
                      <a:moveTo>
                        <a:pt x="192196" y="0"/>
                      </a:moveTo>
                      <a:cubicBezTo>
                        <a:pt x="192196" y="0"/>
                        <a:pt x="175393" y="89909"/>
                        <a:pt x="153413" y="204540"/>
                      </a:cubicBezTo>
                      <a:cubicBezTo>
                        <a:pt x="146555" y="240887"/>
                        <a:pt x="138943" y="279738"/>
                        <a:pt x="131262" y="319000"/>
                      </a:cubicBezTo>
                      <a:cubicBezTo>
                        <a:pt x="100127" y="380036"/>
                        <a:pt x="73381" y="421561"/>
                        <a:pt x="65151" y="413743"/>
                      </a:cubicBezTo>
                      <a:cubicBezTo>
                        <a:pt x="48280" y="397833"/>
                        <a:pt x="18722" y="395878"/>
                        <a:pt x="0" y="396598"/>
                      </a:cubicBezTo>
                      <a:cubicBezTo>
                        <a:pt x="1269" y="378973"/>
                        <a:pt x="3566" y="361417"/>
                        <a:pt x="6858" y="344032"/>
                      </a:cubicBezTo>
                      <a:cubicBezTo>
                        <a:pt x="7887" y="339403"/>
                        <a:pt x="8847" y="333745"/>
                        <a:pt x="9807" y="327572"/>
                      </a:cubicBezTo>
                      <a:cubicBezTo>
                        <a:pt x="20677" y="254021"/>
                        <a:pt x="26952" y="76227"/>
                        <a:pt x="62751" y="46394"/>
                      </a:cubicBezTo>
                      <a:cubicBezTo>
                        <a:pt x="101704" y="13716"/>
                        <a:pt x="192196" y="0"/>
                        <a:pt x="192196"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3" name="Freeform: Shape 6312">
                  <a:extLst>
                    <a:ext uri="{FF2B5EF4-FFF2-40B4-BE49-F238E27FC236}">
                      <a16:creationId xmlns:a16="http://schemas.microsoft.com/office/drawing/2014/main" id="{18892365-B8E8-4CC7-A012-20615309B089}"/>
                    </a:ext>
                  </a:extLst>
                </p:cNvPr>
                <p:cNvSpPr/>
                <p:nvPr/>
              </p:nvSpPr>
              <p:spPr>
                <a:xfrm>
                  <a:off x="6887618" y="4665531"/>
                  <a:ext cx="153413" cy="312537"/>
                </a:xfrm>
                <a:custGeom>
                  <a:avLst/>
                  <a:gdLst>
                    <a:gd name="connsiteX0" fmla="*/ 153413 w 153413"/>
                    <a:gd name="connsiteY0" fmla="*/ 102390 h 312537"/>
                    <a:gd name="connsiteX1" fmla="*/ 131262 w 153413"/>
                    <a:gd name="connsiteY1" fmla="*/ 216850 h 312537"/>
                    <a:gd name="connsiteX2" fmla="*/ 65151 w 153413"/>
                    <a:gd name="connsiteY2" fmla="*/ 311593 h 312537"/>
                    <a:gd name="connsiteX3" fmla="*/ 0 w 153413"/>
                    <a:gd name="connsiteY3" fmla="*/ 294448 h 312537"/>
                    <a:gd name="connsiteX4" fmla="*/ 6858 w 153413"/>
                    <a:gd name="connsiteY4" fmla="*/ 241882 h 312537"/>
                    <a:gd name="connsiteX5" fmla="*/ 9807 w 153413"/>
                    <a:gd name="connsiteY5" fmla="*/ 225422 h 312537"/>
                    <a:gd name="connsiteX6" fmla="*/ 103178 w 153413"/>
                    <a:gd name="connsiteY6" fmla="*/ 0 h 3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13" h="312537">
                      <a:moveTo>
                        <a:pt x="153413" y="102390"/>
                      </a:moveTo>
                      <a:cubicBezTo>
                        <a:pt x="146555" y="138737"/>
                        <a:pt x="138943" y="177588"/>
                        <a:pt x="131262" y="216850"/>
                      </a:cubicBezTo>
                      <a:cubicBezTo>
                        <a:pt x="100127" y="277886"/>
                        <a:pt x="73381" y="319411"/>
                        <a:pt x="65151" y="311593"/>
                      </a:cubicBezTo>
                      <a:cubicBezTo>
                        <a:pt x="48280" y="295683"/>
                        <a:pt x="18722" y="293728"/>
                        <a:pt x="0" y="294448"/>
                      </a:cubicBezTo>
                      <a:cubicBezTo>
                        <a:pt x="1269" y="276823"/>
                        <a:pt x="3566" y="259267"/>
                        <a:pt x="6858" y="241882"/>
                      </a:cubicBezTo>
                      <a:cubicBezTo>
                        <a:pt x="7887" y="237253"/>
                        <a:pt x="8847" y="231595"/>
                        <a:pt x="9807" y="225422"/>
                      </a:cubicBezTo>
                      <a:lnTo>
                        <a:pt x="103178" y="0"/>
                      </a:ln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4" name="Freeform: Shape 6313">
                  <a:extLst>
                    <a:ext uri="{FF2B5EF4-FFF2-40B4-BE49-F238E27FC236}">
                      <a16:creationId xmlns:a16="http://schemas.microsoft.com/office/drawing/2014/main" id="{93FEE729-B79F-4232-B04A-B66B70EBB345}"/>
                    </a:ext>
                  </a:extLst>
                </p:cNvPr>
                <p:cNvSpPr/>
                <p:nvPr/>
              </p:nvSpPr>
              <p:spPr>
                <a:xfrm>
                  <a:off x="7079403" y="4460306"/>
                  <a:ext cx="130016" cy="147601"/>
                </a:xfrm>
                <a:custGeom>
                  <a:avLst/>
                  <a:gdLst>
                    <a:gd name="connsiteX0" fmla="*/ 129650 w 130016"/>
                    <a:gd name="connsiteY0" fmla="*/ 100778 h 147601"/>
                    <a:gd name="connsiteX1" fmla="*/ 125570 w 130016"/>
                    <a:gd name="connsiteY1" fmla="*/ 0 h 147601"/>
                    <a:gd name="connsiteX2" fmla="*/ 0 w 130016"/>
                    <a:gd name="connsiteY2" fmla="*/ 20574 h 147601"/>
                    <a:gd name="connsiteX3" fmla="*/ 548 w 130016"/>
                    <a:gd name="connsiteY3" fmla="*/ 101430 h 147601"/>
                    <a:gd name="connsiteX4" fmla="*/ 548 w 130016"/>
                    <a:gd name="connsiteY4" fmla="*/ 101430 h 147601"/>
                    <a:gd name="connsiteX5" fmla="*/ 45708 w 130016"/>
                    <a:gd name="connsiteY5" fmla="*/ 146658 h 147601"/>
                    <a:gd name="connsiteX6" fmla="*/ 129650 w 130016"/>
                    <a:gd name="connsiteY6" fmla="*/ 100778 h 14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16" h="147601">
                      <a:moveTo>
                        <a:pt x="129650" y="100778"/>
                      </a:moveTo>
                      <a:cubicBezTo>
                        <a:pt x="130748" y="67140"/>
                        <a:pt x="129376" y="33433"/>
                        <a:pt x="125570" y="0"/>
                      </a:cubicBezTo>
                      <a:lnTo>
                        <a:pt x="0" y="20574"/>
                      </a:lnTo>
                      <a:cubicBezTo>
                        <a:pt x="0" y="20574"/>
                        <a:pt x="0" y="58876"/>
                        <a:pt x="548" y="101430"/>
                      </a:cubicBezTo>
                      <a:lnTo>
                        <a:pt x="548" y="101430"/>
                      </a:lnTo>
                      <a:cubicBezTo>
                        <a:pt x="548" y="101430"/>
                        <a:pt x="-2881" y="140898"/>
                        <a:pt x="45708" y="146658"/>
                      </a:cubicBezTo>
                      <a:cubicBezTo>
                        <a:pt x="94298" y="152419"/>
                        <a:pt x="131022" y="131125"/>
                        <a:pt x="129650" y="100778"/>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5" name="Freeform: Shape 6314">
                  <a:extLst>
                    <a:ext uri="{FF2B5EF4-FFF2-40B4-BE49-F238E27FC236}">
                      <a16:creationId xmlns:a16="http://schemas.microsoft.com/office/drawing/2014/main" id="{51475C2C-1C73-4A39-8C8B-1955FD008344}"/>
                    </a:ext>
                  </a:extLst>
                </p:cNvPr>
                <p:cNvSpPr/>
                <p:nvPr/>
              </p:nvSpPr>
              <p:spPr>
                <a:xfrm>
                  <a:off x="7079025" y="4488561"/>
                  <a:ext cx="129204" cy="60590"/>
                </a:xfrm>
                <a:custGeom>
                  <a:avLst/>
                  <a:gdLst>
                    <a:gd name="connsiteX0" fmla="*/ 0 w 129204"/>
                    <a:gd name="connsiteY0" fmla="*/ 0 h 60590"/>
                    <a:gd name="connsiteX1" fmla="*/ 63505 w 129204"/>
                    <a:gd name="connsiteY1" fmla="*/ 60591 h 60590"/>
                    <a:gd name="connsiteX2" fmla="*/ 129204 w 129204"/>
                    <a:gd name="connsiteY2" fmla="*/ 3601 h 60590"/>
                  </a:gdLst>
                  <a:ahLst/>
                  <a:cxnLst>
                    <a:cxn ang="0">
                      <a:pos x="connsiteX0" y="connsiteY0"/>
                    </a:cxn>
                    <a:cxn ang="0">
                      <a:pos x="connsiteX1" y="connsiteY1"/>
                    </a:cxn>
                    <a:cxn ang="0">
                      <a:pos x="connsiteX2" y="connsiteY2"/>
                    </a:cxn>
                  </a:cxnLst>
                  <a:rect l="l" t="t" r="r" b="b"/>
                  <a:pathLst>
                    <a:path w="129204" h="60590">
                      <a:moveTo>
                        <a:pt x="0" y="0"/>
                      </a:moveTo>
                      <a:cubicBezTo>
                        <a:pt x="0" y="0"/>
                        <a:pt x="29592" y="60591"/>
                        <a:pt x="63505" y="60591"/>
                      </a:cubicBezTo>
                      <a:cubicBezTo>
                        <a:pt x="97418" y="60591"/>
                        <a:pt x="129204" y="3601"/>
                        <a:pt x="129204" y="3601"/>
                      </a:cubicBezTo>
                      <a:close/>
                    </a:path>
                  </a:pathLst>
                </a:custGeom>
                <a:solidFill>
                  <a:srgbClr val="CB7D4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6" name="Freeform: Shape 6315">
                  <a:extLst>
                    <a:ext uri="{FF2B5EF4-FFF2-40B4-BE49-F238E27FC236}">
                      <a16:creationId xmlns:a16="http://schemas.microsoft.com/office/drawing/2014/main" id="{591076A6-7EE3-41A2-9789-847B972A9AD3}"/>
                    </a:ext>
                  </a:extLst>
                </p:cNvPr>
                <p:cNvSpPr/>
                <p:nvPr/>
              </p:nvSpPr>
              <p:spPr>
                <a:xfrm>
                  <a:off x="7162761" y="6157326"/>
                  <a:ext cx="109453" cy="69668"/>
                </a:xfrm>
                <a:custGeom>
                  <a:avLst/>
                  <a:gdLst>
                    <a:gd name="connsiteX0" fmla="*/ 0 w 109453"/>
                    <a:gd name="connsiteY0" fmla="*/ 68709 h 69668"/>
                    <a:gd name="connsiteX1" fmla="*/ 15156 w 109453"/>
                    <a:gd name="connsiteY1" fmla="*/ 11925 h 69668"/>
                    <a:gd name="connsiteX2" fmla="*/ 93097 w 109453"/>
                    <a:gd name="connsiteY2" fmla="*/ 4244 h 69668"/>
                    <a:gd name="connsiteX3" fmla="*/ 109454 w 109453"/>
                    <a:gd name="connsiteY3" fmla="*/ 69669 h 69668"/>
                  </a:gdLst>
                  <a:ahLst/>
                  <a:cxnLst>
                    <a:cxn ang="0">
                      <a:pos x="connsiteX0" y="connsiteY0"/>
                    </a:cxn>
                    <a:cxn ang="0">
                      <a:pos x="connsiteX1" y="connsiteY1"/>
                    </a:cxn>
                    <a:cxn ang="0">
                      <a:pos x="connsiteX2" y="connsiteY2"/>
                    </a:cxn>
                    <a:cxn ang="0">
                      <a:pos x="connsiteX3" y="connsiteY3"/>
                    </a:cxn>
                  </a:cxnLst>
                  <a:rect l="l" t="t" r="r" b="b"/>
                  <a:pathLst>
                    <a:path w="109453" h="69668">
                      <a:moveTo>
                        <a:pt x="0" y="68709"/>
                      </a:moveTo>
                      <a:cubicBezTo>
                        <a:pt x="0" y="68709"/>
                        <a:pt x="4561" y="33116"/>
                        <a:pt x="15156" y="11925"/>
                      </a:cubicBezTo>
                      <a:cubicBezTo>
                        <a:pt x="25752" y="-9267"/>
                        <a:pt x="93097" y="4244"/>
                        <a:pt x="93097" y="4244"/>
                      </a:cubicBezTo>
                      <a:cubicBezTo>
                        <a:pt x="93097" y="4244"/>
                        <a:pt x="106539" y="15800"/>
                        <a:pt x="109454" y="6966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7" name="Freeform: Shape 6316">
                  <a:extLst>
                    <a:ext uri="{FF2B5EF4-FFF2-40B4-BE49-F238E27FC236}">
                      <a16:creationId xmlns:a16="http://schemas.microsoft.com/office/drawing/2014/main" id="{9E3F8CB6-1391-4B10-8796-54FB107213BD}"/>
                    </a:ext>
                  </a:extLst>
                </p:cNvPr>
                <p:cNvSpPr/>
                <p:nvPr/>
              </p:nvSpPr>
              <p:spPr>
                <a:xfrm>
                  <a:off x="6718980" y="6113023"/>
                  <a:ext cx="223694" cy="112668"/>
                </a:xfrm>
                <a:custGeom>
                  <a:avLst/>
                  <a:gdLst>
                    <a:gd name="connsiteX0" fmla="*/ 214313 w 223694"/>
                    <a:gd name="connsiteY0" fmla="*/ 112532 h 112668"/>
                    <a:gd name="connsiteX1" fmla="*/ 221171 w 223694"/>
                    <a:gd name="connsiteY1" fmla="*/ 30818 h 112668"/>
                    <a:gd name="connsiteX2" fmla="*/ 137263 w 223694"/>
                    <a:gd name="connsiteY2" fmla="*/ 17102 h 112668"/>
                    <a:gd name="connsiteX3" fmla="*/ 33090 w 223694"/>
                    <a:gd name="connsiteY3" fmla="*/ 88083 h 112668"/>
                    <a:gd name="connsiteX4" fmla="*/ 0 w 223694"/>
                    <a:gd name="connsiteY4" fmla="*/ 112668 h 1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94" h="112668">
                      <a:moveTo>
                        <a:pt x="214313" y="112532"/>
                      </a:moveTo>
                      <a:cubicBezTo>
                        <a:pt x="230120" y="102862"/>
                        <a:pt x="221171" y="30818"/>
                        <a:pt x="221171" y="30818"/>
                      </a:cubicBezTo>
                      <a:cubicBezTo>
                        <a:pt x="221171" y="30818"/>
                        <a:pt x="147413" y="-28195"/>
                        <a:pt x="137263" y="17102"/>
                      </a:cubicBezTo>
                      <a:cubicBezTo>
                        <a:pt x="127113" y="62399"/>
                        <a:pt x="67208" y="82562"/>
                        <a:pt x="33090" y="88083"/>
                      </a:cubicBezTo>
                      <a:cubicBezTo>
                        <a:pt x="9567" y="91923"/>
                        <a:pt x="2229" y="104953"/>
                        <a:pt x="0" y="11266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8" name="Freeform: Shape 6317">
                  <a:extLst>
                    <a:ext uri="{FF2B5EF4-FFF2-40B4-BE49-F238E27FC236}">
                      <a16:creationId xmlns:a16="http://schemas.microsoft.com/office/drawing/2014/main" id="{0895849E-26F4-478D-9DA8-E3AF469A8959}"/>
                    </a:ext>
                  </a:extLst>
                </p:cNvPr>
                <p:cNvSpPr/>
                <p:nvPr/>
              </p:nvSpPr>
              <p:spPr>
                <a:xfrm>
                  <a:off x="7066713" y="4334562"/>
                  <a:ext cx="154293" cy="178755"/>
                </a:xfrm>
                <a:custGeom>
                  <a:avLst/>
                  <a:gdLst>
                    <a:gd name="connsiteX0" fmla="*/ 16393 w 154293"/>
                    <a:gd name="connsiteY0" fmla="*/ 158525 h 178755"/>
                    <a:gd name="connsiteX1" fmla="*/ 74686 w 154293"/>
                    <a:gd name="connsiteY1" fmla="*/ 178756 h 178755"/>
                    <a:gd name="connsiteX2" fmla="*/ 137402 w 154293"/>
                    <a:gd name="connsiteY2" fmla="*/ 161131 h 178755"/>
                    <a:gd name="connsiteX3" fmla="*/ 152147 w 154293"/>
                    <a:gd name="connsiteY3" fmla="*/ 108256 h 178755"/>
                    <a:gd name="connsiteX4" fmla="*/ 152730 w 154293"/>
                    <a:gd name="connsiteY4" fmla="*/ 37036 h 178755"/>
                    <a:gd name="connsiteX5" fmla="*/ 98620 w 154293"/>
                    <a:gd name="connsiteY5" fmla="*/ 1168 h 178755"/>
                    <a:gd name="connsiteX6" fmla="*/ 1442 w 154293"/>
                    <a:gd name="connsiteY6" fmla="*/ 34978 h 178755"/>
                    <a:gd name="connsiteX7" fmla="*/ 654 w 154293"/>
                    <a:gd name="connsiteY7" fmla="*/ 52432 h 178755"/>
                    <a:gd name="connsiteX8" fmla="*/ 16393 w 154293"/>
                    <a:gd name="connsiteY8" fmla="*/ 158525 h 17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93" h="178755">
                      <a:moveTo>
                        <a:pt x="16393" y="158525"/>
                      </a:moveTo>
                      <a:cubicBezTo>
                        <a:pt x="28600" y="168126"/>
                        <a:pt x="64399" y="177659"/>
                        <a:pt x="74686" y="178756"/>
                      </a:cubicBezTo>
                      <a:cubicBezTo>
                        <a:pt x="74686" y="178756"/>
                        <a:pt x="127767" y="166926"/>
                        <a:pt x="137402" y="161131"/>
                      </a:cubicBezTo>
                      <a:cubicBezTo>
                        <a:pt x="152353" y="152078"/>
                        <a:pt x="151392" y="133699"/>
                        <a:pt x="152147" y="108256"/>
                      </a:cubicBezTo>
                      <a:cubicBezTo>
                        <a:pt x="153073" y="78081"/>
                        <a:pt x="156124" y="54420"/>
                        <a:pt x="152730" y="37036"/>
                      </a:cubicBezTo>
                      <a:cubicBezTo>
                        <a:pt x="148752" y="16221"/>
                        <a:pt x="135585" y="4391"/>
                        <a:pt x="98620" y="1168"/>
                      </a:cubicBezTo>
                      <a:cubicBezTo>
                        <a:pt x="30863" y="-4696"/>
                        <a:pt x="2608" y="12278"/>
                        <a:pt x="1442" y="34978"/>
                      </a:cubicBezTo>
                      <a:cubicBezTo>
                        <a:pt x="1134" y="41082"/>
                        <a:pt x="859" y="46911"/>
                        <a:pt x="654" y="52432"/>
                      </a:cubicBezTo>
                      <a:cubicBezTo>
                        <a:pt x="-2021" y="123138"/>
                        <a:pt x="3568" y="148409"/>
                        <a:pt x="16393" y="158525"/>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9" name="Freeform: Shape 6318">
                  <a:extLst>
                    <a:ext uri="{FF2B5EF4-FFF2-40B4-BE49-F238E27FC236}">
                      <a16:creationId xmlns:a16="http://schemas.microsoft.com/office/drawing/2014/main" id="{89387FCC-5E3F-4DB6-854F-F0A25BEE1B9B}"/>
                    </a:ext>
                  </a:extLst>
                </p:cNvPr>
                <p:cNvSpPr/>
                <p:nvPr/>
              </p:nvSpPr>
              <p:spPr>
                <a:xfrm>
                  <a:off x="6834854" y="5139878"/>
                  <a:ext cx="359539" cy="1039508"/>
                </a:xfrm>
                <a:custGeom>
                  <a:avLst/>
                  <a:gdLst>
                    <a:gd name="connsiteX0" fmla="*/ 251167 w 359539"/>
                    <a:gd name="connsiteY0" fmla="*/ 550170 h 1039508"/>
                    <a:gd name="connsiteX1" fmla="*/ 245749 w 359539"/>
                    <a:gd name="connsiteY1" fmla="*/ 590015 h 1039508"/>
                    <a:gd name="connsiteX2" fmla="*/ 114281 w 359539"/>
                    <a:gd name="connsiteY2" fmla="*/ 1036608 h 1039508"/>
                    <a:gd name="connsiteX3" fmla="*/ 14840 w 359539"/>
                    <a:gd name="connsiteY3" fmla="*/ 1016479 h 1039508"/>
                    <a:gd name="connsiteX4" fmla="*/ 335 w 359539"/>
                    <a:gd name="connsiteY4" fmla="*/ 993025 h 1039508"/>
                    <a:gd name="connsiteX5" fmla="*/ 78928 w 359539"/>
                    <a:gd name="connsiteY5" fmla="*/ 200686 h 1039508"/>
                    <a:gd name="connsiteX6" fmla="*/ 100188 w 359539"/>
                    <a:gd name="connsiteY6" fmla="*/ 25807 h 1039508"/>
                    <a:gd name="connsiteX7" fmla="*/ 359523 w 359539"/>
                    <a:gd name="connsiteY7" fmla="*/ 44049 h 1039508"/>
                    <a:gd name="connsiteX8" fmla="*/ 251167 w 359539"/>
                    <a:gd name="connsiteY8" fmla="*/ 550170 h 10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9" h="1039508">
                      <a:moveTo>
                        <a:pt x="251167" y="550170"/>
                      </a:moveTo>
                      <a:cubicBezTo>
                        <a:pt x="248595" y="563337"/>
                        <a:pt x="246777" y="576642"/>
                        <a:pt x="245749" y="590015"/>
                      </a:cubicBezTo>
                      <a:cubicBezTo>
                        <a:pt x="238891" y="723746"/>
                        <a:pt x="133209" y="1029475"/>
                        <a:pt x="114281" y="1036608"/>
                      </a:cubicBezTo>
                      <a:cubicBezTo>
                        <a:pt x="85032" y="1047649"/>
                        <a:pt x="38843" y="1024160"/>
                        <a:pt x="14840" y="1016479"/>
                      </a:cubicBezTo>
                      <a:cubicBezTo>
                        <a:pt x="4690" y="1013531"/>
                        <a:pt x="-1551" y="1003415"/>
                        <a:pt x="335" y="993025"/>
                      </a:cubicBezTo>
                      <a:cubicBezTo>
                        <a:pt x="52662" y="752378"/>
                        <a:pt x="71898" y="405843"/>
                        <a:pt x="78928" y="200686"/>
                      </a:cubicBezTo>
                      <a:cubicBezTo>
                        <a:pt x="82357" y="97336"/>
                        <a:pt x="100188" y="25807"/>
                        <a:pt x="100188" y="25807"/>
                      </a:cubicBezTo>
                      <a:cubicBezTo>
                        <a:pt x="100188" y="25807"/>
                        <a:pt x="357980" y="-42979"/>
                        <a:pt x="359523" y="44049"/>
                      </a:cubicBezTo>
                      <a:cubicBezTo>
                        <a:pt x="360929" y="121168"/>
                        <a:pt x="274175" y="423159"/>
                        <a:pt x="251167" y="550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0" name="Freeform: Shape 6319">
                  <a:extLst>
                    <a:ext uri="{FF2B5EF4-FFF2-40B4-BE49-F238E27FC236}">
                      <a16:creationId xmlns:a16="http://schemas.microsoft.com/office/drawing/2014/main" id="{11EDEA95-4ADD-4467-BE15-B5DF038006E3}"/>
                    </a:ext>
                  </a:extLst>
                </p:cNvPr>
                <p:cNvSpPr/>
                <p:nvPr/>
              </p:nvSpPr>
              <p:spPr>
                <a:xfrm>
                  <a:off x="6913816" y="5139878"/>
                  <a:ext cx="280611" cy="550169"/>
                </a:xfrm>
                <a:custGeom>
                  <a:avLst/>
                  <a:gdLst>
                    <a:gd name="connsiteX0" fmla="*/ 172204 w 280611"/>
                    <a:gd name="connsiteY0" fmla="*/ 550170 h 550169"/>
                    <a:gd name="connsiteX1" fmla="*/ 0 w 280611"/>
                    <a:gd name="connsiteY1" fmla="*/ 200686 h 550169"/>
                    <a:gd name="connsiteX2" fmla="*/ 21260 w 280611"/>
                    <a:gd name="connsiteY2" fmla="*/ 25807 h 550169"/>
                    <a:gd name="connsiteX3" fmla="*/ 280595 w 280611"/>
                    <a:gd name="connsiteY3" fmla="*/ 44049 h 550169"/>
                    <a:gd name="connsiteX4" fmla="*/ 172204 w 280611"/>
                    <a:gd name="connsiteY4" fmla="*/ 550170 h 550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11" h="550169">
                      <a:moveTo>
                        <a:pt x="172204" y="550170"/>
                      </a:moveTo>
                      <a:lnTo>
                        <a:pt x="0" y="200686"/>
                      </a:lnTo>
                      <a:cubicBezTo>
                        <a:pt x="3429" y="97336"/>
                        <a:pt x="21260" y="25807"/>
                        <a:pt x="21260" y="25807"/>
                      </a:cubicBezTo>
                      <a:cubicBezTo>
                        <a:pt x="21260" y="25807"/>
                        <a:pt x="279052" y="-42979"/>
                        <a:pt x="280595" y="44049"/>
                      </a:cubicBezTo>
                      <a:cubicBezTo>
                        <a:pt x="281967" y="121168"/>
                        <a:pt x="195213" y="423159"/>
                        <a:pt x="172204" y="5501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1" name="Freeform: Shape 6320">
                  <a:extLst>
                    <a:ext uri="{FF2B5EF4-FFF2-40B4-BE49-F238E27FC236}">
                      <a16:creationId xmlns:a16="http://schemas.microsoft.com/office/drawing/2014/main" id="{B7472446-0555-4F96-A7FE-987DACBE2AA8}"/>
                    </a:ext>
                  </a:extLst>
                </p:cNvPr>
                <p:cNvSpPr/>
                <p:nvPr/>
              </p:nvSpPr>
              <p:spPr>
                <a:xfrm>
                  <a:off x="7028688" y="5152996"/>
                  <a:ext cx="289082" cy="1026551"/>
                </a:xfrm>
                <a:custGeom>
                  <a:avLst/>
                  <a:gdLst>
                    <a:gd name="connsiteX0" fmla="*/ 0 w 289082"/>
                    <a:gd name="connsiteY0" fmla="*/ 31377 h 1026551"/>
                    <a:gd name="connsiteX1" fmla="*/ 136268 w 289082"/>
                    <a:gd name="connsiteY1" fmla="*/ 1019203 h 1026551"/>
                    <a:gd name="connsiteX2" fmla="*/ 242567 w 289082"/>
                    <a:gd name="connsiteY2" fmla="*/ 1022084 h 1026551"/>
                    <a:gd name="connsiteX3" fmla="*/ 279155 w 289082"/>
                    <a:gd name="connsiteY3" fmla="*/ 369716 h 1026551"/>
                    <a:gd name="connsiteX4" fmla="*/ 271851 w 289082"/>
                    <a:gd name="connsiteY4" fmla="*/ 6414 h 1026551"/>
                    <a:gd name="connsiteX5" fmla="*/ 0 w 289082"/>
                    <a:gd name="connsiteY5" fmla="*/ 31377 h 10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082" h="1026551">
                      <a:moveTo>
                        <a:pt x="0" y="31377"/>
                      </a:moveTo>
                      <a:lnTo>
                        <a:pt x="136268" y="1019203"/>
                      </a:lnTo>
                      <a:cubicBezTo>
                        <a:pt x="136268" y="1019203"/>
                        <a:pt x="196104" y="1033605"/>
                        <a:pt x="242567" y="1022084"/>
                      </a:cubicBezTo>
                      <a:cubicBezTo>
                        <a:pt x="242567" y="1022084"/>
                        <a:pt x="282481" y="496727"/>
                        <a:pt x="279155" y="369716"/>
                      </a:cubicBezTo>
                      <a:cubicBezTo>
                        <a:pt x="275829" y="242706"/>
                        <a:pt x="307787" y="29868"/>
                        <a:pt x="271851" y="6414"/>
                      </a:cubicBezTo>
                      <a:cubicBezTo>
                        <a:pt x="235915" y="-17040"/>
                        <a:pt x="0" y="31377"/>
                        <a:pt x="0" y="313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2" name="Freeform: Shape 6321">
                  <a:extLst>
                    <a:ext uri="{FF2B5EF4-FFF2-40B4-BE49-F238E27FC236}">
                      <a16:creationId xmlns:a16="http://schemas.microsoft.com/office/drawing/2014/main" id="{305DF205-3096-4236-99AA-FE4E9EAF5DEC}"/>
                    </a:ext>
                  </a:extLst>
                </p:cNvPr>
                <p:cNvSpPr/>
                <p:nvPr/>
              </p:nvSpPr>
              <p:spPr>
                <a:xfrm>
                  <a:off x="6926150" y="4563484"/>
                  <a:ext cx="394492" cy="622843"/>
                </a:xfrm>
                <a:custGeom>
                  <a:avLst/>
                  <a:gdLst>
                    <a:gd name="connsiteX0" fmla="*/ 394002 w 394492"/>
                    <a:gd name="connsiteY0" fmla="*/ 595857 h 622843"/>
                    <a:gd name="connsiteX1" fmla="*/ 374457 w 394492"/>
                    <a:gd name="connsiteY1" fmla="*/ 617015 h 622843"/>
                    <a:gd name="connsiteX2" fmla="*/ 373942 w 394492"/>
                    <a:gd name="connsiteY2" fmla="*/ 617015 h 622843"/>
                    <a:gd name="connsiteX3" fmla="*/ 159184 w 394492"/>
                    <a:gd name="connsiteY3" fmla="*/ 620444 h 622843"/>
                    <a:gd name="connsiteX4" fmla="*/ 1450 w 394492"/>
                    <a:gd name="connsiteY4" fmla="*/ 622844 h 622843"/>
                    <a:gd name="connsiteX5" fmla="*/ 17875 w 394492"/>
                    <a:gd name="connsiteY5" fmla="*/ 178548 h 622843"/>
                    <a:gd name="connsiteX6" fmla="*/ 153561 w 394492"/>
                    <a:gd name="connsiteY6" fmla="*/ 0 h 622843"/>
                    <a:gd name="connsiteX7" fmla="*/ 153561 w 394492"/>
                    <a:gd name="connsiteY7" fmla="*/ 0 h 622843"/>
                    <a:gd name="connsiteX8" fmla="*/ 203144 w 394492"/>
                    <a:gd name="connsiteY8" fmla="*/ 37205 h 622843"/>
                    <a:gd name="connsiteX9" fmla="*/ 282594 w 394492"/>
                    <a:gd name="connsiteY9" fmla="*/ 1234 h 622843"/>
                    <a:gd name="connsiteX10" fmla="*/ 293395 w 394492"/>
                    <a:gd name="connsiteY10" fmla="*/ 15191 h 622843"/>
                    <a:gd name="connsiteX11" fmla="*/ 369999 w 394492"/>
                    <a:gd name="connsiteY11" fmla="*/ 214587 h 622843"/>
                    <a:gd name="connsiteX12" fmla="*/ 394002 w 394492"/>
                    <a:gd name="connsiteY12" fmla="*/ 567774 h 622843"/>
                    <a:gd name="connsiteX13" fmla="*/ 394002 w 394492"/>
                    <a:gd name="connsiteY13" fmla="*/ 595857 h 62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492" h="622843">
                      <a:moveTo>
                        <a:pt x="394002" y="595857"/>
                      </a:moveTo>
                      <a:cubicBezTo>
                        <a:pt x="394448" y="607105"/>
                        <a:pt x="385669" y="616569"/>
                        <a:pt x="374457" y="617015"/>
                      </a:cubicBezTo>
                      <a:cubicBezTo>
                        <a:pt x="374285" y="617015"/>
                        <a:pt x="374114" y="617015"/>
                        <a:pt x="373942" y="617015"/>
                      </a:cubicBezTo>
                      <a:lnTo>
                        <a:pt x="159184" y="620444"/>
                      </a:lnTo>
                      <a:lnTo>
                        <a:pt x="1450" y="622844"/>
                      </a:lnTo>
                      <a:cubicBezTo>
                        <a:pt x="-5957" y="622844"/>
                        <a:pt x="17395" y="563865"/>
                        <a:pt x="17875" y="178548"/>
                      </a:cubicBezTo>
                      <a:cubicBezTo>
                        <a:pt x="17875" y="92549"/>
                        <a:pt x="151126" y="0"/>
                        <a:pt x="153561" y="0"/>
                      </a:cubicBezTo>
                      <a:lnTo>
                        <a:pt x="153561" y="0"/>
                      </a:lnTo>
                      <a:cubicBezTo>
                        <a:pt x="153561" y="12379"/>
                        <a:pt x="173071" y="35250"/>
                        <a:pt x="203144" y="37205"/>
                      </a:cubicBezTo>
                      <a:cubicBezTo>
                        <a:pt x="238805" y="39536"/>
                        <a:pt x="282594" y="21808"/>
                        <a:pt x="282594" y="1234"/>
                      </a:cubicBezTo>
                      <a:cubicBezTo>
                        <a:pt x="286606" y="5555"/>
                        <a:pt x="290206" y="10218"/>
                        <a:pt x="293395" y="15191"/>
                      </a:cubicBezTo>
                      <a:cubicBezTo>
                        <a:pt x="311226" y="41148"/>
                        <a:pt x="347093" y="104345"/>
                        <a:pt x="369999" y="214587"/>
                      </a:cubicBezTo>
                      <a:cubicBezTo>
                        <a:pt x="388070" y="301546"/>
                        <a:pt x="381143" y="417858"/>
                        <a:pt x="394002" y="567774"/>
                      </a:cubicBezTo>
                      <a:cubicBezTo>
                        <a:pt x="395202" y="578644"/>
                        <a:pt x="393796" y="588279"/>
                        <a:pt x="394002" y="595857"/>
                      </a:cubicBezTo>
                      <a:close/>
                    </a:path>
                  </a:pathLst>
                </a:custGeom>
                <a:solidFill>
                  <a:srgbClr val="FFA41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3" name="Freeform: Shape 6322">
                  <a:extLst>
                    <a:ext uri="{FF2B5EF4-FFF2-40B4-BE49-F238E27FC236}">
                      <a16:creationId xmlns:a16="http://schemas.microsoft.com/office/drawing/2014/main" id="{6BC19BB8-6544-493B-AEB3-D4B1E8819BF5}"/>
                    </a:ext>
                  </a:extLst>
                </p:cNvPr>
                <p:cNvSpPr/>
                <p:nvPr/>
              </p:nvSpPr>
              <p:spPr>
                <a:xfrm>
                  <a:off x="6926116" y="4563484"/>
                  <a:ext cx="394822" cy="658172"/>
                </a:xfrm>
                <a:custGeom>
                  <a:avLst/>
                  <a:gdLst>
                    <a:gd name="connsiteX0" fmla="*/ 386184 w 394822"/>
                    <a:gd name="connsiteY0" fmla="*/ 618215 h 658172"/>
                    <a:gd name="connsiteX1" fmla="*/ 304231 w 394822"/>
                    <a:gd name="connsiteY1" fmla="*/ 642218 h 658172"/>
                    <a:gd name="connsiteX2" fmla="*/ 145468 w 394822"/>
                    <a:gd name="connsiteY2" fmla="*/ 658163 h 658172"/>
                    <a:gd name="connsiteX3" fmla="*/ 1450 w 394822"/>
                    <a:gd name="connsiteY3" fmla="*/ 622844 h 658172"/>
                    <a:gd name="connsiteX4" fmla="*/ 17875 w 394822"/>
                    <a:gd name="connsiteY4" fmla="*/ 178548 h 658172"/>
                    <a:gd name="connsiteX5" fmla="*/ 153561 w 394822"/>
                    <a:gd name="connsiteY5" fmla="*/ 0 h 658172"/>
                    <a:gd name="connsiteX6" fmla="*/ 153561 w 394822"/>
                    <a:gd name="connsiteY6" fmla="*/ 0 h 658172"/>
                    <a:gd name="connsiteX7" fmla="*/ 184799 w 394822"/>
                    <a:gd name="connsiteY7" fmla="*/ 148201 h 658172"/>
                    <a:gd name="connsiteX8" fmla="*/ 296379 w 394822"/>
                    <a:gd name="connsiteY8" fmla="*/ 3875 h 658172"/>
                    <a:gd name="connsiteX9" fmla="*/ 369999 w 394822"/>
                    <a:gd name="connsiteY9" fmla="*/ 214587 h 658172"/>
                    <a:gd name="connsiteX10" fmla="*/ 379772 w 394822"/>
                    <a:gd name="connsiteY10" fmla="*/ 287693 h 658172"/>
                    <a:gd name="connsiteX11" fmla="*/ 394139 w 394822"/>
                    <a:gd name="connsiteY11" fmla="*/ 567911 h 658172"/>
                    <a:gd name="connsiteX12" fmla="*/ 394139 w 394822"/>
                    <a:gd name="connsiteY12" fmla="*/ 595960 h 658172"/>
                    <a:gd name="connsiteX13" fmla="*/ 386184 w 394822"/>
                    <a:gd name="connsiteY13" fmla="*/ 618215 h 6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822" h="658172">
                      <a:moveTo>
                        <a:pt x="386184" y="618215"/>
                      </a:moveTo>
                      <a:cubicBezTo>
                        <a:pt x="386184" y="618215"/>
                        <a:pt x="357620" y="631005"/>
                        <a:pt x="304231" y="642218"/>
                      </a:cubicBezTo>
                      <a:cubicBezTo>
                        <a:pt x="251973" y="652744"/>
                        <a:pt x="198789" y="658094"/>
                        <a:pt x="145468" y="658163"/>
                      </a:cubicBezTo>
                      <a:cubicBezTo>
                        <a:pt x="41055" y="658848"/>
                        <a:pt x="1450" y="622844"/>
                        <a:pt x="1450" y="622844"/>
                      </a:cubicBezTo>
                      <a:cubicBezTo>
                        <a:pt x="-5957" y="622844"/>
                        <a:pt x="17395" y="563865"/>
                        <a:pt x="17875" y="178548"/>
                      </a:cubicBezTo>
                      <a:cubicBezTo>
                        <a:pt x="17875" y="92549"/>
                        <a:pt x="151126" y="0"/>
                        <a:pt x="153561" y="0"/>
                      </a:cubicBezTo>
                      <a:lnTo>
                        <a:pt x="153561" y="0"/>
                      </a:lnTo>
                      <a:cubicBezTo>
                        <a:pt x="153561" y="0"/>
                        <a:pt x="150132" y="114529"/>
                        <a:pt x="184799" y="148201"/>
                      </a:cubicBezTo>
                      <a:cubicBezTo>
                        <a:pt x="184799" y="148201"/>
                        <a:pt x="233353" y="110482"/>
                        <a:pt x="296379" y="3875"/>
                      </a:cubicBezTo>
                      <a:cubicBezTo>
                        <a:pt x="314209" y="29798"/>
                        <a:pt x="347094" y="104413"/>
                        <a:pt x="369999" y="214587"/>
                      </a:cubicBezTo>
                      <a:cubicBezTo>
                        <a:pt x="374731" y="238727"/>
                        <a:pt x="378023" y="263141"/>
                        <a:pt x="379772" y="287693"/>
                      </a:cubicBezTo>
                      <a:cubicBezTo>
                        <a:pt x="385841" y="363714"/>
                        <a:pt x="384469" y="456503"/>
                        <a:pt x="394139" y="567911"/>
                      </a:cubicBezTo>
                      <a:cubicBezTo>
                        <a:pt x="395100" y="578747"/>
                        <a:pt x="393694" y="588485"/>
                        <a:pt x="394139" y="595960"/>
                      </a:cubicBezTo>
                      <a:cubicBezTo>
                        <a:pt x="394551" y="607447"/>
                        <a:pt x="397637" y="618043"/>
                        <a:pt x="386184" y="618215"/>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4" name="Freeform: Shape 6323">
                  <a:extLst>
                    <a:ext uri="{FF2B5EF4-FFF2-40B4-BE49-F238E27FC236}">
                      <a16:creationId xmlns:a16="http://schemas.microsoft.com/office/drawing/2014/main" id="{219B3E33-4C4A-4162-949F-C7253338EE7E}"/>
                    </a:ext>
                  </a:extLst>
                </p:cNvPr>
                <p:cNvSpPr/>
                <p:nvPr/>
              </p:nvSpPr>
              <p:spPr>
                <a:xfrm>
                  <a:off x="7189287" y="4779065"/>
                  <a:ext cx="131686" cy="426636"/>
                </a:xfrm>
                <a:custGeom>
                  <a:avLst/>
                  <a:gdLst>
                    <a:gd name="connsiteX0" fmla="*/ 123013 w 131686"/>
                    <a:gd name="connsiteY0" fmla="*/ 402633 h 426636"/>
                    <a:gd name="connsiteX1" fmla="*/ 41060 w 131686"/>
                    <a:gd name="connsiteY1" fmla="*/ 426636 h 426636"/>
                    <a:gd name="connsiteX2" fmla="*/ 152 w 131686"/>
                    <a:gd name="connsiteY2" fmla="*/ 281898 h 426636"/>
                    <a:gd name="connsiteX3" fmla="*/ 112246 w 131686"/>
                    <a:gd name="connsiteY3" fmla="*/ 0 h 426636"/>
                    <a:gd name="connsiteX4" fmla="*/ 116738 w 131686"/>
                    <a:gd name="connsiteY4" fmla="*/ 72009 h 426636"/>
                    <a:gd name="connsiteX5" fmla="*/ 131105 w 131686"/>
                    <a:gd name="connsiteY5" fmla="*/ 352227 h 426636"/>
                    <a:gd name="connsiteX6" fmla="*/ 131105 w 131686"/>
                    <a:gd name="connsiteY6" fmla="*/ 380276 h 426636"/>
                    <a:gd name="connsiteX7" fmla="*/ 123013 w 131686"/>
                    <a:gd name="connsiteY7" fmla="*/ 402633 h 4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86" h="426636">
                      <a:moveTo>
                        <a:pt x="123013" y="402633"/>
                      </a:moveTo>
                      <a:cubicBezTo>
                        <a:pt x="123013" y="402633"/>
                        <a:pt x="94449" y="415423"/>
                        <a:pt x="41060" y="426636"/>
                      </a:cubicBezTo>
                      <a:cubicBezTo>
                        <a:pt x="24258" y="401022"/>
                        <a:pt x="3101" y="354627"/>
                        <a:pt x="152" y="281898"/>
                      </a:cubicBezTo>
                      <a:cubicBezTo>
                        <a:pt x="-4786" y="158694"/>
                        <a:pt x="112246" y="0"/>
                        <a:pt x="112246" y="0"/>
                      </a:cubicBezTo>
                      <a:lnTo>
                        <a:pt x="116738" y="72009"/>
                      </a:lnTo>
                      <a:cubicBezTo>
                        <a:pt x="122807" y="148030"/>
                        <a:pt x="121436" y="240819"/>
                        <a:pt x="131105" y="352227"/>
                      </a:cubicBezTo>
                      <a:cubicBezTo>
                        <a:pt x="132066" y="363063"/>
                        <a:pt x="130660" y="372801"/>
                        <a:pt x="131105" y="380276"/>
                      </a:cubicBezTo>
                      <a:cubicBezTo>
                        <a:pt x="131380" y="391866"/>
                        <a:pt x="134466" y="402462"/>
                        <a:pt x="123013" y="40263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5" name="Freeform: Shape 6324">
                  <a:extLst>
                    <a:ext uri="{FF2B5EF4-FFF2-40B4-BE49-F238E27FC236}">
                      <a16:creationId xmlns:a16="http://schemas.microsoft.com/office/drawing/2014/main" id="{9E0F5ECD-D5F4-41A9-A372-0B236B805061}"/>
                    </a:ext>
                  </a:extLst>
                </p:cNvPr>
                <p:cNvSpPr/>
                <p:nvPr/>
              </p:nvSpPr>
              <p:spPr>
                <a:xfrm rot="-1800001">
                  <a:off x="7074968" y="4800917"/>
                  <a:ext cx="230394" cy="316050"/>
                </a:xfrm>
                <a:custGeom>
                  <a:avLst/>
                  <a:gdLst>
                    <a:gd name="connsiteX0" fmla="*/ 0 w 230394"/>
                    <a:gd name="connsiteY0" fmla="*/ 0 h 316050"/>
                    <a:gd name="connsiteX1" fmla="*/ 230394 w 230394"/>
                    <a:gd name="connsiteY1" fmla="*/ 0 h 316050"/>
                    <a:gd name="connsiteX2" fmla="*/ 230394 w 230394"/>
                    <a:gd name="connsiteY2" fmla="*/ 316051 h 316050"/>
                    <a:gd name="connsiteX3" fmla="*/ 0 w 230394"/>
                    <a:gd name="connsiteY3" fmla="*/ 316051 h 316050"/>
                  </a:gdLst>
                  <a:ahLst/>
                  <a:cxnLst>
                    <a:cxn ang="0">
                      <a:pos x="connsiteX0" y="connsiteY0"/>
                    </a:cxn>
                    <a:cxn ang="0">
                      <a:pos x="connsiteX1" y="connsiteY1"/>
                    </a:cxn>
                    <a:cxn ang="0">
                      <a:pos x="connsiteX2" y="connsiteY2"/>
                    </a:cxn>
                    <a:cxn ang="0">
                      <a:pos x="connsiteX3" y="connsiteY3"/>
                    </a:cxn>
                  </a:cxnLst>
                  <a:rect l="l" t="t" r="r" b="b"/>
                  <a:pathLst>
                    <a:path w="230394" h="316050">
                      <a:moveTo>
                        <a:pt x="0" y="0"/>
                      </a:moveTo>
                      <a:lnTo>
                        <a:pt x="230394" y="0"/>
                      </a:lnTo>
                      <a:lnTo>
                        <a:pt x="230394" y="316051"/>
                      </a:lnTo>
                      <a:lnTo>
                        <a:pt x="0" y="316051"/>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6" name="Freeform: Shape 6325">
                  <a:extLst>
                    <a:ext uri="{FF2B5EF4-FFF2-40B4-BE49-F238E27FC236}">
                      <a16:creationId xmlns:a16="http://schemas.microsoft.com/office/drawing/2014/main" id="{A3A91A79-DD2E-42D4-A203-0079B462F288}"/>
                    </a:ext>
                  </a:extLst>
                </p:cNvPr>
                <p:cNvSpPr/>
                <p:nvPr/>
              </p:nvSpPr>
              <p:spPr>
                <a:xfrm>
                  <a:off x="7097439" y="4564684"/>
                  <a:ext cx="318726" cy="456849"/>
                </a:xfrm>
                <a:custGeom>
                  <a:avLst/>
                  <a:gdLst>
                    <a:gd name="connsiteX0" fmla="*/ 302712 w 318726"/>
                    <a:gd name="connsiteY0" fmla="*/ 455749 h 456849"/>
                    <a:gd name="connsiteX1" fmla="*/ 192024 w 318726"/>
                    <a:gd name="connsiteY1" fmla="*/ 452560 h 456849"/>
                    <a:gd name="connsiteX2" fmla="*/ 0 w 318726"/>
                    <a:gd name="connsiteY2" fmla="*/ 413881 h 456849"/>
                    <a:gd name="connsiteX3" fmla="*/ 22254 w 318726"/>
                    <a:gd name="connsiteY3" fmla="*/ 375887 h 456849"/>
                    <a:gd name="connsiteX4" fmla="*/ 179988 w 318726"/>
                    <a:gd name="connsiteY4" fmla="*/ 362171 h 456849"/>
                    <a:gd name="connsiteX5" fmla="*/ 223468 w 318726"/>
                    <a:gd name="connsiteY5" fmla="*/ 353804 h 456849"/>
                    <a:gd name="connsiteX6" fmla="*/ 129753 w 318726"/>
                    <a:gd name="connsiteY6" fmla="*/ 60488 h 456849"/>
                    <a:gd name="connsiteX7" fmla="*/ 111511 w 318726"/>
                    <a:gd name="connsiteY7" fmla="*/ 0 h 456849"/>
                    <a:gd name="connsiteX8" fmla="*/ 127798 w 318726"/>
                    <a:gd name="connsiteY8" fmla="*/ 2983 h 456849"/>
                    <a:gd name="connsiteX9" fmla="*/ 237870 w 318726"/>
                    <a:gd name="connsiteY9" fmla="*/ 40154 h 456849"/>
                    <a:gd name="connsiteX10" fmla="*/ 302712 w 318726"/>
                    <a:gd name="connsiteY10" fmla="*/ 455749 h 45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726" h="456849">
                      <a:moveTo>
                        <a:pt x="302712" y="455749"/>
                      </a:moveTo>
                      <a:cubicBezTo>
                        <a:pt x="302712" y="455749"/>
                        <a:pt x="261873" y="459726"/>
                        <a:pt x="192024" y="452560"/>
                      </a:cubicBezTo>
                      <a:cubicBezTo>
                        <a:pt x="126976" y="445599"/>
                        <a:pt x="62682" y="432637"/>
                        <a:pt x="0" y="413881"/>
                      </a:cubicBezTo>
                      <a:lnTo>
                        <a:pt x="22254" y="375887"/>
                      </a:lnTo>
                      <a:cubicBezTo>
                        <a:pt x="22254" y="375887"/>
                        <a:pt x="113225" y="371875"/>
                        <a:pt x="179988" y="362171"/>
                      </a:cubicBezTo>
                      <a:cubicBezTo>
                        <a:pt x="194630" y="360217"/>
                        <a:pt x="209135" y="357405"/>
                        <a:pt x="223468" y="353804"/>
                      </a:cubicBezTo>
                      <a:cubicBezTo>
                        <a:pt x="237938" y="349930"/>
                        <a:pt x="166032" y="167678"/>
                        <a:pt x="129753" y="60488"/>
                      </a:cubicBezTo>
                      <a:cubicBezTo>
                        <a:pt x="121078" y="34907"/>
                        <a:pt x="114460" y="13579"/>
                        <a:pt x="111511" y="0"/>
                      </a:cubicBezTo>
                      <a:cubicBezTo>
                        <a:pt x="111511" y="0"/>
                        <a:pt x="117855" y="1029"/>
                        <a:pt x="127798" y="2983"/>
                      </a:cubicBezTo>
                      <a:cubicBezTo>
                        <a:pt x="156054" y="8573"/>
                        <a:pt x="213523" y="21672"/>
                        <a:pt x="237870" y="40154"/>
                      </a:cubicBezTo>
                      <a:cubicBezTo>
                        <a:pt x="270719" y="65048"/>
                        <a:pt x="353324" y="346843"/>
                        <a:pt x="302712" y="455749"/>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7" name="Freeform: Shape 6326">
                  <a:extLst>
                    <a:ext uri="{FF2B5EF4-FFF2-40B4-BE49-F238E27FC236}">
                      <a16:creationId xmlns:a16="http://schemas.microsoft.com/office/drawing/2014/main" id="{BEF300C9-82EE-4901-A42E-47E699DF73B6}"/>
                    </a:ext>
                  </a:extLst>
                </p:cNvPr>
                <p:cNvSpPr/>
                <p:nvPr/>
              </p:nvSpPr>
              <p:spPr>
                <a:xfrm>
                  <a:off x="7222632" y="4567256"/>
                  <a:ext cx="193532" cy="454277"/>
                </a:xfrm>
                <a:custGeom>
                  <a:avLst/>
                  <a:gdLst>
                    <a:gd name="connsiteX0" fmla="*/ 177519 w 193532"/>
                    <a:gd name="connsiteY0" fmla="*/ 453177 h 454277"/>
                    <a:gd name="connsiteX1" fmla="*/ 66831 w 193532"/>
                    <a:gd name="connsiteY1" fmla="*/ 449988 h 454277"/>
                    <a:gd name="connsiteX2" fmla="*/ 54692 w 193532"/>
                    <a:gd name="connsiteY2" fmla="*/ 359531 h 454277"/>
                    <a:gd name="connsiteX3" fmla="*/ 98172 w 193532"/>
                    <a:gd name="connsiteY3" fmla="*/ 351164 h 454277"/>
                    <a:gd name="connsiteX4" fmla="*/ 4457 w 193532"/>
                    <a:gd name="connsiteY4" fmla="*/ 57847 h 454277"/>
                    <a:gd name="connsiteX5" fmla="*/ 0 w 193532"/>
                    <a:gd name="connsiteY5" fmla="*/ 0 h 454277"/>
                    <a:gd name="connsiteX6" fmla="*/ 2503 w 193532"/>
                    <a:gd name="connsiteY6" fmla="*/ 343 h 454277"/>
                    <a:gd name="connsiteX7" fmla="*/ 112574 w 193532"/>
                    <a:gd name="connsiteY7" fmla="*/ 37513 h 454277"/>
                    <a:gd name="connsiteX8" fmla="*/ 177519 w 193532"/>
                    <a:gd name="connsiteY8" fmla="*/ 453177 h 4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532" h="454277">
                      <a:moveTo>
                        <a:pt x="177519" y="453177"/>
                      </a:moveTo>
                      <a:cubicBezTo>
                        <a:pt x="177519" y="453177"/>
                        <a:pt x="136680" y="457155"/>
                        <a:pt x="66831" y="449988"/>
                      </a:cubicBezTo>
                      <a:cubicBezTo>
                        <a:pt x="70672" y="430991"/>
                        <a:pt x="74238" y="393924"/>
                        <a:pt x="54692" y="359531"/>
                      </a:cubicBezTo>
                      <a:cubicBezTo>
                        <a:pt x="69334" y="357576"/>
                        <a:pt x="83839" y="354765"/>
                        <a:pt x="98172" y="351164"/>
                      </a:cubicBezTo>
                      <a:cubicBezTo>
                        <a:pt x="112643" y="347289"/>
                        <a:pt x="40736" y="165038"/>
                        <a:pt x="4457" y="57847"/>
                      </a:cubicBezTo>
                      <a:cubicBezTo>
                        <a:pt x="1543" y="23180"/>
                        <a:pt x="0" y="0"/>
                        <a:pt x="0" y="0"/>
                      </a:cubicBezTo>
                      <a:lnTo>
                        <a:pt x="2503" y="343"/>
                      </a:lnTo>
                      <a:cubicBezTo>
                        <a:pt x="30758" y="5933"/>
                        <a:pt x="88228" y="19031"/>
                        <a:pt x="112574" y="37513"/>
                      </a:cubicBezTo>
                      <a:cubicBezTo>
                        <a:pt x="145527" y="62477"/>
                        <a:pt x="228131" y="344272"/>
                        <a:pt x="177519" y="453177"/>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8" name="Freeform: Shape 6327">
                  <a:extLst>
                    <a:ext uri="{FF2B5EF4-FFF2-40B4-BE49-F238E27FC236}">
                      <a16:creationId xmlns:a16="http://schemas.microsoft.com/office/drawing/2014/main" id="{DDE32DDB-F860-456F-9F65-7C6593A1F37E}"/>
                    </a:ext>
                  </a:extLst>
                </p:cNvPr>
                <p:cNvSpPr/>
                <p:nvPr/>
              </p:nvSpPr>
              <p:spPr>
                <a:xfrm>
                  <a:off x="7110984" y="4551723"/>
                  <a:ext cx="140486" cy="159722"/>
                </a:xfrm>
                <a:custGeom>
                  <a:avLst/>
                  <a:gdLst>
                    <a:gd name="connsiteX0" fmla="*/ 0 w 140486"/>
                    <a:gd name="connsiteY0" fmla="*/ 159723 h 159722"/>
                    <a:gd name="connsiteX1" fmla="*/ 98652 w 140486"/>
                    <a:gd name="connsiteY1" fmla="*/ 113534 h 159722"/>
                    <a:gd name="connsiteX2" fmla="*/ 87097 w 140486"/>
                    <a:gd name="connsiteY2" fmla="*/ 76466 h 159722"/>
                    <a:gd name="connsiteX3" fmla="*/ 136646 w 140486"/>
                    <a:gd name="connsiteY3" fmla="*/ 75027 h 159722"/>
                    <a:gd name="connsiteX4" fmla="*/ 140486 w 140486"/>
                    <a:gd name="connsiteY4" fmla="*/ 21157 h 159722"/>
                    <a:gd name="connsiteX5" fmla="*/ 98172 w 140486"/>
                    <a:gd name="connsiteY5" fmla="*/ 0 h 159722"/>
                    <a:gd name="connsiteX6" fmla="*/ 69300 w 140486"/>
                    <a:gd name="connsiteY6" fmla="*/ 67825 h 159722"/>
                    <a:gd name="connsiteX7" fmla="*/ 0 w 140486"/>
                    <a:gd name="connsiteY7" fmla="*/ 159723 h 15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86" h="159722">
                      <a:moveTo>
                        <a:pt x="0" y="159723"/>
                      </a:moveTo>
                      <a:cubicBezTo>
                        <a:pt x="0" y="159723"/>
                        <a:pt x="97212" y="116894"/>
                        <a:pt x="98652" y="113534"/>
                      </a:cubicBezTo>
                      <a:cubicBezTo>
                        <a:pt x="100092" y="110174"/>
                        <a:pt x="93817" y="84182"/>
                        <a:pt x="87097" y="76466"/>
                      </a:cubicBezTo>
                      <a:cubicBezTo>
                        <a:pt x="87097" y="76466"/>
                        <a:pt x="133765" y="80821"/>
                        <a:pt x="136646" y="75027"/>
                      </a:cubicBezTo>
                      <a:cubicBezTo>
                        <a:pt x="139526" y="69231"/>
                        <a:pt x="140486" y="21157"/>
                        <a:pt x="140486" y="21157"/>
                      </a:cubicBezTo>
                      <a:cubicBezTo>
                        <a:pt x="140486" y="21157"/>
                        <a:pt x="122210" y="1920"/>
                        <a:pt x="98172" y="0"/>
                      </a:cubicBezTo>
                      <a:cubicBezTo>
                        <a:pt x="98172" y="0"/>
                        <a:pt x="77084" y="52224"/>
                        <a:pt x="69300" y="67825"/>
                      </a:cubicBezTo>
                      <a:cubicBezTo>
                        <a:pt x="48623" y="109317"/>
                        <a:pt x="0" y="159723"/>
                        <a:pt x="0" y="15972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9" name="Freeform: Shape 6328">
                  <a:extLst>
                    <a:ext uri="{FF2B5EF4-FFF2-40B4-BE49-F238E27FC236}">
                      <a16:creationId xmlns:a16="http://schemas.microsoft.com/office/drawing/2014/main" id="{DA0153CF-1154-4F28-9C01-90FF879E35DD}"/>
                    </a:ext>
                  </a:extLst>
                </p:cNvPr>
                <p:cNvSpPr/>
                <p:nvPr/>
              </p:nvSpPr>
              <p:spPr>
                <a:xfrm>
                  <a:off x="7037341" y="4551805"/>
                  <a:ext cx="73676" cy="159777"/>
                </a:xfrm>
                <a:custGeom>
                  <a:avLst/>
                  <a:gdLst>
                    <a:gd name="connsiteX0" fmla="*/ 50600 w 73676"/>
                    <a:gd name="connsiteY0" fmla="*/ 75081 h 159777"/>
                    <a:gd name="connsiteX1" fmla="*/ 73677 w 73676"/>
                    <a:gd name="connsiteY1" fmla="*/ 159777 h 159777"/>
                    <a:gd name="connsiteX2" fmla="*/ 18607 w 73676"/>
                    <a:gd name="connsiteY2" fmla="*/ 112868 h 159777"/>
                    <a:gd name="connsiteX3" fmla="*/ 30883 w 73676"/>
                    <a:gd name="connsiteY3" fmla="*/ 78921 h 159777"/>
                    <a:gd name="connsiteX4" fmla="*/ 22 w 73676"/>
                    <a:gd name="connsiteY4" fmla="*/ 68120 h 159777"/>
                    <a:gd name="connsiteX5" fmla="*/ 9383 w 73676"/>
                    <a:gd name="connsiteY5" fmla="*/ 18331 h 159777"/>
                    <a:gd name="connsiteX6" fmla="*/ 42679 w 73676"/>
                    <a:gd name="connsiteY6" fmla="*/ 20 h 1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76" h="159777">
                      <a:moveTo>
                        <a:pt x="50600" y="75081"/>
                      </a:moveTo>
                      <a:cubicBezTo>
                        <a:pt x="50600" y="75081"/>
                        <a:pt x="56840" y="125110"/>
                        <a:pt x="73677" y="159777"/>
                      </a:cubicBezTo>
                      <a:cubicBezTo>
                        <a:pt x="73677" y="159777"/>
                        <a:pt x="22927" y="124390"/>
                        <a:pt x="18607" y="112868"/>
                      </a:cubicBezTo>
                      <a:cubicBezTo>
                        <a:pt x="14286" y="101347"/>
                        <a:pt x="30883" y="78921"/>
                        <a:pt x="30883" y="78921"/>
                      </a:cubicBezTo>
                      <a:cubicBezTo>
                        <a:pt x="30883" y="78921"/>
                        <a:pt x="570" y="78201"/>
                        <a:pt x="22" y="68120"/>
                      </a:cubicBezTo>
                      <a:cubicBezTo>
                        <a:pt x="-527" y="58039"/>
                        <a:pt x="9383" y="18331"/>
                        <a:pt x="9383" y="18331"/>
                      </a:cubicBezTo>
                      <a:cubicBezTo>
                        <a:pt x="9383" y="18331"/>
                        <a:pt x="35478" y="-700"/>
                        <a:pt x="42679" y="20"/>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0" name="Freeform: Shape 6329">
                  <a:extLst>
                    <a:ext uri="{FF2B5EF4-FFF2-40B4-BE49-F238E27FC236}">
                      <a16:creationId xmlns:a16="http://schemas.microsoft.com/office/drawing/2014/main" id="{E3BF286A-CD06-436A-A7FB-963FD360EC93}"/>
                    </a:ext>
                  </a:extLst>
                </p:cNvPr>
                <p:cNvSpPr/>
                <p:nvPr/>
              </p:nvSpPr>
              <p:spPr>
                <a:xfrm>
                  <a:off x="7063792" y="4329419"/>
                  <a:ext cx="132684" cy="80274"/>
                </a:xfrm>
                <a:custGeom>
                  <a:avLst/>
                  <a:gdLst>
                    <a:gd name="connsiteX0" fmla="*/ 2992 w 132684"/>
                    <a:gd name="connsiteY0" fmla="*/ 80274 h 80274"/>
                    <a:gd name="connsiteX1" fmla="*/ 33647 w 132684"/>
                    <a:gd name="connsiteY1" fmla="*/ 34566 h 80274"/>
                    <a:gd name="connsiteX2" fmla="*/ 130688 w 132684"/>
                    <a:gd name="connsiteY2" fmla="*/ 12243 h 80274"/>
                    <a:gd name="connsiteX3" fmla="*/ 10296 w 132684"/>
                    <a:gd name="connsiteY3" fmla="*/ 1956 h 80274"/>
                    <a:gd name="connsiteX4" fmla="*/ 2992 w 132684"/>
                    <a:gd name="connsiteY4" fmla="*/ 80274 h 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4" h="80274">
                      <a:moveTo>
                        <a:pt x="2992" y="80274"/>
                      </a:moveTo>
                      <a:cubicBezTo>
                        <a:pt x="2992" y="80274"/>
                        <a:pt x="5632" y="35114"/>
                        <a:pt x="33647" y="34566"/>
                      </a:cubicBezTo>
                      <a:cubicBezTo>
                        <a:pt x="61662" y="34017"/>
                        <a:pt x="110422" y="31137"/>
                        <a:pt x="130688" y="12243"/>
                      </a:cubicBezTo>
                      <a:cubicBezTo>
                        <a:pt x="150953" y="-6651"/>
                        <a:pt x="10296" y="1956"/>
                        <a:pt x="10296" y="1956"/>
                      </a:cubicBezTo>
                      <a:cubicBezTo>
                        <a:pt x="10296" y="1956"/>
                        <a:pt x="-6712" y="56271"/>
                        <a:pt x="2992" y="8027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1" name="Freeform: Shape 6330">
                  <a:extLst>
                    <a:ext uri="{FF2B5EF4-FFF2-40B4-BE49-F238E27FC236}">
                      <a16:creationId xmlns:a16="http://schemas.microsoft.com/office/drawing/2014/main" id="{C4BFC0D9-5282-4891-B7B2-77BC2DBC272E}"/>
                    </a:ext>
                  </a:extLst>
                </p:cNvPr>
                <p:cNvSpPr/>
                <p:nvPr/>
              </p:nvSpPr>
              <p:spPr>
                <a:xfrm>
                  <a:off x="7179358" y="4334018"/>
                  <a:ext cx="42815" cy="52461"/>
                </a:xfrm>
                <a:custGeom>
                  <a:avLst/>
                  <a:gdLst>
                    <a:gd name="connsiteX0" fmla="*/ 0 w 42815"/>
                    <a:gd name="connsiteY0" fmla="*/ 14365 h 52461"/>
                    <a:gd name="connsiteX1" fmla="*/ 41662 w 42815"/>
                    <a:gd name="connsiteY1" fmla="*/ 52462 h 52461"/>
                    <a:gd name="connsiteX2" fmla="*/ 0 w 42815"/>
                    <a:gd name="connsiteY2" fmla="*/ 14365 h 52461"/>
                  </a:gdLst>
                  <a:ahLst/>
                  <a:cxnLst>
                    <a:cxn ang="0">
                      <a:pos x="connsiteX0" y="connsiteY0"/>
                    </a:cxn>
                    <a:cxn ang="0">
                      <a:pos x="connsiteX1" y="connsiteY1"/>
                    </a:cxn>
                    <a:cxn ang="0">
                      <a:pos x="connsiteX2" y="connsiteY2"/>
                    </a:cxn>
                  </a:cxnLst>
                  <a:rect l="l" t="t" r="r" b="b"/>
                  <a:pathLst>
                    <a:path w="42815" h="52461">
                      <a:moveTo>
                        <a:pt x="0" y="14365"/>
                      </a:moveTo>
                      <a:cubicBezTo>
                        <a:pt x="0" y="14365"/>
                        <a:pt x="36553" y="29247"/>
                        <a:pt x="41662" y="52462"/>
                      </a:cubicBezTo>
                      <a:cubicBezTo>
                        <a:pt x="41662" y="52462"/>
                        <a:pt x="53698" y="-33160"/>
                        <a:pt x="0" y="143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2" name="Freeform: Shape 6331">
                  <a:extLst>
                    <a:ext uri="{FF2B5EF4-FFF2-40B4-BE49-F238E27FC236}">
                      <a16:creationId xmlns:a16="http://schemas.microsoft.com/office/drawing/2014/main" id="{9AD4F557-1E4B-48F9-9E7F-8484AFFDDD9E}"/>
                    </a:ext>
                  </a:extLst>
                </p:cNvPr>
                <p:cNvSpPr/>
                <p:nvPr/>
              </p:nvSpPr>
              <p:spPr>
                <a:xfrm>
                  <a:off x="7017793" y="4887198"/>
                  <a:ext cx="101900" cy="91366"/>
                </a:xfrm>
                <a:custGeom>
                  <a:avLst/>
                  <a:gdLst>
                    <a:gd name="connsiteX0" fmla="*/ 101900 w 101900"/>
                    <a:gd name="connsiteY0" fmla="*/ 53373 h 91366"/>
                    <a:gd name="connsiteX1" fmla="*/ 79646 w 101900"/>
                    <a:gd name="connsiteY1" fmla="*/ 21037 h 91366"/>
                    <a:gd name="connsiteX2" fmla="*/ 39149 w 101900"/>
                    <a:gd name="connsiteY2" fmla="*/ 2521 h 91366"/>
                    <a:gd name="connsiteX3" fmla="*/ 56294 w 101900"/>
                    <a:gd name="connsiteY3" fmla="*/ 27415 h 91366"/>
                    <a:gd name="connsiteX4" fmla="*/ 436 w 101900"/>
                    <a:gd name="connsiteY4" fmla="*/ 5230 h 91366"/>
                    <a:gd name="connsiteX5" fmla="*/ 26942 w 101900"/>
                    <a:gd name="connsiteY5" fmla="*/ 62734 h 91366"/>
                    <a:gd name="connsiteX6" fmla="*/ 79646 w 101900"/>
                    <a:gd name="connsiteY6" fmla="*/ 91366 h 9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00" h="91366">
                      <a:moveTo>
                        <a:pt x="101900" y="53373"/>
                      </a:moveTo>
                      <a:cubicBezTo>
                        <a:pt x="101900" y="53373"/>
                        <a:pt x="80469" y="27073"/>
                        <a:pt x="79646" y="21037"/>
                      </a:cubicBezTo>
                      <a:cubicBezTo>
                        <a:pt x="78823" y="15002"/>
                        <a:pt x="36406" y="-7458"/>
                        <a:pt x="39149" y="2521"/>
                      </a:cubicBezTo>
                      <a:cubicBezTo>
                        <a:pt x="41378" y="10647"/>
                        <a:pt x="59380" y="25358"/>
                        <a:pt x="56294" y="27415"/>
                      </a:cubicBezTo>
                      <a:cubicBezTo>
                        <a:pt x="53208" y="29473"/>
                        <a:pt x="2973" y="-17"/>
                        <a:pt x="436" y="5230"/>
                      </a:cubicBezTo>
                      <a:cubicBezTo>
                        <a:pt x="-3473" y="13459"/>
                        <a:pt x="20016" y="53030"/>
                        <a:pt x="26942" y="62734"/>
                      </a:cubicBezTo>
                      <a:cubicBezTo>
                        <a:pt x="33868" y="72438"/>
                        <a:pt x="79646" y="91366"/>
                        <a:pt x="79646" y="91366"/>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3" name="Freeform: Shape 6332">
                  <a:extLst>
                    <a:ext uri="{FF2B5EF4-FFF2-40B4-BE49-F238E27FC236}">
                      <a16:creationId xmlns:a16="http://schemas.microsoft.com/office/drawing/2014/main" id="{88D6FFDE-DC74-4DF2-A702-DCAC92F07829}"/>
                    </a:ext>
                  </a:extLst>
                </p:cNvPr>
                <p:cNvSpPr/>
                <p:nvPr/>
              </p:nvSpPr>
              <p:spPr>
                <a:xfrm>
                  <a:off x="4602601" y="4069331"/>
                  <a:ext cx="416794" cy="515139"/>
                </a:xfrm>
                <a:custGeom>
                  <a:avLst/>
                  <a:gdLst>
                    <a:gd name="connsiteX0" fmla="*/ 230463 w 416794"/>
                    <a:gd name="connsiteY0" fmla="*/ 0 h 515139"/>
                    <a:gd name="connsiteX1" fmla="*/ 110448 w 416794"/>
                    <a:gd name="connsiteY1" fmla="*/ 87337 h 515139"/>
                    <a:gd name="connsiteX2" fmla="*/ 0 w 416794"/>
                    <a:gd name="connsiteY2" fmla="*/ 433152 h 515139"/>
                    <a:gd name="connsiteX3" fmla="*/ 411069 w 416794"/>
                    <a:gd name="connsiteY3" fmla="*/ 478826 h 515139"/>
                    <a:gd name="connsiteX4" fmla="*/ 230463 w 416794"/>
                    <a:gd name="connsiteY4" fmla="*/ 0 h 51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94" h="515139">
                      <a:moveTo>
                        <a:pt x="230463" y="0"/>
                      </a:moveTo>
                      <a:cubicBezTo>
                        <a:pt x="230463" y="0"/>
                        <a:pt x="138223" y="274"/>
                        <a:pt x="110448" y="87337"/>
                      </a:cubicBezTo>
                      <a:cubicBezTo>
                        <a:pt x="82673" y="174399"/>
                        <a:pt x="52155" y="388883"/>
                        <a:pt x="0" y="433152"/>
                      </a:cubicBezTo>
                      <a:cubicBezTo>
                        <a:pt x="0" y="433152"/>
                        <a:pt x="283818" y="581764"/>
                        <a:pt x="411069" y="478826"/>
                      </a:cubicBezTo>
                      <a:cubicBezTo>
                        <a:pt x="411240" y="478826"/>
                        <a:pt x="466447" y="10561"/>
                        <a:pt x="23046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4" name="Freeform: Shape 6333">
                  <a:extLst>
                    <a:ext uri="{FF2B5EF4-FFF2-40B4-BE49-F238E27FC236}">
                      <a16:creationId xmlns:a16="http://schemas.microsoft.com/office/drawing/2014/main" id="{08B29C70-9B2F-47C1-BF3C-47D3BFE135F0}"/>
                    </a:ext>
                  </a:extLst>
                </p:cNvPr>
                <p:cNvSpPr/>
                <p:nvPr/>
              </p:nvSpPr>
              <p:spPr>
                <a:xfrm>
                  <a:off x="4710595" y="4837461"/>
                  <a:ext cx="390225" cy="1057150"/>
                </a:xfrm>
                <a:custGeom>
                  <a:avLst/>
                  <a:gdLst>
                    <a:gd name="connsiteX0" fmla="*/ 385577 w 390225"/>
                    <a:gd name="connsiteY0" fmla="*/ 699790 h 1057150"/>
                    <a:gd name="connsiteX1" fmla="*/ 218139 w 390225"/>
                    <a:gd name="connsiteY1" fmla="*/ 887665 h 1057150"/>
                    <a:gd name="connsiteX2" fmla="*/ 29544 w 390225"/>
                    <a:gd name="connsiteY2" fmla="*/ 1055995 h 1057150"/>
                    <a:gd name="connsiteX3" fmla="*/ 4820 w 390225"/>
                    <a:gd name="connsiteY3" fmla="*/ 1004903 h 1057150"/>
                    <a:gd name="connsiteX4" fmla="*/ 155902 w 390225"/>
                    <a:gd name="connsiteY4" fmla="*/ 753351 h 1057150"/>
                    <a:gd name="connsiteX5" fmla="*/ 194821 w 390225"/>
                    <a:gd name="connsiteY5" fmla="*/ 709014 h 1057150"/>
                    <a:gd name="connsiteX6" fmla="*/ 252223 w 390225"/>
                    <a:gd name="connsiteY6" fmla="*/ 656105 h 1057150"/>
                    <a:gd name="connsiteX7" fmla="*/ 236621 w 390225"/>
                    <a:gd name="connsiteY7" fmla="*/ 630010 h 1057150"/>
                    <a:gd name="connsiteX8" fmla="*/ 96032 w 390225"/>
                    <a:gd name="connsiteY8" fmla="*/ 192024 h 1057150"/>
                    <a:gd name="connsiteX9" fmla="*/ 271528 w 390225"/>
                    <a:gd name="connsiteY9" fmla="*/ 0 h 1057150"/>
                    <a:gd name="connsiteX10" fmla="*/ 344703 w 390225"/>
                    <a:gd name="connsiteY10" fmla="*/ 339471 h 1057150"/>
                    <a:gd name="connsiteX11" fmla="*/ 385577 w 390225"/>
                    <a:gd name="connsiteY11" fmla="*/ 699790 h 10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225" h="1057150">
                      <a:moveTo>
                        <a:pt x="385577" y="699790"/>
                      </a:moveTo>
                      <a:cubicBezTo>
                        <a:pt x="370900" y="737509"/>
                        <a:pt x="295668" y="814662"/>
                        <a:pt x="218139" y="887665"/>
                      </a:cubicBezTo>
                      <a:cubicBezTo>
                        <a:pt x="125556" y="974899"/>
                        <a:pt x="29544" y="1055995"/>
                        <a:pt x="29544" y="1055995"/>
                      </a:cubicBezTo>
                      <a:cubicBezTo>
                        <a:pt x="29544" y="1055995"/>
                        <a:pt x="-14279" y="1069402"/>
                        <a:pt x="4820" y="1004903"/>
                      </a:cubicBezTo>
                      <a:cubicBezTo>
                        <a:pt x="4820" y="1004903"/>
                        <a:pt x="110502" y="810684"/>
                        <a:pt x="155902" y="753351"/>
                      </a:cubicBezTo>
                      <a:cubicBezTo>
                        <a:pt x="168864" y="736995"/>
                        <a:pt x="182271" y="722044"/>
                        <a:pt x="194821" y="709014"/>
                      </a:cubicBezTo>
                      <a:cubicBezTo>
                        <a:pt x="212834" y="690189"/>
                        <a:pt x="232005" y="672530"/>
                        <a:pt x="252223" y="656105"/>
                      </a:cubicBezTo>
                      <a:cubicBezTo>
                        <a:pt x="252223" y="656105"/>
                        <a:pt x="246256" y="646538"/>
                        <a:pt x="236621" y="630010"/>
                      </a:cubicBezTo>
                      <a:cubicBezTo>
                        <a:pt x="189438" y="549223"/>
                        <a:pt x="54026" y="301855"/>
                        <a:pt x="96032" y="192024"/>
                      </a:cubicBezTo>
                      <a:cubicBezTo>
                        <a:pt x="146369" y="59699"/>
                        <a:pt x="271528" y="0"/>
                        <a:pt x="271528" y="0"/>
                      </a:cubicBezTo>
                      <a:cubicBezTo>
                        <a:pt x="271528" y="0"/>
                        <a:pt x="311201" y="167438"/>
                        <a:pt x="344703" y="339471"/>
                      </a:cubicBezTo>
                      <a:cubicBezTo>
                        <a:pt x="375495" y="498062"/>
                        <a:pt x="401041" y="660288"/>
                        <a:pt x="385577" y="6997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5" name="Freeform: Shape 6334">
                  <a:extLst>
                    <a:ext uri="{FF2B5EF4-FFF2-40B4-BE49-F238E27FC236}">
                      <a16:creationId xmlns:a16="http://schemas.microsoft.com/office/drawing/2014/main" id="{3D3F1846-63C7-40C6-9D85-79C9BE30CA91}"/>
                    </a:ext>
                  </a:extLst>
                </p:cNvPr>
                <p:cNvSpPr/>
                <p:nvPr/>
              </p:nvSpPr>
              <p:spPr>
                <a:xfrm>
                  <a:off x="4798793" y="4837461"/>
                  <a:ext cx="256470" cy="630010"/>
                </a:xfrm>
                <a:custGeom>
                  <a:avLst/>
                  <a:gdLst>
                    <a:gd name="connsiteX0" fmla="*/ 256471 w 256470"/>
                    <a:gd name="connsiteY0" fmla="*/ 339643 h 630010"/>
                    <a:gd name="connsiteX1" fmla="*/ 148560 w 256470"/>
                    <a:gd name="connsiteY1" fmla="*/ 630010 h 630010"/>
                    <a:gd name="connsiteX2" fmla="*/ 7971 w 256470"/>
                    <a:gd name="connsiteY2" fmla="*/ 192024 h 630010"/>
                    <a:gd name="connsiteX3" fmla="*/ 183468 w 256470"/>
                    <a:gd name="connsiteY3" fmla="*/ 0 h 630010"/>
                    <a:gd name="connsiteX4" fmla="*/ 256471 w 256470"/>
                    <a:gd name="connsiteY4" fmla="*/ 339643 h 63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70" h="630010">
                      <a:moveTo>
                        <a:pt x="256471" y="339643"/>
                      </a:moveTo>
                      <a:cubicBezTo>
                        <a:pt x="233428" y="445633"/>
                        <a:pt x="193515" y="595549"/>
                        <a:pt x="148560" y="630010"/>
                      </a:cubicBezTo>
                      <a:cubicBezTo>
                        <a:pt x="101377" y="549223"/>
                        <a:pt x="-34034" y="301855"/>
                        <a:pt x="7971" y="192024"/>
                      </a:cubicBezTo>
                      <a:cubicBezTo>
                        <a:pt x="58309" y="59699"/>
                        <a:pt x="183468" y="0"/>
                        <a:pt x="183468" y="0"/>
                      </a:cubicBezTo>
                      <a:cubicBezTo>
                        <a:pt x="183468" y="0"/>
                        <a:pt x="222970" y="167541"/>
                        <a:pt x="256471" y="33964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6" name="Freeform: Shape 6335">
                  <a:extLst>
                    <a:ext uri="{FF2B5EF4-FFF2-40B4-BE49-F238E27FC236}">
                      <a16:creationId xmlns:a16="http://schemas.microsoft.com/office/drawing/2014/main" id="{928E83B2-0E8E-4777-80AC-B8DA9626B416}"/>
                    </a:ext>
                  </a:extLst>
                </p:cNvPr>
                <p:cNvSpPr/>
                <p:nvPr/>
              </p:nvSpPr>
              <p:spPr>
                <a:xfrm>
                  <a:off x="4710595" y="5546476"/>
                  <a:ext cx="218138" cy="348136"/>
                </a:xfrm>
                <a:custGeom>
                  <a:avLst/>
                  <a:gdLst>
                    <a:gd name="connsiteX0" fmla="*/ 218139 w 218138"/>
                    <a:gd name="connsiteY0" fmla="*/ 178651 h 348136"/>
                    <a:gd name="connsiteX1" fmla="*/ 29544 w 218138"/>
                    <a:gd name="connsiteY1" fmla="*/ 346980 h 348136"/>
                    <a:gd name="connsiteX2" fmla="*/ 4820 w 218138"/>
                    <a:gd name="connsiteY2" fmla="*/ 295889 h 348136"/>
                    <a:gd name="connsiteX3" fmla="*/ 155902 w 218138"/>
                    <a:gd name="connsiteY3" fmla="*/ 44337 h 348136"/>
                    <a:gd name="connsiteX4" fmla="*/ 194821 w 218138"/>
                    <a:gd name="connsiteY4" fmla="*/ 0 h 348136"/>
                    <a:gd name="connsiteX5" fmla="*/ 218139 w 218138"/>
                    <a:gd name="connsiteY5" fmla="*/ 178651 h 3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38" h="348136">
                      <a:moveTo>
                        <a:pt x="218139" y="178651"/>
                      </a:moveTo>
                      <a:cubicBezTo>
                        <a:pt x="125556" y="265885"/>
                        <a:pt x="29544" y="346980"/>
                        <a:pt x="29544" y="346980"/>
                      </a:cubicBezTo>
                      <a:cubicBezTo>
                        <a:pt x="29544" y="346980"/>
                        <a:pt x="-14279" y="360388"/>
                        <a:pt x="4820" y="295889"/>
                      </a:cubicBezTo>
                      <a:cubicBezTo>
                        <a:pt x="4820" y="295889"/>
                        <a:pt x="110502" y="101670"/>
                        <a:pt x="155902" y="44337"/>
                      </a:cubicBezTo>
                      <a:cubicBezTo>
                        <a:pt x="168864" y="27981"/>
                        <a:pt x="182271" y="13030"/>
                        <a:pt x="194821" y="0"/>
                      </a:cubicBezTo>
                      <a:cubicBezTo>
                        <a:pt x="193484" y="49652"/>
                        <a:pt x="194890" y="133697"/>
                        <a:pt x="218139" y="17865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7" name="Freeform: Shape 6336">
                  <a:extLst>
                    <a:ext uri="{FF2B5EF4-FFF2-40B4-BE49-F238E27FC236}">
                      <a16:creationId xmlns:a16="http://schemas.microsoft.com/office/drawing/2014/main" id="{93ADB6D9-6CE3-427C-9F18-420DDC68CBD2}"/>
                    </a:ext>
                  </a:extLst>
                </p:cNvPr>
                <p:cNvSpPr/>
                <p:nvPr/>
              </p:nvSpPr>
              <p:spPr>
                <a:xfrm>
                  <a:off x="4933104" y="4412677"/>
                  <a:ext cx="122456" cy="674724"/>
                </a:xfrm>
                <a:custGeom>
                  <a:avLst/>
                  <a:gdLst>
                    <a:gd name="connsiteX0" fmla="*/ 104123 w 122456"/>
                    <a:gd name="connsiteY0" fmla="*/ 674724 h 674724"/>
                    <a:gd name="connsiteX1" fmla="*/ 224 w 122456"/>
                    <a:gd name="connsiteY1" fmla="*/ 391455 h 674724"/>
                    <a:gd name="connsiteX2" fmla="*/ 15518 w 122456"/>
                    <a:gd name="connsiteY2" fmla="*/ 123444 h 674724"/>
                    <a:gd name="connsiteX3" fmla="*/ 20490 w 122456"/>
                    <a:gd name="connsiteY3" fmla="*/ 0 h 674724"/>
                    <a:gd name="connsiteX4" fmla="*/ 80737 w 122456"/>
                    <a:gd name="connsiteY4" fmla="*/ 135583 h 674724"/>
                    <a:gd name="connsiteX5" fmla="*/ 85092 w 122456"/>
                    <a:gd name="connsiteY5" fmla="*/ 199911 h 674724"/>
                    <a:gd name="connsiteX6" fmla="*/ 94762 w 122456"/>
                    <a:gd name="connsiteY6" fmla="*/ 370846 h 674724"/>
                    <a:gd name="connsiteX7" fmla="*/ 109507 w 122456"/>
                    <a:gd name="connsiteY7" fmla="*/ 579467 h 674724"/>
                    <a:gd name="connsiteX8" fmla="*/ 104123 w 122456"/>
                    <a:gd name="connsiteY8" fmla="*/ 674724 h 67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56" h="674724">
                      <a:moveTo>
                        <a:pt x="104123" y="674724"/>
                      </a:moveTo>
                      <a:cubicBezTo>
                        <a:pt x="104123" y="674724"/>
                        <a:pt x="-5605" y="399410"/>
                        <a:pt x="224" y="391455"/>
                      </a:cubicBezTo>
                      <a:cubicBezTo>
                        <a:pt x="3653" y="386482"/>
                        <a:pt x="10786" y="236293"/>
                        <a:pt x="15518" y="123444"/>
                      </a:cubicBezTo>
                      <a:cubicBezTo>
                        <a:pt x="18432" y="54864"/>
                        <a:pt x="20490" y="0"/>
                        <a:pt x="20490" y="0"/>
                      </a:cubicBezTo>
                      <a:cubicBezTo>
                        <a:pt x="20490" y="0"/>
                        <a:pt x="69113" y="17317"/>
                        <a:pt x="80737" y="135583"/>
                      </a:cubicBezTo>
                      <a:cubicBezTo>
                        <a:pt x="83000" y="158386"/>
                        <a:pt x="84166" y="179851"/>
                        <a:pt x="85092" y="199911"/>
                      </a:cubicBezTo>
                      <a:cubicBezTo>
                        <a:pt x="88521" y="283818"/>
                        <a:pt x="82212" y="342900"/>
                        <a:pt x="94762" y="370846"/>
                      </a:cubicBezTo>
                      <a:cubicBezTo>
                        <a:pt x="110295" y="405479"/>
                        <a:pt x="104740" y="563556"/>
                        <a:pt x="109507" y="579467"/>
                      </a:cubicBezTo>
                      <a:cubicBezTo>
                        <a:pt x="114273" y="595377"/>
                        <a:pt x="138996" y="635085"/>
                        <a:pt x="104123" y="6747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8" name="Freeform: Shape 6337">
                  <a:extLst>
                    <a:ext uri="{FF2B5EF4-FFF2-40B4-BE49-F238E27FC236}">
                      <a16:creationId xmlns:a16="http://schemas.microsoft.com/office/drawing/2014/main" id="{306330E6-5891-473D-B173-D8683010D00B}"/>
                    </a:ext>
                  </a:extLst>
                </p:cNvPr>
                <p:cNvSpPr/>
                <p:nvPr/>
              </p:nvSpPr>
              <p:spPr>
                <a:xfrm>
                  <a:off x="4665016" y="4859373"/>
                  <a:ext cx="285491" cy="1176009"/>
                </a:xfrm>
                <a:custGeom>
                  <a:avLst/>
                  <a:gdLst>
                    <a:gd name="connsiteX0" fmla="*/ 285492 w 285491"/>
                    <a:gd name="connsiteY0" fmla="*/ 44577 h 1176009"/>
                    <a:gd name="connsiteX1" fmla="*/ 276748 w 285491"/>
                    <a:gd name="connsiteY1" fmla="*/ 12310 h 1176009"/>
                    <a:gd name="connsiteX2" fmla="*/ 34112 w 285491"/>
                    <a:gd name="connsiteY2" fmla="*/ 0 h 1176009"/>
                    <a:gd name="connsiteX3" fmla="*/ 7948 w 285491"/>
                    <a:gd name="connsiteY3" fmla="*/ 193601 h 1176009"/>
                    <a:gd name="connsiteX4" fmla="*/ 89078 w 285491"/>
                    <a:gd name="connsiteY4" fmla="*/ 606590 h 1176009"/>
                    <a:gd name="connsiteX5" fmla="*/ 103926 w 285491"/>
                    <a:gd name="connsiteY5" fmla="*/ 663786 h 1176009"/>
                    <a:gd name="connsiteX6" fmla="*/ 103926 w 285491"/>
                    <a:gd name="connsiteY6" fmla="*/ 663786 h 1176009"/>
                    <a:gd name="connsiteX7" fmla="*/ 103137 w 285491"/>
                    <a:gd name="connsiteY7" fmla="*/ 671192 h 1176009"/>
                    <a:gd name="connsiteX8" fmla="*/ 83935 w 285491"/>
                    <a:gd name="connsiteY8" fmla="*/ 734355 h 1176009"/>
                    <a:gd name="connsiteX9" fmla="*/ 161842 w 285491"/>
                    <a:gd name="connsiteY9" fmla="*/ 1176010 h 1176009"/>
                    <a:gd name="connsiteX10" fmla="*/ 182827 w 285491"/>
                    <a:gd name="connsiteY10" fmla="*/ 1163665 h 1176009"/>
                    <a:gd name="connsiteX11" fmla="*/ 212728 w 285491"/>
                    <a:gd name="connsiteY11" fmla="*/ 757775 h 1176009"/>
                    <a:gd name="connsiteX12" fmla="*/ 225004 w 285491"/>
                    <a:gd name="connsiteY12" fmla="*/ 708877 h 1176009"/>
                    <a:gd name="connsiteX13" fmla="*/ 253773 w 285491"/>
                    <a:gd name="connsiteY13" fmla="*/ 573912 h 1176009"/>
                    <a:gd name="connsiteX14" fmla="*/ 267489 w 285491"/>
                    <a:gd name="connsiteY14" fmla="*/ 225216 h 1176009"/>
                    <a:gd name="connsiteX15" fmla="*/ 285492 w 285491"/>
                    <a:gd name="connsiteY15" fmla="*/ 44577 h 117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491" h="1176009">
                      <a:moveTo>
                        <a:pt x="285492" y="44577"/>
                      </a:moveTo>
                      <a:lnTo>
                        <a:pt x="276748" y="12310"/>
                      </a:lnTo>
                      <a:cubicBezTo>
                        <a:pt x="215026" y="38953"/>
                        <a:pt x="34112" y="0"/>
                        <a:pt x="34112" y="0"/>
                      </a:cubicBezTo>
                      <a:cubicBezTo>
                        <a:pt x="34112" y="0"/>
                        <a:pt x="-19827" y="63917"/>
                        <a:pt x="7948" y="193601"/>
                      </a:cubicBezTo>
                      <a:cubicBezTo>
                        <a:pt x="21664" y="256935"/>
                        <a:pt x="69464" y="527380"/>
                        <a:pt x="89078" y="606590"/>
                      </a:cubicBezTo>
                      <a:cubicBezTo>
                        <a:pt x="96211" y="635291"/>
                        <a:pt x="101697" y="655659"/>
                        <a:pt x="103926" y="663786"/>
                      </a:cubicBezTo>
                      <a:lnTo>
                        <a:pt x="103926" y="663786"/>
                      </a:lnTo>
                      <a:cubicBezTo>
                        <a:pt x="104492" y="666289"/>
                        <a:pt x="104214" y="668895"/>
                        <a:pt x="103137" y="671192"/>
                      </a:cubicBezTo>
                      <a:cubicBezTo>
                        <a:pt x="94921" y="691663"/>
                        <a:pt x="88495" y="712786"/>
                        <a:pt x="83935" y="734355"/>
                      </a:cubicBezTo>
                      <a:cubicBezTo>
                        <a:pt x="39118" y="944209"/>
                        <a:pt x="161842" y="1176010"/>
                        <a:pt x="161842" y="1176010"/>
                      </a:cubicBezTo>
                      <a:lnTo>
                        <a:pt x="182827" y="1163665"/>
                      </a:lnTo>
                      <a:cubicBezTo>
                        <a:pt x="182827" y="1163665"/>
                        <a:pt x="190988" y="884030"/>
                        <a:pt x="212728" y="757775"/>
                      </a:cubicBezTo>
                      <a:cubicBezTo>
                        <a:pt x="216431" y="736343"/>
                        <a:pt x="220512" y="719336"/>
                        <a:pt x="225004" y="708877"/>
                      </a:cubicBezTo>
                      <a:cubicBezTo>
                        <a:pt x="238137" y="678359"/>
                        <a:pt x="247361" y="630353"/>
                        <a:pt x="253773" y="573912"/>
                      </a:cubicBezTo>
                      <a:cubicBezTo>
                        <a:pt x="265946" y="467201"/>
                        <a:pt x="268141" y="330453"/>
                        <a:pt x="267489" y="225216"/>
                      </a:cubicBezTo>
                      <a:cubicBezTo>
                        <a:pt x="269547" y="225080"/>
                        <a:pt x="285492" y="44577"/>
                        <a:pt x="285492" y="445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9" name="Freeform: Shape 6338">
                  <a:extLst>
                    <a:ext uri="{FF2B5EF4-FFF2-40B4-BE49-F238E27FC236}">
                      <a16:creationId xmlns:a16="http://schemas.microsoft.com/office/drawing/2014/main" id="{4735D43E-D992-4DE9-943E-CFFC484D9F0B}"/>
                    </a:ext>
                  </a:extLst>
                </p:cNvPr>
                <p:cNvSpPr/>
                <p:nvPr/>
              </p:nvSpPr>
              <p:spPr>
                <a:xfrm>
                  <a:off x="4654654" y="4292319"/>
                  <a:ext cx="342730" cy="662559"/>
                </a:xfrm>
                <a:custGeom>
                  <a:avLst/>
                  <a:gdLst>
                    <a:gd name="connsiteX0" fmla="*/ 18002 w 342730"/>
                    <a:gd name="connsiteY0" fmla="*/ 645818 h 662559"/>
                    <a:gd name="connsiteX1" fmla="*/ 75815 w 342730"/>
                    <a:gd name="connsiteY1" fmla="*/ 438569 h 662559"/>
                    <a:gd name="connsiteX2" fmla="*/ 41800 w 342730"/>
                    <a:gd name="connsiteY2" fmla="*/ 349415 h 662559"/>
                    <a:gd name="connsiteX3" fmla="*/ 9498 w 342730"/>
                    <a:gd name="connsiteY3" fmla="*/ 279429 h 662559"/>
                    <a:gd name="connsiteX4" fmla="*/ 22391 w 342730"/>
                    <a:gd name="connsiteY4" fmla="*/ 261873 h 662559"/>
                    <a:gd name="connsiteX5" fmla="*/ 37342 w 342730"/>
                    <a:gd name="connsiteY5" fmla="*/ 238418 h 662559"/>
                    <a:gd name="connsiteX6" fmla="*/ 40942 w 342730"/>
                    <a:gd name="connsiteY6" fmla="*/ 215993 h 662559"/>
                    <a:gd name="connsiteX7" fmla="*/ 35319 w 342730"/>
                    <a:gd name="connsiteY7" fmla="*/ 199979 h 662559"/>
                    <a:gd name="connsiteX8" fmla="*/ 31890 w 342730"/>
                    <a:gd name="connsiteY8" fmla="*/ 192573 h 662559"/>
                    <a:gd name="connsiteX9" fmla="*/ 0 w 342730"/>
                    <a:gd name="connsiteY9" fmla="*/ 146144 h 662559"/>
                    <a:gd name="connsiteX10" fmla="*/ 78318 w 342730"/>
                    <a:gd name="connsiteY10" fmla="*/ 118335 h 662559"/>
                    <a:gd name="connsiteX11" fmla="*/ 87542 w 342730"/>
                    <a:gd name="connsiteY11" fmla="*/ 115660 h 662559"/>
                    <a:gd name="connsiteX12" fmla="*/ 92823 w 342730"/>
                    <a:gd name="connsiteY12" fmla="*/ 114391 h 662559"/>
                    <a:gd name="connsiteX13" fmla="*/ 109968 w 342730"/>
                    <a:gd name="connsiteY13" fmla="*/ 110756 h 662559"/>
                    <a:gd name="connsiteX14" fmla="*/ 129925 w 342730"/>
                    <a:gd name="connsiteY14" fmla="*/ 0 h 662559"/>
                    <a:gd name="connsiteX15" fmla="*/ 135171 w 342730"/>
                    <a:gd name="connsiteY15" fmla="*/ 720 h 662559"/>
                    <a:gd name="connsiteX16" fmla="*/ 223262 w 342730"/>
                    <a:gd name="connsiteY16" fmla="*/ 12584 h 662559"/>
                    <a:gd name="connsiteX17" fmla="*/ 224497 w 342730"/>
                    <a:gd name="connsiteY17" fmla="*/ 65940 h 662559"/>
                    <a:gd name="connsiteX18" fmla="*/ 232418 w 342730"/>
                    <a:gd name="connsiteY18" fmla="*/ 109420 h 662559"/>
                    <a:gd name="connsiteX19" fmla="*/ 243356 w 342730"/>
                    <a:gd name="connsiteY19" fmla="*/ 110379 h 662559"/>
                    <a:gd name="connsiteX20" fmla="*/ 243356 w 342730"/>
                    <a:gd name="connsiteY20" fmla="*/ 110379 h 662559"/>
                    <a:gd name="connsiteX21" fmla="*/ 243528 w 342730"/>
                    <a:gd name="connsiteY21" fmla="*/ 110379 h 662559"/>
                    <a:gd name="connsiteX22" fmla="*/ 257244 w 342730"/>
                    <a:gd name="connsiteY22" fmla="*/ 111717 h 662559"/>
                    <a:gd name="connsiteX23" fmla="*/ 258272 w 342730"/>
                    <a:gd name="connsiteY23" fmla="*/ 111717 h 662559"/>
                    <a:gd name="connsiteX24" fmla="*/ 277646 w 342730"/>
                    <a:gd name="connsiteY24" fmla="*/ 114494 h 662559"/>
                    <a:gd name="connsiteX25" fmla="*/ 278709 w 342730"/>
                    <a:gd name="connsiteY25" fmla="*/ 114734 h 662559"/>
                    <a:gd name="connsiteX26" fmla="*/ 298837 w 342730"/>
                    <a:gd name="connsiteY26" fmla="*/ 120084 h 662559"/>
                    <a:gd name="connsiteX27" fmla="*/ 298837 w 342730"/>
                    <a:gd name="connsiteY27" fmla="*/ 120358 h 662559"/>
                    <a:gd name="connsiteX28" fmla="*/ 339780 w 342730"/>
                    <a:gd name="connsiteY28" fmla="*/ 259438 h 662559"/>
                    <a:gd name="connsiteX29" fmla="*/ 316977 w 342730"/>
                    <a:gd name="connsiteY29" fmla="*/ 428831 h 662559"/>
                    <a:gd name="connsiteX30" fmla="*/ 341769 w 342730"/>
                    <a:gd name="connsiteY30" fmla="*/ 607687 h 662559"/>
                    <a:gd name="connsiteX31" fmla="*/ 18002 w 342730"/>
                    <a:gd name="connsiteY31" fmla="*/ 645818 h 6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2730" h="662559">
                      <a:moveTo>
                        <a:pt x="18002" y="645818"/>
                      </a:moveTo>
                      <a:cubicBezTo>
                        <a:pt x="-7029" y="608099"/>
                        <a:pt x="78867" y="453142"/>
                        <a:pt x="75815" y="438569"/>
                      </a:cubicBezTo>
                      <a:cubicBezTo>
                        <a:pt x="69815" y="409800"/>
                        <a:pt x="55653" y="377944"/>
                        <a:pt x="41800" y="349415"/>
                      </a:cubicBezTo>
                      <a:cubicBezTo>
                        <a:pt x="27946" y="320886"/>
                        <a:pt x="14368" y="295340"/>
                        <a:pt x="9498" y="279429"/>
                      </a:cubicBezTo>
                      <a:cubicBezTo>
                        <a:pt x="13990" y="273223"/>
                        <a:pt x="18345" y="267393"/>
                        <a:pt x="22391" y="261873"/>
                      </a:cubicBezTo>
                      <a:cubicBezTo>
                        <a:pt x="28070" y="254535"/>
                        <a:pt x="33076" y="246682"/>
                        <a:pt x="37342" y="238418"/>
                      </a:cubicBezTo>
                      <a:cubicBezTo>
                        <a:pt x="41210" y="231629"/>
                        <a:pt x="42485" y="223674"/>
                        <a:pt x="40942" y="215993"/>
                      </a:cubicBezTo>
                      <a:cubicBezTo>
                        <a:pt x="39489" y="210506"/>
                        <a:pt x="37609" y="205157"/>
                        <a:pt x="35319" y="199979"/>
                      </a:cubicBezTo>
                      <a:cubicBezTo>
                        <a:pt x="34256" y="197476"/>
                        <a:pt x="33124" y="195007"/>
                        <a:pt x="31890" y="192573"/>
                      </a:cubicBezTo>
                      <a:cubicBezTo>
                        <a:pt x="23190" y="175839"/>
                        <a:pt x="12482" y="160271"/>
                        <a:pt x="0" y="146144"/>
                      </a:cubicBezTo>
                      <a:cubicBezTo>
                        <a:pt x="30244" y="126770"/>
                        <a:pt x="77907" y="116894"/>
                        <a:pt x="78318" y="118335"/>
                      </a:cubicBezTo>
                      <a:cubicBezTo>
                        <a:pt x="81747" y="117169"/>
                        <a:pt x="85176" y="116311"/>
                        <a:pt x="87542" y="115660"/>
                      </a:cubicBezTo>
                      <a:lnTo>
                        <a:pt x="92823" y="114391"/>
                      </a:lnTo>
                      <a:cubicBezTo>
                        <a:pt x="98824" y="112951"/>
                        <a:pt x="104859" y="111717"/>
                        <a:pt x="109968" y="110756"/>
                      </a:cubicBezTo>
                      <a:cubicBezTo>
                        <a:pt x="120838" y="99852"/>
                        <a:pt x="133971" y="59321"/>
                        <a:pt x="129925" y="0"/>
                      </a:cubicBezTo>
                      <a:lnTo>
                        <a:pt x="135171" y="720"/>
                      </a:lnTo>
                      <a:lnTo>
                        <a:pt x="223262" y="12584"/>
                      </a:lnTo>
                      <a:cubicBezTo>
                        <a:pt x="223262" y="12584"/>
                        <a:pt x="222988" y="40016"/>
                        <a:pt x="224497" y="65940"/>
                      </a:cubicBezTo>
                      <a:cubicBezTo>
                        <a:pt x="225697" y="86136"/>
                        <a:pt x="227926" y="105236"/>
                        <a:pt x="232418" y="109420"/>
                      </a:cubicBezTo>
                      <a:cubicBezTo>
                        <a:pt x="239276" y="109968"/>
                        <a:pt x="243356" y="110379"/>
                        <a:pt x="243356" y="110379"/>
                      </a:cubicBezTo>
                      <a:lnTo>
                        <a:pt x="243356" y="110379"/>
                      </a:lnTo>
                      <a:lnTo>
                        <a:pt x="243528" y="110379"/>
                      </a:lnTo>
                      <a:cubicBezTo>
                        <a:pt x="248465" y="110791"/>
                        <a:pt x="253060" y="111237"/>
                        <a:pt x="257244" y="111717"/>
                      </a:cubicBezTo>
                      <a:lnTo>
                        <a:pt x="258272" y="111717"/>
                      </a:lnTo>
                      <a:cubicBezTo>
                        <a:pt x="265988" y="112608"/>
                        <a:pt x="272400" y="113568"/>
                        <a:pt x="277646" y="114494"/>
                      </a:cubicBezTo>
                      <a:lnTo>
                        <a:pt x="278709" y="114734"/>
                      </a:lnTo>
                      <a:cubicBezTo>
                        <a:pt x="285615" y="115660"/>
                        <a:pt x="292377" y="117478"/>
                        <a:pt x="298837" y="120084"/>
                      </a:cubicBezTo>
                      <a:lnTo>
                        <a:pt x="298837" y="120358"/>
                      </a:lnTo>
                      <a:cubicBezTo>
                        <a:pt x="298117" y="148098"/>
                        <a:pt x="342934" y="196653"/>
                        <a:pt x="339780" y="259438"/>
                      </a:cubicBezTo>
                      <a:cubicBezTo>
                        <a:pt x="339780" y="261804"/>
                        <a:pt x="316874" y="426396"/>
                        <a:pt x="316977" y="428831"/>
                      </a:cubicBezTo>
                      <a:cubicBezTo>
                        <a:pt x="318829" y="475705"/>
                        <a:pt x="341769" y="607687"/>
                        <a:pt x="341769" y="607687"/>
                      </a:cubicBezTo>
                      <a:cubicBezTo>
                        <a:pt x="362822" y="648870"/>
                        <a:pt x="31478" y="684805"/>
                        <a:pt x="18002" y="6458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0" name="Freeform: Shape 6339">
                  <a:extLst>
                    <a:ext uri="{FF2B5EF4-FFF2-40B4-BE49-F238E27FC236}">
                      <a16:creationId xmlns:a16="http://schemas.microsoft.com/office/drawing/2014/main" id="{4CBD516F-B13B-4566-BCA8-3380F581C829}"/>
                    </a:ext>
                  </a:extLst>
                </p:cNvPr>
                <p:cNvSpPr/>
                <p:nvPr/>
              </p:nvSpPr>
              <p:spPr>
                <a:xfrm>
                  <a:off x="4790099" y="4292970"/>
                  <a:ext cx="89154" cy="65195"/>
                </a:xfrm>
                <a:custGeom>
                  <a:avLst/>
                  <a:gdLst>
                    <a:gd name="connsiteX0" fmla="*/ 87954 w 89154"/>
                    <a:gd name="connsiteY0" fmla="*/ 11830 h 65195"/>
                    <a:gd name="connsiteX1" fmla="*/ 89154 w 89154"/>
                    <a:gd name="connsiteY1" fmla="*/ 65151 h 65195"/>
                    <a:gd name="connsiteX2" fmla="*/ 0 w 89154"/>
                    <a:gd name="connsiteY2" fmla="*/ 0 h 65195"/>
                  </a:gdLst>
                  <a:ahLst/>
                  <a:cxnLst>
                    <a:cxn ang="0">
                      <a:pos x="connsiteX0" y="connsiteY0"/>
                    </a:cxn>
                    <a:cxn ang="0">
                      <a:pos x="connsiteX1" y="connsiteY1"/>
                    </a:cxn>
                    <a:cxn ang="0">
                      <a:pos x="connsiteX2" y="connsiteY2"/>
                    </a:cxn>
                  </a:cxnLst>
                  <a:rect l="l" t="t" r="r" b="b"/>
                  <a:pathLst>
                    <a:path w="89154" h="65195">
                      <a:moveTo>
                        <a:pt x="87954" y="11830"/>
                      </a:moveTo>
                      <a:cubicBezTo>
                        <a:pt x="87954" y="11830"/>
                        <a:pt x="87645" y="39262"/>
                        <a:pt x="89154" y="65151"/>
                      </a:cubicBezTo>
                      <a:cubicBezTo>
                        <a:pt x="40359" y="66763"/>
                        <a:pt x="11899" y="24003"/>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1" name="Freeform: Shape 6340">
                  <a:extLst>
                    <a:ext uri="{FF2B5EF4-FFF2-40B4-BE49-F238E27FC236}">
                      <a16:creationId xmlns:a16="http://schemas.microsoft.com/office/drawing/2014/main" id="{1DA88D5D-1F4D-4055-8536-A324CD7A9E50}"/>
                    </a:ext>
                  </a:extLst>
                </p:cNvPr>
                <p:cNvSpPr/>
                <p:nvPr/>
              </p:nvSpPr>
              <p:spPr>
                <a:xfrm>
                  <a:off x="4771031" y="4135995"/>
                  <a:ext cx="155773" cy="192616"/>
                </a:xfrm>
                <a:custGeom>
                  <a:avLst/>
                  <a:gdLst>
                    <a:gd name="connsiteX0" fmla="*/ 124819 w 155773"/>
                    <a:gd name="connsiteY0" fmla="*/ 192260 h 192616"/>
                    <a:gd name="connsiteX1" fmla="*/ 5181 w 155773"/>
                    <a:gd name="connsiteY1" fmla="*/ 129440 h 192616"/>
                    <a:gd name="connsiteX2" fmla="*/ 56170 w 155773"/>
                    <a:gd name="connsiteY2" fmla="*/ 1710 h 192616"/>
                    <a:gd name="connsiteX3" fmla="*/ 152799 w 155773"/>
                    <a:gd name="connsiteY3" fmla="*/ 42858 h 192616"/>
                    <a:gd name="connsiteX4" fmla="*/ 124819 w 155773"/>
                    <a:gd name="connsiteY4" fmla="*/ 192260 h 19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3" h="192616">
                      <a:moveTo>
                        <a:pt x="124819" y="192260"/>
                      </a:moveTo>
                      <a:cubicBezTo>
                        <a:pt x="124819" y="192260"/>
                        <a:pt x="9673" y="201209"/>
                        <a:pt x="5181" y="129440"/>
                      </a:cubicBezTo>
                      <a:cubicBezTo>
                        <a:pt x="689" y="57671"/>
                        <a:pt x="-17176" y="10454"/>
                        <a:pt x="56170" y="1710"/>
                      </a:cubicBezTo>
                      <a:cubicBezTo>
                        <a:pt x="129517" y="-7034"/>
                        <a:pt x="145324" y="19438"/>
                        <a:pt x="152799" y="42858"/>
                      </a:cubicBezTo>
                      <a:cubicBezTo>
                        <a:pt x="160275" y="66278"/>
                        <a:pt x="154617" y="187973"/>
                        <a:pt x="124819" y="19226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2" name="Freeform: Shape 6341">
                  <a:extLst>
                    <a:ext uri="{FF2B5EF4-FFF2-40B4-BE49-F238E27FC236}">
                      <a16:creationId xmlns:a16="http://schemas.microsoft.com/office/drawing/2014/main" id="{1589B605-B3C4-4180-9267-185D61B8BA42}"/>
                    </a:ext>
                  </a:extLst>
                </p:cNvPr>
                <p:cNvSpPr/>
                <p:nvPr/>
              </p:nvSpPr>
              <p:spPr>
                <a:xfrm>
                  <a:off x="4736024" y="4121776"/>
                  <a:ext cx="197301" cy="142390"/>
                </a:xfrm>
                <a:custGeom>
                  <a:avLst/>
                  <a:gdLst>
                    <a:gd name="connsiteX0" fmla="*/ 181908 w 197301"/>
                    <a:gd name="connsiteY0" fmla="*/ 17541 h 142390"/>
                    <a:gd name="connsiteX1" fmla="*/ 142441 w 197301"/>
                    <a:gd name="connsiteY1" fmla="*/ 9551 h 142390"/>
                    <a:gd name="connsiteX2" fmla="*/ 39879 w 197301"/>
                    <a:gd name="connsiteY2" fmla="*/ 32491 h 142390"/>
                    <a:gd name="connsiteX3" fmla="*/ 0 w 197301"/>
                    <a:gd name="connsiteY3" fmla="*/ 116261 h 142390"/>
                    <a:gd name="connsiteX4" fmla="*/ 69472 w 197301"/>
                    <a:gd name="connsiteY4" fmla="*/ 112524 h 142390"/>
                    <a:gd name="connsiteX5" fmla="*/ 107191 w 197301"/>
                    <a:gd name="connsiteY5" fmla="*/ 83035 h 142390"/>
                    <a:gd name="connsiteX6" fmla="*/ 64397 w 197301"/>
                    <a:gd name="connsiteY6" fmla="*/ 142391 h 142390"/>
                    <a:gd name="connsiteX7" fmla="*/ 140692 w 197301"/>
                    <a:gd name="connsiteY7" fmla="*/ 21587 h 142390"/>
                    <a:gd name="connsiteX8" fmla="*/ 167884 w 197301"/>
                    <a:gd name="connsiteY8" fmla="*/ 53545 h 142390"/>
                    <a:gd name="connsiteX9" fmla="*/ 190515 w 197301"/>
                    <a:gd name="connsiteY9" fmla="*/ 107003 h 142390"/>
                    <a:gd name="connsiteX10" fmla="*/ 181908 w 197301"/>
                    <a:gd name="connsiteY10" fmla="*/ 17541 h 1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301" h="142390">
                      <a:moveTo>
                        <a:pt x="181908" y="17541"/>
                      </a:moveTo>
                      <a:cubicBezTo>
                        <a:pt x="162775" y="-3033"/>
                        <a:pt x="149607" y="2625"/>
                        <a:pt x="142441" y="9551"/>
                      </a:cubicBezTo>
                      <a:cubicBezTo>
                        <a:pt x="77290" y="-21310"/>
                        <a:pt x="39879" y="32491"/>
                        <a:pt x="39879" y="32491"/>
                      </a:cubicBezTo>
                      <a:cubicBezTo>
                        <a:pt x="36694" y="64209"/>
                        <a:pt x="22601" y="93802"/>
                        <a:pt x="0" y="116261"/>
                      </a:cubicBezTo>
                      <a:cubicBezTo>
                        <a:pt x="0" y="116261"/>
                        <a:pt x="21808" y="127954"/>
                        <a:pt x="69472" y="112524"/>
                      </a:cubicBezTo>
                      <a:cubicBezTo>
                        <a:pt x="84011" y="107792"/>
                        <a:pt x="96595" y="96476"/>
                        <a:pt x="107191" y="83035"/>
                      </a:cubicBezTo>
                      <a:cubicBezTo>
                        <a:pt x="95686" y="104672"/>
                        <a:pt x="81288" y="124628"/>
                        <a:pt x="64397" y="142391"/>
                      </a:cubicBezTo>
                      <a:cubicBezTo>
                        <a:pt x="120598" y="112113"/>
                        <a:pt x="138875" y="30228"/>
                        <a:pt x="140692" y="21587"/>
                      </a:cubicBezTo>
                      <a:cubicBezTo>
                        <a:pt x="148099" y="27485"/>
                        <a:pt x="162809" y="40344"/>
                        <a:pt x="167884" y="53545"/>
                      </a:cubicBezTo>
                      <a:cubicBezTo>
                        <a:pt x="174742" y="71479"/>
                        <a:pt x="179611" y="108958"/>
                        <a:pt x="190515" y="107003"/>
                      </a:cubicBezTo>
                      <a:cubicBezTo>
                        <a:pt x="190344" y="107003"/>
                        <a:pt x="210609" y="48299"/>
                        <a:pt x="181908" y="1754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3" name="Freeform: Shape 6342">
                  <a:extLst>
                    <a:ext uri="{FF2B5EF4-FFF2-40B4-BE49-F238E27FC236}">
                      <a16:creationId xmlns:a16="http://schemas.microsoft.com/office/drawing/2014/main" id="{F82250FF-BEE0-49E5-BF26-CB7EE866F0CB}"/>
                    </a:ext>
                  </a:extLst>
                </p:cNvPr>
                <p:cNvSpPr/>
                <p:nvPr/>
              </p:nvSpPr>
              <p:spPr>
                <a:xfrm>
                  <a:off x="4783881" y="5946743"/>
                  <a:ext cx="180548" cy="95326"/>
                </a:xfrm>
                <a:custGeom>
                  <a:avLst/>
                  <a:gdLst>
                    <a:gd name="connsiteX0" fmla="*/ 180549 w 180548"/>
                    <a:gd name="connsiteY0" fmla="*/ 95326 h 95326"/>
                    <a:gd name="connsiteX1" fmla="*/ 1898 w 180548"/>
                    <a:gd name="connsiteY1" fmla="*/ 95326 h 95326"/>
                    <a:gd name="connsiteX2" fmla="*/ 6939 w 180548"/>
                    <a:gd name="connsiteY2" fmla="*/ 47320 h 95326"/>
                    <a:gd name="connsiteX3" fmla="*/ 6459 w 180548"/>
                    <a:gd name="connsiteY3" fmla="*/ 3909 h 95326"/>
                    <a:gd name="connsiteX4" fmla="*/ 35742 w 180548"/>
                    <a:gd name="connsiteY4" fmla="*/ 11864 h 95326"/>
                    <a:gd name="connsiteX5" fmla="*/ 66877 w 180548"/>
                    <a:gd name="connsiteY5" fmla="*/ 0 h 95326"/>
                    <a:gd name="connsiteX6" fmla="*/ 113238 w 180548"/>
                    <a:gd name="connsiteY6" fmla="*/ 55995 h 95326"/>
                    <a:gd name="connsiteX7" fmla="*/ 180549 w 180548"/>
                    <a:gd name="connsiteY7" fmla="*/ 95326 h 9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48" h="95326">
                      <a:moveTo>
                        <a:pt x="180549" y="95326"/>
                      </a:moveTo>
                      <a:lnTo>
                        <a:pt x="1898" y="95326"/>
                      </a:lnTo>
                      <a:cubicBezTo>
                        <a:pt x="1898" y="95326"/>
                        <a:pt x="-4789" y="66831"/>
                        <a:pt x="6939" y="47320"/>
                      </a:cubicBezTo>
                      <a:cubicBezTo>
                        <a:pt x="17226" y="30175"/>
                        <a:pt x="10950" y="18517"/>
                        <a:pt x="6459" y="3909"/>
                      </a:cubicBezTo>
                      <a:cubicBezTo>
                        <a:pt x="14551" y="7338"/>
                        <a:pt x="24221" y="12516"/>
                        <a:pt x="35742" y="11864"/>
                      </a:cubicBezTo>
                      <a:cubicBezTo>
                        <a:pt x="44658" y="11350"/>
                        <a:pt x="58614" y="4801"/>
                        <a:pt x="66877" y="0"/>
                      </a:cubicBezTo>
                      <a:cubicBezTo>
                        <a:pt x="74559" y="8778"/>
                        <a:pt x="102951" y="48589"/>
                        <a:pt x="113238" y="55995"/>
                      </a:cubicBezTo>
                      <a:cubicBezTo>
                        <a:pt x="124896" y="64500"/>
                        <a:pt x="177120" y="61516"/>
                        <a:pt x="180549" y="953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4" name="Freeform: Shape 6343">
                  <a:extLst>
                    <a:ext uri="{FF2B5EF4-FFF2-40B4-BE49-F238E27FC236}">
                      <a16:creationId xmlns:a16="http://schemas.microsoft.com/office/drawing/2014/main" id="{45A78C4E-E8B3-44A3-BA2A-8CA8CE735B30}"/>
                    </a:ext>
                  </a:extLst>
                </p:cNvPr>
                <p:cNvSpPr/>
                <p:nvPr/>
              </p:nvSpPr>
              <p:spPr>
                <a:xfrm>
                  <a:off x="4631817" y="5842364"/>
                  <a:ext cx="108733" cy="195521"/>
                </a:xfrm>
                <a:custGeom>
                  <a:avLst/>
                  <a:gdLst>
                    <a:gd name="connsiteX0" fmla="*/ 67071 w 108733"/>
                    <a:gd name="connsiteY0" fmla="*/ 195521 h 195521"/>
                    <a:gd name="connsiteX1" fmla="*/ 0 w 108733"/>
                    <a:gd name="connsiteY1" fmla="*/ 30004 h 195521"/>
                    <a:gd name="connsiteX2" fmla="*/ 46292 w 108733"/>
                    <a:gd name="connsiteY2" fmla="*/ 16665 h 195521"/>
                    <a:gd name="connsiteX3" fmla="*/ 84011 w 108733"/>
                    <a:gd name="connsiteY3" fmla="*/ 0 h 195521"/>
                    <a:gd name="connsiteX4" fmla="*/ 90080 w 108733"/>
                    <a:gd name="connsiteY4" fmla="*/ 30004 h 195521"/>
                    <a:gd name="connsiteX5" fmla="*/ 108734 w 108733"/>
                    <a:gd name="connsiteY5" fmla="*/ 51092 h 195521"/>
                    <a:gd name="connsiteX6" fmla="*/ 78353 w 108733"/>
                    <a:gd name="connsiteY6" fmla="*/ 118369 h 195521"/>
                    <a:gd name="connsiteX7" fmla="*/ 67071 w 108733"/>
                    <a:gd name="connsiteY7" fmla="*/ 195521 h 19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33" h="195521">
                      <a:moveTo>
                        <a:pt x="67071" y="195521"/>
                      </a:moveTo>
                      <a:lnTo>
                        <a:pt x="0" y="30004"/>
                      </a:lnTo>
                      <a:cubicBezTo>
                        <a:pt x="0" y="30004"/>
                        <a:pt x="24003" y="13099"/>
                        <a:pt x="46292" y="16665"/>
                      </a:cubicBezTo>
                      <a:cubicBezTo>
                        <a:pt x="66077" y="19819"/>
                        <a:pt x="73724" y="12447"/>
                        <a:pt x="84011" y="0"/>
                      </a:cubicBezTo>
                      <a:cubicBezTo>
                        <a:pt x="83757" y="10321"/>
                        <a:pt x="85831" y="20574"/>
                        <a:pt x="90080" y="30004"/>
                      </a:cubicBezTo>
                      <a:cubicBezTo>
                        <a:pt x="94616" y="38370"/>
                        <a:pt x="100994" y="45571"/>
                        <a:pt x="108734" y="51092"/>
                      </a:cubicBezTo>
                      <a:cubicBezTo>
                        <a:pt x="103487" y="61379"/>
                        <a:pt x="81302" y="105956"/>
                        <a:pt x="78353" y="118369"/>
                      </a:cubicBezTo>
                      <a:cubicBezTo>
                        <a:pt x="74684" y="132359"/>
                        <a:pt x="97041" y="179474"/>
                        <a:pt x="67071" y="1955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5" name="Freeform: Shape 6344">
                  <a:extLst>
                    <a:ext uri="{FF2B5EF4-FFF2-40B4-BE49-F238E27FC236}">
                      <a16:creationId xmlns:a16="http://schemas.microsoft.com/office/drawing/2014/main" id="{67307522-CC92-4421-A510-C3FD72C5EEF7}"/>
                    </a:ext>
                  </a:extLst>
                </p:cNvPr>
                <p:cNvSpPr/>
                <p:nvPr/>
              </p:nvSpPr>
              <p:spPr>
                <a:xfrm>
                  <a:off x="4654654" y="4404173"/>
                  <a:ext cx="342826" cy="550738"/>
                </a:xfrm>
                <a:custGeom>
                  <a:avLst/>
                  <a:gdLst>
                    <a:gd name="connsiteX0" fmla="*/ 95944 w 342826"/>
                    <a:gd name="connsiteY0" fmla="*/ 550732 h 550738"/>
                    <a:gd name="connsiteX1" fmla="*/ 18002 w 342826"/>
                    <a:gd name="connsiteY1" fmla="*/ 534067 h 550738"/>
                    <a:gd name="connsiteX2" fmla="*/ 75815 w 342826"/>
                    <a:gd name="connsiteY2" fmla="*/ 326783 h 550738"/>
                    <a:gd name="connsiteX3" fmla="*/ 41800 w 342826"/>
                    <a:gd name="connsiteY3" fmla="*/ 237629 h 550738"/>
                    <a:gd name="connsiteX4" fmla="*/ 17248 w 342826"/>
                    <a:gd name="connsiteY4" fmla="*/ 187155 h 550738"/>
                    <a:gd name="connsiteX5" fmla="*/ 17248 w 342826"/>
                    <a:gd name="connsiteY5" fmla="*/ 187155 h 550738"/>
                    <a:gd name="connsiteX6" fmla="*/ 9498 w 342826"/>
                    <a:gd name="connsiteY6" fmla="*/ 167610 h 550738"/>
                    <a:gd name="connsiteX7" fmla="*/ 22391 w 342826"/>
                    <a:gd name="connsiteY7" fmla="*/ 150087 h 550738"/>
                    <a:gd name="connsiteX8" fmla="*/ 37342 w 342826"/>
                    <a:gd name="connsiteY8" fmla="*/ 126599 h 550738"/>
                    <a:gd name="connsiteX9" fmla="*/ 40942 w 342826"/>
                    <a:gd name="connsiteY9" fmla="*/ 104173 h 550738"/>
                    <a:gd name="connsiteX10" fmla="*/ 35319 w 342826"/>
                    <a:gd name="connsiteY10" fmla="*/ 88159 h 550738"/>
                    <a:gd name="connsiteX11" fmla="*/ 31890 w 342826"/>
                    <a:gd name="connsiteY11" fmla="*/ 80787 h 550738"/>
                    <a:gd name="connsiteX12" fmla="*/ 0 w 342826"/>
                    <a:gd name="connsiteY12" fmla="*/ 34324 h 550738"/>
                    <a:gd name="connsiteX13" fmla="*/ 87542 w 342826"/>
                    <a:gd name="connsiteY13" fmla="*/ 3875 h 550738"/>
                    <a:gd name="connsiteX14" fmla="*/ 92823 w 342826"/>
                    <a:gd name="connsiteY14" fmla="*/ 2572 h 550738"/>
                    <a:gd name="connsiteX15" fmla="*/ 163598 w 342826"/>
                    <a:gd name="connsiteY15" fmla="*/ 78456 h 550738"/>
                    <a:gd name="connsiteX16" fmla="*/ 278435 w 342826"/>
                    <a:gd name="connsiteY16" fmla="*/ 68169 h 550738"/>
                    <a:gd name="connsiteX17" fmla="*/ 257381 w 342826"/>
                    <a:gd name="connsiteY17" fmla="*/ 0 h 550738"/>
                    <a:gd name="connsiteX18" fmla="*/ 258375 w 342826"/>
                    <a:gd name="connsiteY18" fmla="*/ 0 h 550738"/>
                    <a:gd name="connsiteX19" fmla="*/ 277749 w 342826"/>
                    <a:gd name="connsiteY19" fmla="*/ 2743 h 550738"/>
                    <a:gd name="connsiteX20" fmla="*/ 278812 w 342826"/>
                    <a:gd name="connsiteY20" fmla="*/ 2983 h 550738"/>
                    <a:gd name="connsiteX21" fmla="*/ 298940 w 342826"/>
                    <a:gd name="connsiteY21" fmla="*/ 8607 h 550738"/>
                    <a:gd name="connsiteX22" fmla="*/ 339883 w 342826"/>
                    <a:gd name="connsiteY22" fmla="*/ 147721 h 550738"/>
                    <a:gd name="connsiteX23" fmla="*/ 317080 w 342826"/>
                    <a:gd name="connsiteY23" fmla="*/ 317080 h 550738"/>
                    <a:gd name="connsiteX24" fmla="*/ 341871 w 342826"/>
                    <a:gd name="connsiteY24" fmla="*/ 495936 h 550738"/>
                    <a:gd name="connsiteX25" fmla="*/ 95944 w 342826"/>
                    <a:gd name="connsiteY25" fmla="*/ 550732 h 55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826" h="550738">
                      <a:moveTo>
                        <a:pt x="95944" y="550732"/>
                      </a:moveTo>
                      <a:cubicBezTo>
                        <a:pt x="53767" y="550526"/>
                        <a:pt x="22014" y="545554"/>
                        <a:pt x="18002" y="534067"/>
                      </a:cubicBezTo>
                      <a:cubicBezTo>
                        <a:pt x="-7029" y="496348"/>
                        <a:pt x="78867" y="341391"/>
                        <a:pt x="75815" y="326783"/>
                      </a:cubicBezTo>
                      <a:cubicBezTo>
                        <a:pt x="69815" y="298015"/>
                        <a:pt x="55653" y="266159"/>
                        <a:pt x="41800" y="237629"/>
                      </a:cubicBezTo>
                      <a:cubicBezTo>
                        <a:pt x="32713" y="218839"/>
                        <a:pt x="23729" y="201419"/>
                        <a:pt x="17248" y="187155"/>
                      </a:cubicBezTo>
                      <a:lnTo>
                        <a:pt x="17248" y="187155"/>
                      </a:lnTo>
                      <a:cubicBezTo>
                        <a:pt x="14255" y="180811"/>
                        <a:pt x="11666" y="174296"/>
                        <a:pt x="9498" y="167610"/>
                      </a:cubicBezTo>
                      <a:cubicBezTo>
                        <a:pt x="13990" y="161403"/>
                        <a:pt x="18345" y="155574"/>
                        <a:pt x="22391" y="150087"/>
                      </a:cubicBezTo>
                      <a:cubicBezTo>
                        <a:pt x="28073" y="142715"/>
                        <a:pt x="33076" y="134862"/>
                        <a:pt x="37342" y="126599"/>
                      </a:cubicBezTo>
                      <a:cubicBezTo>
                        <a:pt x="41210" y="119809"/>
                        <a:pt x="42485" y="111854"/>
                        <a:pt x="40942" y="104173"/>
                      </a:cubicBezTo>
                      <a:cubicBezTo>
                        <a:pt x="39489" y="98687"/>
                        <a:pt x="37609" y="93337"/>
                        <a:pt x="35319" y="88159"/>
                      </a:cubicBezTo>
                      <a:cubicBezTo>
                        <a:pt x="34256" y="85691"/>
                        <a:pt x="33124" y="83222"/>
                        <a:pt x="31890" y="80787"/>
                      </a:cubicBezTo>
                      <a:cubicBezTo>
                        <a:pt x="23197" y="64053"/>
                        <a:pt x="12489" y="48452"/>
                        <a:pt x="0" y="34324"/>
                      </a:cubicBezTo>
                      <a:cubicBezTo>
                        <a:pt x="24792" y="13750"/>
                        <a:pt x="85005" y="4492"/>
                        <a:pt x="87542" y="3875"/>
                      </a:cubicBezTo>
                      <a:cubicBezTo>
                        <a:pt x="89257" y="3395"/>
                        <a:pt x="90971" y="2983"/>
                        <a:pt x="92823" y="2572"/>
                      </a:cubicBezTo>
                      <a:cubicBezTo>
                        <a:pt x="93235" y="3737"/>
                        <a:pt x="118575" y="79073"/>
                        <a:pt x="163598" y="78456"/>
                      </a:cubicBezTo>
                      <a:cubicBezTo>
                        <a:pt x="208620" y="77838"/>
                        <a:pt x="278023" y="75472"/>
                        <a:pt x="278435" y="68169"/>
                      </a:cubicBezTo>
                      <a:cubicBezTo>
                        <a:pt x="278846" y="60865"/>
                        <a:pt x="257381" y="0"/>
                        <a:pt x="257381" y="0"/>
                      </a:cubicBezTo>
                      <a:lnTo>
                        <a:pt x="258375" y="0"/>
                      </a:lnTo>
                      <a:cubicBezTo>
                        <a:pt x="261050" y="240"/>
                        <a:pt x="268902" y="1097"/>
                        <a:pt x="277749" y="2743"/>
                      </a:cubicBezTo>
                      <a:lnTo>
                        <a:pt x="278812" y="2983"/>
                      </a:lnTo>
                      <a:cubicBezTo>
                        <a:pt x="285684" y="4218"/>
                        <a:pt x="292425" y="6104"/>
                        <a:pt x="298940" y="8607"/>
                      </a:cubicBezTo>
                      <a:cubicBezTo>
                        <a:pt x="298220" y="36382"/>
                        <a:pt x="343037" y="84902"/>
                        <a:pt x="339883" y="147721"/>
                      </a:cubicBezTo>
                      <a:cubicBezTo>
                        <a:pt x="339883" y="150087"/>
                        <a:pt x="316977" y="314645"/>
                        <a:pt x="317080" y="317080"/>
                      </a:cubicBezTo>
                      <a:cubicBezTo>
                        <a:pt x="318931" y="363954"/>
                        <a:pt x="341871" y="495936"/>
                        <a:pt x="341871" y="495936"/>
                      </a:cubicBezTo>
                      <a:cubicBezTo>
                        <a:pt x="356650" y="524774"/>
                        <a:pt x="196619" y="551212"/>
                        <a:pt x="95944" y="550732"/>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6" name="Freeform: Shape 6345">
                  <a:extLst>
                    <a:ext uri="{FF2B5EF4-FFF2-40B4-BE49-F238E27FC236}">
                      <a16:creationId xmlns:a16="http://schemas.microsoft.com/office/drawing/2014/main" id="{F7C7213B-577C-4E63-86B9-7275C074CF3C}"/>
                    </a:ext>
                  </a:extLst>
                </p:cNvPr>
                <p:cNvSpPr/>
                <p:nvPr/>
              </p:nvSpPr>
              <p:spPr>
                <a:xfrm>
                  <a:off x="4931918" y="4409431"/>
                  <a:ext cx="98142" cy="214181"/>
                </a:xfrm>
                <a:custGeom>
                  <a:avLst/>
                  <a:gdLst>
                    <a:gd name="connsiteX0" fmla="*/ 98142 w 98142"/>
                    <a:gd name="connsiteY0" fmla="*/ 201339 h 214181"/>
                    <a:gd name="connsiteX1" fmla="*/ 24693 w 98142"/>
                    <a:gd name="connsiteY1" fmla="*/ 214095 h 214181"/>
                    <a:gd name="connsiteX2" fmla="*/ 16704 w 98142"/>
                    <a:gd name="connsiteY2" fmla="*/ 126690 h 214181"/>
                    <a:gd name="connsiteX3" fmla="*/ 11937 w 98142"/>
                    <a:gd name="connsiteY3" fmla="*/ 194 h 214181"/>
                    <a:gd name="connsiteX4" fmla="*/ 98142 w 98142"/>
                    <a:gd name="connsiteY4" fmla="*/ 201339 h 214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2" h="214181">
                      <a:moveTo>
                        <a:pt x="98142" y="201339"/>
                      </a:moveTo>
                      <a:cubicBezTo>
                        <a:pt x="66698" y="216050"/>
                        <a:pt x="24693" y="214095"/>
                        <a:pt x="24693" y="214095"/>
                      </a:cubicBezTo>
                      <a:cubicBezTo>
                        <a:pt x="24693" y="214095"/>
                        <a:pt x="27539" y="167838"/>
                        <a:pt x="16704" y="126690"/>
                      </a:cubicBezTo>
                      <a:cubicBezTo>
                        <a:pt x="19618" y="58110"/>
                        <a:pt x="-18684" y="-3921"/>
                        <a:pt x="11937" y="194"/>
                      </a:cubicBezTo>
                      <a:cubicBezTo>
                        <a:pt x="83946" y="9829"/>
                        <a:pt x="97354" y="181279"/>
                        <a:pt x="98142" y="20133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7" name="Freeform: Shape 6346">
                  <a:extLst>
                    <a:ext uri="{FF2B5EF4-FFF2-40B4-BE49-F238E27FC236}">
                      <a16:creationId xmlns:a16="http://schemas.microsoft.com/office/drawing/2014/main" id="{73A4D0CE-E49D-4F55-9AF6-02ECA1E845B1}"/>
                    </a:ext>
                  </a:extLst>
                </p:cNvPr>
                <p:cNvSpPr/>
                <p:nvPr/>
              </p:nvSpPr>
              <p:spPr>
                <a:xfrm>
                  <a:off x="4668077" y="4569142"/>
                  <a:ext cx="125846" cy="385762"/>
                </a:xfrm>
                <a:custGeom>
                  <a:avLst/>
                  <a:gdLst>
                    <a:gd name="connsiteX0" fmla="*/ 82520 w 125846"/>
                    <a:gd name="connsiteY0" fmla="*/ 385763 h 385762"/>
                    <a:gd name="connsiteX1" fmla="*/ 4579 w 125846"/>
                    <a:gd name="connsiteY1" fmla="*/ 369098 h 385762"/>
                    <a:gd name="connsiteX2" fmla="*/ 62392 w 125846"/>
                    <a:gd name="connsiteY2" fmla="*/ 161814 h 385762"/>
                    <a:gd name="connsiteX3" fmla="*/ 28376 w 125846"/>
                    <a:gd name="connsiteY3" fmla="*/ 72660 h 385762"/>
                    <a:gd name="connsiteX4" fmla="*/ 3825 w 125846"/>
                    <a:gd name="connsiteY4" fmla="*/ 22186 h 385762"/>
                    <a:gd name="connsiteX5" fmla="*/ 3825 w 125846"/>
                    <a:gd name="connsiteY5" fmla="*/ 22186 h 385762"/>
                    <a:gd name="connsiteX6" fmla="*/ 9483 w 125846"/>
                    <a:gd name="connsiteY6" fmla="*/ 0 h 385762"/>
                    <a:gd name="connsiteX7" fmla="*/ 121851 w 125846"/>
                    <a:gd name="connsiteY7" fmla="*/ 156431 h 385762"/>
                    <a:gd name="connsiteX8" fmla="*/ 82520 w 125846"/>
                    <a:gd name="connsiteY8" fmla="*/ 38576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46" h="385762">
                      <a:moveTo>
                        <a:pt x="82520" y="385763"/>
                      </a:moveTo>
                      <a:cubicBezTo>
                        <a:pt x="40344" y="385557"/>
                        <a:pt x="8591" y="380585"/>
                        <a:pt x="4579" y="369098"/>
                      </a:cubicBezTo>
                      <a:cubicBezTo>
                        <a:pt x="-20453" y="331379"/>
                        <a:pt x="65444" y="176422"/>
                        <a:pt x="62392" y="161814"/>
                      </a:cubicBezTo>
                      <a:cubicBezTo>
                        <a:pt x="56391" y="133045"/>
                        <a:pt x="42230" y="101190"/>
                        <a:pt x="28376" y="72660"/>
                      </a:cubicBezTo>
                      <a:cubicBezTo>
                        <a:pt x="19290" y="53869"/>
                        <a:pt x="10306" y="36450"/>
                        <a:pt x="3825" y="22186"/>
                      </a:cubicBezTo>
                      <a:lnTo>
                        <a:pt x="3825" y="22186"/>
                      </a:lnTo>
                      <a:cubicBezTo>
                        <a:pt x="7254" y="8161"/>
                        <a:pt x="9483" y="0"/>
                        <a:pt x="9483" y="0"/>
                      </a:cubicBezTo>
                      <a:cubicBezTo>
                        <a:pt x="9483" y="0"/>
                        <a:pt x="100865" y="106299"/>
                        <a:pt x="121851" y="156431"/>
                      </a:cubicBezTo>
                      <a:cubicBezTo>
                        <a:pt x="138276" y="195625"/>
                        <a:pt x="99871" y="329630"/>
                        <a:pt x="82520" y="385763"/>
                      </a:cubicBezTo>
                      <a:close/>
                    </a:path>
                  </a:pathLst>
                </a:custGeom>
                <a:solidFill>
                  <a:srgbClr val="6292E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8" name="Freeform: Shape 6347">
                  <a:extLst>
                    <a:ext uri="{FF2B5EF4-FFF2-40B4-BE49-F238E27FC236}">
                      <a16:creationId xmlns:a16="http://schemas.microsoft.com/office/drawing/2014/main" id="{860C03E4-3D46-4680-AB4A-7CA00D1602CC}"/>
                    </a:ext>
                  </a:extLst>
                </p:cNvPr>
                <p:cNvSpPr/>
                <p:nvPr/>
              </p:nvSpPr>
              <p:spPr>
                <a:xfrm>
                  <a:off x="4498478" y="4551071"/>
                  <a:ext cx="208776" cy="363165"/>
                </a:xfrm>
                <a:custGeom>
                  <a:avLst/>
                  <a:gdLst>
                    <a:gd name="connsiteX0" fmla="*/ 208776 w 208776"/>
                    <a:gd name="connsiteY0" fmla="*/ 331824 h 363165"/>
                    <a:gd name="connsiteX1" fmla="*/ 190705 w 208776"/>
                    <a:gd name="connsiteY1" fmla="*/ 363166 h 363165"/>
                    <a:gd name="connsiteX2" fmla="*/ 396 w 208776"/>
                    <a:gd name="connsiteY2" fmla="*/ 213352 h 363165"/>
                    <a:gd name="connsiteX3" fmla="*/ 56906 w 208776"/>
                    <a:gd name="connsiteY3" fmla="*/ 28186 h 363165"/>
                    <a:gd name="connsiteX4" fmla="*/ 73674 w 208776"/>
                    <a:gd name="connsiteY4" fmla="*/ 0 h 363165"/>
                    <a:gd name="connsiteX5" fmla="*/ 160667 w 208776"/>
                    <a:gd name="connsiteY5" fmla="*/ 65151 h 363165"/>
                    <a:gd name="connsiteX6" fmla="*/ 143831 w 208776"/>
                    <a:gd name="connsiteY6" fmla="*/ 92994 h 363165"/>
                    <a:gd name="connsiteX7" fmla="*/ 80429 w 208776"/>
                    <a:gd name="connsiteY7" fmla="*/ 194219 h 363165"/>
                    <a:gd name="connsiteX8" fmla="*/ 208776 w 208776"/>
                    <a:gd name="connsiteY8" fmla="*/ 331824 h 3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76" h="363165">
                      <a:moveTo>
                        <a:pt x="208776" y="331824"/>
                      </a:moveTo>
                      <a:lnTo>
                        <a:pt x="190705" y="363166"/>
                      </a:lnTo>
                      <a:cubicBezTo>
                        <a:pt x="74462" y="317114"/>
                        <a:pt x="396" y="213352"/>
                        <a:pt x="396" y="213352"/>
                      </a:cubicBezTo>
                      <a:cubicBezTo>
                        <a:pt x="-3650" y="154442"/>
                        <a:pt x="23885" y="86754"/>
                        <a:pt x="56906" y="28186"/>
                      </a:cubicBezTo>
                      <a:cubicBezTo>
                        <a:pt x="62392" y="18482"/>
                        <a:pt x="67982" y="9087"/>
                        <a:pt x="73674" y="0"/>
                      </a:cubicBezTo>
                      <a:cubicBezTo>
                        <a:pt x="101013" y="23866"/>
                        <a:pt x="130091" y="45640"/>
                        <a:pt x="160667" y="65151"/>
                      </a:cubicBezTo>
                      <a:cubicBezTo>
                        <a:pt x="155867" y="73141"/>
                        <a:pt x="150072" y="82742"/>
                        <a:pt x="143831" y="92994"/>
                      </a:cubicBezTo>
                      <a:cubicBezTo>
                        <a:pt x="118079" y="135480"/>
                        <a:pt x="84749" y="189898"/>
                        <a:pt x="80429" y="194219"/>
                      </a:cubicBezTo>
                      <a:cubicBezTo>
                        <a:pt x="73159" y="201316"/>
                        <a:pt x="208776" y="331824"/>
                        <a:pt x="208776" y="3318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9" name="Freeform: Shape 6348">
                  <a:extLst>
                    <a:ext uri="{FF2B5EF4-FFF2-40B4-BE49-F238E27FC236}">
                      <a16:creationId xmlns:a16="http://schemas.microsoft.com/office/drawing/2014/main" id="{0EE39129-A12B-4523-A2DC-CA0BFFE4A3F3}"/>
                    </a:ext>
                  </a:extLst>
                </p:cNvPr>
                <p:cNvSpPr/>
                <p:nvPr/>
              </p:nvSpPr>
              <p:spPr>
                <a:xfrm>
                  <a:off x="4677655" y="4858679"/>
                  <a:ext cx="130172" cy="61066"/>
                </a:xfrm>
                <a:custGeom>
                  <a:avLst/>
                  <a:gdLst>
                    <a:gd name="connsiteX0" fmla="*/ 29600 w 130172"/>
                    <a:gd name="connsiteY0" fmla="*/ 24217 h 61066"/>
                    <a:gd name="connsiteX1" fmla="*/ 45751 w 130172"/>
                    <a:gd name="connsiteY1" fmla="*/ 17359 h 61066"/>
                    <a:gd name="connsiteX2" fmla="*/ 73628 w 130172"/>
                    <a:gd name="connsiteY2" fmla="*/ 933 h 61066"/>
                    <a:gd name="connsiteX3" fmla="*/ 67250 w 130172"/>
                    <a:gd name="connsiteY3" fmla="*/ 14649 h 61066"/>
                    <a:gd name="connsiteX4" fmla="*/ 101883 w 130172"/>
                    <a:gd name="connsiteY4" fmla="*/ 12215 h 61066"/>
                    <a:gd name="connsiteX5" fmla="*/ 129007 w 130172"/>
                    <a:gd name="connsiteY5" fmla="*/ 48082 h 61066"/>
                    <a:gd name="connsiteX6" fmla="*/ 94134 w 130172"/>
                    <a:gd name="connsiteY6" fmla="*/ 43899 h 61066"/>
                    <a:gd name="connsiteX7" fmla="*/ 11529 w 130172"/>
                    <a:gd name="connsiteY7" fmla="*/ 55763 h 61066"/>
                    <a:gd name="connsiteX8" fmla="*/ 29600 w 130172"/>
                    <a:gd name="connsiteY8" fmla="*/ 24217 h 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72" h="61066">
                      <a:moveTo>
                        <a:pt x="29600" y="24217"/>
                      </a:moveTo>
                      <a:cubicBezTo>
                        <a:pt x="35467" y="23291"/>
                        <a:pt x="41019" y="20959"/>
                        <a:pt x="45751" y="17359"/>
                      </a:cubicBezTo>
                      <a:cubicBezTo>
                        <a:pt x="52129" y="11769"/>
                        <a:pt x="72428" y="-3970"/>
                        <a:pt x="73628" y="933"/>
                      </a:cubicBezTo>
                      <a:cubicBezTo>
                        <a:pt x="74828" y="5837"/>
                        <a:pt x="58884" y="13381"/>
                        <a:pt x="67250" y="14649"/>
                      </a:cubicBezTo>
                      <a:cubicBezTo>
                        <a:pt x="75617" y="15918"/>
                        <a:pt x="88750" y="10226"/>
                        <a:pt x="101883" y="12215"/>
                      </a:cubicBezTo>
                      <a:cubicBezTo>
                        <a:pt x="115016" y="14204"/>
                        <a:pt x="135247" y="44482"/>
                        <a:pt x="129007" y="48082"/>
                      </a:cubicBezTo>
                      <a:cubicBezTo>
                        <a:pt x="122766" y="51683"/>
                        <a:pt x="100100" y="39716"/>
                        <a:pt x="94134" y="43899"/>
                      </a:cubicBezTo>
                      <a:cubicBezTo>
                        <a:pt x="88167" y="48082"/>
                        <a:pt x="45545" y="71331"/>
                        <a:pt x="11529" y="55763"/>
                      </a:cubicBezTo>
                      <a:cubicBezTo>
                        <a:pt x="-22487" y="40196"/>
                        <a:pt x="29600" y="24217"/>
                        <a:pt x="29600" y="2421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0" name="Freeform: Shape 6349">
                  <a:extLst>
                    <a:ext uri="{FF2B5EF4-FFF2-40B4-BE49-F238E27FC236}">
                      <a16:creationId xmlns:a16="http://schemas.microsoft.com/office/drawing/2014/main" id="{EE459541-DA4F-49B1-9B3E-D6B8ECFBBEAF}"/>
                    </a:ext>
                  </a:extLst>
                </p:cNvPr>
                <p:cNvSpPr/>
                <p:nvPr/>
              </p:nvSpPr>
              <p:spPr>
                <a:xfrm>
                  <a:off x="4547532" y="4438326"/>
                  <a:ext cx="181536" cy="218427"/>
                </a:xfrm>
                <a:custGeom>
                  <a:avLst/>
                  <a:gdLst>
                    <a:gd name="connsiteX0" fmla="*/ 99441 w 181536"/>
                    <a:gd name="connsiteY0" fmla="*/ 218428 h 218427"/>
                    <a:gd name="connsiteX1" fmla="*/ 0 w 181536"/>
                    <a:gd name="connsiteY1" fmla="*/ 140178 h 218427"/>
                    <a:gd name="connsiteX2" fmla="*/ 107122 w 181536"/>
                    <a:gd name="connsiteY2" fmla="*/ 0 h 218427"/>
                    <a:gd name="connsiteX3" fmla="*/ 99441 w 181536"/>
                    <a:gd name="connsiteY3" fmla="*/ 218428 h 218427"/>
                  </a:gdLst>
                  <a:ahLst/>
                  <a:cxnLst>
                    <a:cxn ang="0">
                      <a:pos x="connsiteX0" y="connsiteY0"/>
                    </a:cxn>
                    <a:cxn ang="0">
                      <a:pos x="connsiteX1" y="connsiteY1"/>
                    </a:cxn>
                    <a:cxn ang="0">
                      <a:pos x="connsiteX2" y="connsiteY2"/>
                    </a:cxn>
                    <a:cxn ang="0">
                      <a:pos x="connsiteX3" y="connsiteY3"/>
                    </a:cxn>
                  </a:cxnLst>
                  <a:rect l="l" t="t" r="r" b="b"/>
                  <a:pathLst>
                    <a:path w="181536" h="218427">
                      <a:moveTo>
                        <a:pt x="99441" y="218428"/>
                      </a:moveTo>
                      <a:cubicBezTo>
                        <a:pt x="42211" y="214655"/>
                        <a:pt x="0" y="140178"/>
                        <a:pt x="0" y="140178"/>
                      </a:cubicBezTo>
                      <a:cubicBezTo>
                        <a:pt x="44577" y="61311"/>
                        <a:pt x="107122" y="0"/>
                        <a:pt x="107122" y="0"/>
                      </a:cubicBezTo>
                      <a:cubicBezTo>
                        <a:pt x="265748" y="60522"/>
                        <a:pt x="125433" y="201317"/>
                        <a:pt x="99441" y="21842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1" name="Freeform: Shape 6350">
                  <a:extLst>
                    <a:ext uri="{FF2B5EF4-FFF2-40B4-BE49-F238E27FC236}">
                      <a16:creationId xmlns:a16="http://schemas.microsoft.com/office/drawing/2014/main" id="{AA14A498-BD56-4D56-93EF-B6F654586546}"/>
                    </a:ext>
                  </a:extLst>
                </p:cNvPr>
                <p:cNvSpPr/>
                <p:nvPr/>
              </p:nvSpPr>
              <p:spPr>
                <a:xfrm>
                  <a:off x="3722206" y="2043375"/>
                  <a:ext cx="112567" cy="113211"/>
                </a:xfrm>
                <a:custGeom>
                  <a:avLst/>
                  <a:gdLst>
                    <a:gd name="connsiteX0" fmla="*/ 274 w 112567"/>
                    <a:gd name="connsiteY0" fmla="*/ 61756 h 113211"/>
                    <a:gd name="connsiteX1" fmla="*/ 274 w 112567"/>
                    <a:gd name="connsiteY1" fmla="*/ 72455 h 113211"/>
                    <a:gd name="connsiteX2" fmla="*/ 38645 w 112567"/>
                    <a:gd name="connsiteY2" fmla="*/ 110825 h 113211"/>
                    <a:gd name="connsiteX3" fmla="*/ 112540 w 112567"/>
                    <a:gd name="connsiteY3" fmla="*/ 89257 h 113211"/>
                    <a:gd name="connsiteX4" fmla="*/ 101910 w 112567"/>
                    <a:gd name="connsiteY4" fmla="*/ 21637 h 113211"/>
                    <a:gd name="connsiteX5" fmla="*/ 103384 w 112567"/>
                    <a:gd name="connsiteY5" fmla="*/ 1612 h 113211"/>
                    <a:gd name="connsiteX6" fmla="*/ 23523 w 112567"/>
                    <a:gd name="connsiteY6" fmla="*/ 0 h 113211"/>
                    <a:gd name="connsiteX7" fmla="*/ 0 w 112567"/>
                    <a:gd name="connsiteY7" fmla="*/ 3738 h 11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67" h="113211">
                      <a:moveTo>
                        <a:pt x="274" y="61756"/>
                      </a:moveTo>
                      <a:lnTo>
                        <a:pt x="274" y="72455"/>
                      </a:lnTo>
                      <a:cubicBezTo>
                        <a:pt x="274" y="72455"/>
                        <a:pt x="-2503" y="105922"/>
                        <a:pt x="38645" y="110825"/>
                      </a:cubicBezTo>
                      <a:cubicBezTo>
                        <a:pt x="79793" y="115729"/>
                        <a:pt x="113671" y="115077"/>
                        <a:pt x="112540" y="89257"/>
                      </a:cubicBezTo>
                      <a:cubicBezTo>
                        <a:pt x="108836" y="69232"/>
                        <a:pt x="102253" y="38199"/>
                        <a:pt x="101910" y="21637"/>
                      </a:cubicBezTo>
                      <a:cubicBezTo>
                        <a:pt x="101814" y="14930"/>
                        <a:pt x="102308" y="8230"/>
                        <a:pt x="103384" y="1612"/>
                      </a:cubicBezTo>
                      <a:lnTo>
                        <a:pt x="23523" y="0"/>
                      </a:lnTo>
                      <a:lnTo>
                        <a:pt x="0" y="3738"/>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2" name="Freeform: Shape 6351">
                  <a:extLst>
                    <a:ext uri="{FF2B5EF4-FFF2-40B4-BE49-F238E27FC236}">
                      <a16:creationId xmlns:a16="http://schemas.microsoft.com/office/drawing/2014/main" id="{6641BAFF-0398-4F2C-B4F9-96661FD9C1EC}"/>
                    </a:ext>
                  </a:extLst>
                </p:cNvPr>
                <p:cNvSpPr/>
                <p:nvPr/>
              </p:nvSpPr>
              <p:spPr>
                <a:xfrm>
                  <a:off x="3722206" y="2043272"/>
                  <a:ext cx="103384" cy="68100"/>
                </a:xfrm>
                <a:custGeom>
                  <a:avLst/>
                  <a:gdLst>
                    <a:gd name="connsiteX0" fmla="*/ 0 w 103384"/>
                    <a:gd name="connsiteY0" fmla="*/ 3840 h 68100"/>
                    <a:gd name="connsiteX1" fmla="*/ 274 w 103384"/>
                    <a:gd name="connsiteY1" fmla="*/ 61756 h 68100"/>
                    <a:gd name="connsiteX2" fmla="*/ 29078 w 103384"/>
                    <a:gd name="connsiteY2" fmla="*/ 68100 h 68100"/>
                    <a:gd name="connsiteX3" fmla="*/ 101910 w 103384"/>
                    <a:gd name="connsiteY3" fmla="*/ 21637 h 68100"/>
                    <a:gd name="connsiteX4" fmla="*/ 103384 w 103384"/>
                    <a:gd name="connsiteY4" fmla="*/ 1612 h 68100"/>
                    <a:gd name="connsiteX5" fmla="*/ 23523 w 103384"/>
                    <a:gd name="connsiteY5" fmla="*/ 0 h 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84" h="68100">
                      <a:moveTo>
                        <a:pt x="0" y="3840"/>
                      </a:moveTo>
                      <a:lnTo>
                        <a:pt x="274" y="61756"/>
                      </a:lnTo>
                      <a:cubicBezTo>
                        <a:pt x="9293" y="65964"/>
                        <a:pt x="19127" y="68127"/>
                        <a:pt x="29078" y="68100"/>
                      </a:cubicBezTo>
                      <a:cubicBezTo>
                        <a:pt x="65768" y="68100"/>
                        <a:pt x="89497" y="41182"/>
                        <a:pt x="101910" y="21637"/>
                      </a:cubicBezTo>
                      <a:cubicBezTo>
                        <a:pt x="101814" y="14930"/>
                        <a:pt x="102308" y="8230"/>
                        <a:pt x="103384" y="1612"/>
                      </a:cubicBezTo>
                      <a:lnTo>
                        <a:pt x="23523" y="0"/>
                      </a:lnTo>
                      <a:close/>
                    </a:path>
                  </a:pathLst>
                </a:custGeom>
                <a:solidFill>
                  <a:srgbClr val="E2915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3" name="Freeform: Shape 6352">
                  <a:extLst>
                    <a:ext uri="{FF2B5EF4-FFF2-40B4-BE49-F238E27FC236}">
                      <a16:creationId xmlns:a16="http://schemas.microsoft.com/office/drawing/2014/main" id="{DA8A0202-9C33-40C0-9971-63D275E443FC}"/>
                    </a:ext>
                  </a:extLst>
                </p:cNvPr>
                <p:cNvSpPr/>
                <p:nvPr/>
              </p:nvSpPr>
              <p:spPr>
                <a:xfrm>
                  <a:off x="3699867" y="1906717"/>
                  <a:ext cx="144859" cy="171829"/>
                </a:xfrm>
                <a:custGeom>
                  <a:avLst/>
                  <a:gdLst>
                    <a:gd name="connsiteX0" fmla="*/ 131826 w 144859"/>
                    <a:gd name="connsiteY0" fmla="*/ 125411 h 171829"/>
                    <a:gd name="connsiteX1" fmla="*/ 30396 w 144859"/>
                    <a:gd name="connsiteY1" fmla="*/ 170503 h 171829"/>
                    <a:gd name="connsiteX2" fmla="*/ 17675 w 144859"/>
                    <a:gd name="connsiteY2" fmla="*/ 168651 h 171829"/>
                    <a:gd name="connsiteX3" fmla="*/ 1627 w 144859"/>
                    <a:gd name="connsiteY3" fmla="*/ 134361 h 171829"/>
                    <a:gd name="connsiteX4" fmla="*/ 8897 w 144859"/>
                    <a:gd name="connsiteY4" fmla="*/ 31902 h 171829"/>
                    <a:gd name="connsiteX5" fmla="*/ 100108 w 144859"/>
                    <a:gd name="connsiteY5" fmla="*/ 5431 h 171829"/>
                    <a:gd name="connsiteX6" fmla="*/ 131826 w 144859"/>
                    <a:gd name="connsiteY6" fmla="*/ 125411 h 17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59" h="171829">
                      <a:moveTo>
                        <a:pt x="131826" y="125411"/>
                      </a:moveTo>
                      <a:cubicBezTo>
                        <a:pt x="122568" y="175269"/>
                        <a:pt x="58206" y="173657"/>
                        <a:pt x="30396" y="170503"/>
                      </a:cubicBezTo>
                      <a:cubicBezTo>
                        <a:pt x="22578" y="169645"/>
                        <a:pt x="17675" y="168651"/>
                        <a:pt x="17675" y="168651"/>
                      </a:cubicBezTo>
                      <a:cubicBezTo>
                        <a:pt x="8828" y="166285"/>
                        <a:pt x="3959" y="152397"/>
                        <a:pt x="1627" y="134361"/>
                      </a:cubicBezTo>
                      <a:cubicBezTo>
                        <a:pt x="-2899" y="98322"/>
                        <a:pt x="2827" y="45447"/>
                        <a:pt x="8897" y="31902"/>
                      </a:cubicBezTo>
                      <a:cubicBezTo>
                        <a:pt x="18052" y="11568"/>
                        <a:pt x="35334" y="-10446"/>
                        <a:pt x="100108" y="5431"/>
                      </a:cubicBezTo>
                      <a:cubicBezTo>
                        <a:pt x="164882" y="21307"/>
                        <a:pt x="143725" y="61529"/>
                        <a:pt x="131826" y="125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4" name="Freeform: Shape 6353">
                  <a:extLst>
                    <a:ext uri="{FF2B5EF4-FFF2-40B4-BE49-F238E27FC236}">
                      <a16:creationId xmlns:a16="http://schemas.microsoft.com/office/drawing/2014/main" id="{E168A1F8-8BEA-4382-94C5-C7519868A7D2}"/>
                    </a:ext>
                  </a:extLst>
                </p:cNvPr>
                <p:cNvSpPr/>
                <p:nvPr/>
              </p:nvSpPr>
              <p:spPr>
                <a:xfrm>
                  <a:off x="3793083" y="3452791"/>
                  <a:ext cx="91211" cy="55830"/>
                </a:xfrm>
                <a:custGeom>
                  <a:avLst/>
                  <a:gdLst>
                    <a:gd name="connsiteX0" fmla="*/ 91211 w 91211"/>
                    <a:gd name="connsiteY0" fmla="*/ 55830 h 55830"/>
                    <a:gd name="connsiteX1" fmla="*/ 0 w 91211"/>
                    <a:gd name="connsiteY1" fmla="*/ 55830 h 55830"/>
                    <a:gd name="connsiteX2" fmla="*/ 7304 w 91211"/>
                    <a:gd name="connsiteY2" fmla="*/ 23117 h 55830"/>
                    <a:gd name="connsiteX3" fmla="*/ 12447 w 91211"/>
                    <a:gd name="connsiteY3" fmla="*/ 9984 h 55830"/>
                    <a:gd name="connsiteX4" fmla="*/ 77598 w 91211"/>
                    <a:gd name="connsiteY4" fmla="*/ 3538 h 55830"/>
                    <a:gd name="connsiteX5" fmla="*/ 86925 w 91211"/>
                    <a:gd name="connsiteY5" fmla="*/ 25141 h 55830"/>
                    <a:gd name="connsiteX6" fmla="*/ 91211 w 91211"/>
                    <a:gd name="connsiteY6" fmla="*/ 55830 h 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11" h="55830">
                      <a:moveTo>
                        <a:pt x="91211" y="55830"/>
                      </a:moveTo>
                      <a:lnTo>
                        <a:pt x="0" y="55830"/>
                      </a:lnTo>
                      <a:cubicBezTo>
                        <a:pt x="1598" y="44754"/>
                        <a:pt x="4039" y="33816"/>
                        <a:pt x="7304" y="23117"/>
                      </a:cubicBezTo>
                      <a:cubicBezTo>
                        <a:pt x="8679" y="18626"/>
                        <a:pt x="10400" y="14236"/>
                        <a:pt x="12447" y="9984"/>
                      </a:cubicBezTo>
                      <a:cubicBezTo>
                        <a:pt x="21328" y="-7744"/>
                        <a:pt x="77598" y="3538"/>
                        <a:pt x="77598" y="3538"/>
                      </a:cubicBezTo>
                      <a:cubicBezTo>
                        <a:pt x="77598" y="3538"/>
                        <a:pt x="82845" y="7996"/>
                        <a:pt x="86925" y="25141"/>
                      </a:cubicBezTo>
                      <a:cubicBezTo>
                        <a:pt x="89216" y="35222"/>
                        <a:pt x="90653" y="45509"/>
                        <a:pt x="91211" y="558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5" name="Freeform: Shape 6354">
                  <a:extLst>
                    <a:ext uri="{FF2B5EF4-FFF2-40B4-BE49-F238E27FC236}">
                      <a16:creationId xmlns:a16="http://schemas.microsoft.com/office/drawing/2014/main" id="{4F5F31E8-C199-4E08-AB90-3A0DAE5DD849}"/>
                    </a:ext>
                  </a:extLst>
                </p:cNvPr>
                <p:cNvSpPr/>
                <p:nvPr/>
              </p:nvSpPr>
              <p:spPr>
                <a:xfrm>
                  <a:off x="3422134" y="3415709"/>
                  <a:ext cx="186698" cy="92911"/>
                </a:xfrm>
                <a:custGeom>
                  <a:avLst/>
                  <a:gdLst>
                    <a:gd name="connsiteX0" fmla="*/ 186675 w 186698"/>
                    <a:gd name="connsiteY0" fmla="*/ 64142 h 92911"/>
                    <a:gd name="connsiteX1" fmla="*/ 180365 w 186698"/>
                    <a:gd name="connsiteY1" fmla="*/ 92911 h 92911"/>
                    <a:gd name="connsiteX2" fmla="*/ 0 w 186698"/>
                    <a:gd name="connsiteY2" fmla="*/ 92911 h 92911"/>
                    <a:gd name="connsiteX3" fmla="*/ 27432 w 186698"/>
                    <a:gd name="connsiteY3" fmla="*/ 73572 h 92911"/>
                    <a:gd name="connsiteX4" fmla="*/ 100435 w 186698"/>
                    <a:gd name="connsiteY4" fmla="*/ 39796 h 92911"/>
                    <a:gd name="connsiteX5" fmla="*/ 114563 w 186698"/>
                    <a:gd name="connsiteY5" fmla="*/ 14216 h 92911"/>
                    <a:gd name="connsiteX6" fmla="*/ 184720 w 186698"/>
                    <a:gd name="connsiteY6" fmla="*/ 25772 h 92911"/>
                    <a:gd name="connsiteX7" fmla="*/ 186675 w 186698"/>
                    <a:gd name="connsiteY7" fmla="*/ 64142 h 9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698" h="92911">
                      <a:moveTo>
                        <a:pt x="186675" y="64142"/>
                      </a:moveTo>
                      <a:cubicBezTo>
                        <a:pt x="186435" y="76555"/>
                        <a:pt x="184857" y="88145"/>
                        <a:pt x="180365" y="92911"/>
                      </a:cubicBezTo>
                      <a:lnTo>
                        <a:pt x="0" y="92911"/>
                      </a:lnTo>
                      <a:cubicBezTo>
                        <a:pt x="2297" y="86396"/>
                        <a:pt x="8778" y="76589"/>
                        <a:pt x="27432" y="73572"/>
                      </a:cubicBezTo>
                      <a:cubicBezTo>
                        <a:pt x="48486" y="70143"/>
                        <a:pt x="81267" y="59856"/>
                        <a:pt x="100435" y="39796"/>
                      </a:cubicBezTo>
                      <a:cubicBezTo>
                        <a:pt x="107389" y="32732"/>
                        <a:pt x="112276" y="23886"/>
                        <a:pt x="114563" y="14216"/>
                      </a:cubicBezTo>
                      <a:cubicBezTo>
                        <a:pt x="123033" y="-23503"/>
                        <a:pt x="184720" y="25772"/>
                        <a:pt x="184720" y="25772"/>
                      </a:cubicBezTo>
                      <a:cubicBezTo>
                        <a:pt x="186184" y="38493"/>
                        <a:pt x="186836" y="51318"/>
                        <a:pt x="186675" y="641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6" name="Freeform: Shape 6355">
                  <a:extLst>
                    <a:ext uri="{FF2B5EF4-FFF2-40B4-BE49-F238E27FC236}">
                      <a16:creationId xmlns:a16="http://schemas.microsoft.com/office/drawing/2014/main" id="{62A031A9-5219-4B03-A173-2376F47786CB}"/>
                    </a:ext>
                  </a:extLst>
                </p:cNvPr>
                <p:cNvSpPr/>
                <p:nvPr/>
              </p:nvSpPr>
              <p:spPr>
                <a:xfrm>
                  <a:off x="3518712" y="2611438"/>
                  <a:ext cx="300718" cy="869303"/>
                </a:xfrm>
                <a:custGeom>
                  <a:avLst/>
                  <a:gdLst>
                    <a:gd name="connsiteX0" fmla="*/ 210043 w 300718"/>
                    <a:gd name="connsiteY0" fmla="*/ 460019 h 869303"/>
                    <a:gd name="connsiteX1" fmla="*/ 205517 w 300718"/>
                    <a:gd name="connsiteY1" fmla="*/ 493349 h 869303"/>
                    <a:gd name="connsiteX2" fmla="*/ 95583 w 300718"/>
                    <a:gd name="connsiteY2" fmla="*/ 866870 h 869303"/>
                    <a:gd name="connsiteX3" fmla="*/ 12430 w 300718"/>
                    <a:gd name="connsiteY3" fmla="*/ 850034 h 869303"/>
                    <a:gd name="connsiteX4" fmla="*/ 291 w 300718"/>
                    <a:gd name="connsiteY4" fmla="*/ 830420 h 869303"/>
                    <a:gd name="connsiteX5" fmla="*/ 66025 w 300718"/>
                    <a:gd name="connsiteY5" fmla="*/ 167731 h 869303"/>
                    <a:gd name="connsiteX6" fmla="*/ 83821 w 300718"/>
                    <a:gd name="connsiteY6" fmla="*/ 21587 h 869303"/>
                    <a:gd name="connsiteX7" fmla="*/ 300706 w 300718"/>
                    <a:gd name="connsiteY7" fmla="*/ 36846 h 869303"/>
                    <a:gd name="connsiteX8" fmla="*/ 210043 w 300718"/>
                    <a:gd name="connsiteY8" fmla="*/ 460019 h 86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18" h="869303">
                      <a:moveTo>
                        <a:pt x="210043" y="460019"/>
                      </a:moveTo>
                      <a:cubicBezTo>
                        <a:pt x="207896" y="471033"/>
                        <a:pt x="206384" y="482160"/>
                        <a:pt x="205517" y="493349"/>
                      </a:cubicBezTo>
                      <a:cubicBezTo>
                        <a:pt x="199790" y="605169"/>
                        <a:pt x="111390" y="860904"/>
                        <a:pt x="95583" y="866870"/>
                      </a:cubicBezTo>
                      <a:cubicBezTo>
                        <a:pt x="71100" y="876094"/>
                        <a:pt x="32592" y="856583"/>
                        <a:pt x="12430" y="850034"/>
                      </a:cubicBezTo>
                      <a:cubicBezTo>
                        <a:pt x="3932" y="847599"/>
                        <a:pt x="-1324" y="839095"/>
                        <a:pt x="291" y="830420"/>
                      </a:cubicBezTo>
                      <a:cubicBezTo>
                        <a:pt x="44079" y="629138"/>
                        <a:pt x="60161" y="339319"/>
                        <a:pt x="66025" y="167731"/>
                      </a:cubicBezTo>
                      <a:cubicBezTo>
                        <a:pt x="68974" y="81286"/>
                        <a:pt x="83821" y="21587"/>
                        <a:pt x="83821" y="21587"/>
                      </a:cubicBezTo>
                      <a:cubicBezTo>
                        <a:pt x="83821" y="21587"/>
                        <a:pt x="299437" y="-35951"/>
                        <a:pt x="300706" y="36846"/>
                      </a:cubicBezTo>
                      <a:cubicBezTo>
                        <a:pt x="301837" y="101243"/>
                        <a:pt x="229280" y="353789"/>
                        <a:pt x="210043" y="46001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7" name="Freeform: Shape 6356">
                  <a:extLst>
                    <a:ext uri="{FF2B5EF4-FFF2-40B4-BE49-F238E27FC236}">
                      <a16:creationId xmlns:a16="http://schemas.microsoft.com/office/drawing/2014/main" id="{ACF53838-AB9C-4A5C-952F-40383CF90BE1}"/>
                    </a:ext>
                  </a:extLst>
                </p:cNvPr>
                <p:cNvSpPr/>
                <p:nvPr/>
              </p:nvSpPr>
              <p:spPr>
                <a:xfrm>
                  <a:off x="3584737" y="2611438"/>
                  <a:ext cx="234693" cy="460019"/>
                </a:xfrm>
                <a:custGeom>
                  <a:avLst/>
                  <a:gdLst>
                    <a:gd name="connsiteX0" fmla="*/ 144018 w 234693"/>
                    <a:gd name="connsiteY0" fmla="*/ 460019 h 460019"/>
                    <a:gd name="connsiteX1" fmla="*/ 0 w 234693"/>
                    <a:gd name="connsiteY1" fmla="*/ 167731 h 460019"/>
                    <a:gd name="connsiteX2" fmla="*/ 17796 w 234693"/>
                    <a:gd name="connsiteY2" fmla="*/ 21587 h 460019"/>
                    <a:gd name="connsiteX3" fmla="*/ 234681 w 234693"/>
                    <a:gd name="connsiteY3" fmla="*/ 36846 h 460019"/>
                    <a:gd name="connsiteX4" fmla="*/ 144018 w 234693"/>
                    <a:gd name="connsiteY4" fmla="*/ 460019 h 4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93" h="460019">
                      <a:moveTo>
                        <a:pt x="144018" y="460019"/>
                      </a:moveTo>
                      <a:lnTo>
                        <a:pt x="0" y="167731"/>
                      </a:lnTo>
                      <a:cubicBezTo>
                        <a:pt x="2949" y="81286"/>
                        <a:pt x="17796" y="21587"/>
                        <a:pt x="17796" y="21587"/>
                      </a:cubicBezTo>
                      <a:cubicBezTo>
                        <a:pt x="17796" y="21587"/>
                        <a:pt x="233412" y="-35951"/>
                        <a:pt x="234681" y="36846"/>
                      </a:cubicBezTo>
                      <a:cubicBezTo>
                        <a:pt x="235812" y="101243"/>
                        <a:pt x="163255" y="353789"/>
                        <a:pt x="144018" y="460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8" name="Freeform: Shape 6357">
                  <a:extLst>
                    <a:ext uri="{FF2B5EF4-FFF2-40B4-BE49-F238E27FC236}">
                      <a16:creationId xmlns:a16="http://schemas.microsoft.com/office/drawing/2014/main" id="{3910E107-9B47-48E4-87E7-967596026A02}"/>
                    </a:ext>
                  </a:extLst>
                </p:cNvPr>
                <p:cNvSpPr/>
                <p:nvPr/>
              </p:nvSpPr>
              <p:spPr>
                <a:xfrm>
                  <a:off x="3680783" y="2622235"/>
                  <a:ext cx="242085" cy="858604"/>
                </a:xfrm>
                <a:custGeom>
                  <a:avLst/>
                  <a:gdLst>
                    <a:gd name="connsiteX0" fmla="*/ 0 w 242085"/>
                    <a:gd name="connsiteY0" fmla="*/ 26290 h 858604"/>
                    <a:gd name="connsiteX1" fmla="*/ 114014 w 242085"/>
                    <a:gd name="connsiteY1" fmla="*/ 852439 h 858604"/>
                    <a:gd name="connsiteX2" fmla="*/ 203168 w 242085"/>
                    <a:gd name="connsiteY2" fmla="*/ 854873 h 858604"/>
                    <a:gd name="connsiteX3" fmla="*/ 233755 w 242085"/>
                    <a:gd name="connsiteY3" fmla="*/ 309251 h 858604"/>
                    <a:gd name="connsiteX4" fmla="*/ 227651 w 242085"/>
                    <a:gd name="connsiteY4" fmla="*/ 5373 h 858604"/>
                    <a:gd name="connsiteX5" fmla="*/ 0 w 242085"/>
                    <a:gd name="connsiteY5" fmla="*/ 26290 h 85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85" h="858604">
                      <a:moveTo>
                        <a:pt x="0" y="26290"/>
                      </a:moveTo>
                      <a:lnTo>
                        <a:pt x="114014" y="852439"/>
                      </a:lnTo>
                      <a:cubicBezTo>
                        <a:pt x="114014" y="852439"/>
                        <a:pt x="164043" y="864509"/>
                        <a:pt x="203168" y="854873"/>
                      </a:cubicBezTo>
                      <a:cubicBezTo>
                        <a:pt x="203168" y="854873"/>
                        <a:pt x="236532" y="415481"/>
                        <a:pt x="233755" y="309251"/>
                      </a:cubicBezTo>
                      <a:cubicBezTo>
                        <a:pt x="230978" y="203020"/>
                        <a:pt x="257758" y="25021"/>
                        <a:pt x="227651" y="5373"/>
                      </a:cubicBezTo>
                      <a:cubicBezTo>
                        <a:pt x="197545" y="-14276"/>
                        <a:pt x="0" y="26290"/>
                        <a:pt x="0" y="262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9" name="Freeform: Shape 6358">
                  <a:extLst>
                    <a:ext uri="{FF2B5EF4-FFF2-40B4-BE49-F238E27FC236}">
                      <a16:creationId xmlns:a16="http://schemas.microsoft.com/office/drawing/2014/main" id="{FE906705-4D2F-49EC-96F3-1B3646836D37}"/>
                    </a:ext>
                  </a:extLst>
                </p:cNvPr>
                <p:cNvSpPr/>
                <p:nvPr/>
              </p:nvSpPr>
              <p:spPr>
                <a:xfrm>
                  <a:off x="3688203" y="1869338"/>
                  <a:ext cx="184768" cy="181203"/>
                </a:xfrm>
                <a:custGeom>
                  <a:avLst/>
                  <a:gdLst>
                    <a:gd name="connsiteX0" fmla="*/ 638 w 184768"/>
                    <a:gd name="connsiteY0" fmla="*/ 21652 h 181203"/>
                    <a:gd name="connsiteX1" fmla="*/ 62806 w 184768"/>
                    <a:gd name="connsiteY1" fmla="*/ 4816 h 181203"/>
                    <a:gd name="connsiteX2" fmla="*/ 135741 w 184768"/>
                    <a:gd name="connsiteY2" fmla="*/ 11914 h 181203"/>
                    <a:gd name="connsiteX3" fmla="*/ 133032 w 184768"/>
                    <a:gd name="connsiteY3" fmla="*/ 5056 h 181203"/>
                    <a:gd name="connsiteX4" fmla="*/ 138793 w 184768"/>
                    <a:gd name="connsiteY4" fmla="*/ 13594 h 181203"/>
                    <a:gd name="connsiteX5" fmla="*/ 139410 w 184768"/>
                    <a:gd name="connsiteY5" fmla="*/ 14314 h 181203"/>
                    <a:gd name="connsiteX6" fmla="*/ 148737 w 184768"/>
                    <a:gd name="connsiteY6" fmla="*/ 14931 h 181203"/>
                    <a:gd name="connsiteX7" fmla="*/ 145308 w 184768"/>
                    <a:gd name="connsiteY7" fmla="*/ 16200 h 181203"/>
                    <a:gd name="connsiteX8" fmla="*/ 144896 w 184768"/>
                    <a:gd name="connsiteY8" fmla="*/ 16646 h 181203"/>
                    <a:gd name="connsiteX9" fmla="*/ 177712 w 184768"/>
                    <a:gd name="connsiteY9" fmla="*/ 120133 h 181203"/>
                    <a:gd name="connsiteX10" fmla="*/ 141467 w 184768"/>
                    <a:gd name="connsiteY10" fmla="*/ 181204 h 181203"/>
                    <a:gd name="connsiteX11" fmla="*/ 137250 w 184768"/>
                    <a:gd name="connsiteY11" fmla="*/ 154766 h 181203"/>
                    <a:gd name="connsiteX12" fmla="*/ 108000 w 184768"/>
                    <a:gd name="connsiteY12" fmla="*/ 130763 h 181203"/>
                    <a:gd name="connsiteX13" fmla="*/ 89278 w 184768"/>
                    <a:gd name="connsiteY13" fmla="*/ 89615 h 181203"/>
                    <a:gd name="connsiteX14" fmla="*/ 16549 w 184768"/>
                    <a:gd name="connsiteY14" fmla="*/ 74630 h 181203"/>
                    <a:gd name="connsiteX15" fmla="*/ 638 w 184768"/>
                    <a:gd name="connsiteY15" fmla="*/ 21652 h 1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68" h="181203">
                      <a:moveTo>
                        <a:pt x="638" y="21652"/>
                      </a:moveTo>
                      <a:cubicBezTo>
                        <a:pt x="22090" y="19207"/>
                        <a:pt x="43052" y="13529"/>
                        <a:pt x="62806" y="4816"/>
                      </a:cubicBezTo>
                      <a:cubicBezTo>
                        <a:pt x="90238" y="-7049"/>
                        <a:pt x="124528" y="6016"/>
                        <a:pt x="135741" y="11914"/>
                      </a:cubicBezTo>
                      <a:cubicBezTo>
                        <a:pt x="135377" y="9448"/>
                        <a:pt x="134452" y="7103"/>
                        <a:pt x="133032" y="5056"/>
                      </a:cubicBezTo>
                      <a:cubicBezTo>
                        <a:pt x="135892" y="7141"/>
                        <a:pt x="137932" y="10162"/>
                        <a:pt x="138793" y="13594"/>
                      </a:cubicBezTo>
                      <a:cubicBezTo>
                        <a:pt x="139307" y="13971"/>
                        <a:pt x="139547" y="14246"/>
                        <a:pt x="139410" y="14314"/>
                      </a:cubicBezTo>
                      <a:cubicBezTo>
                        <a:pt x="142523" y="13748"/>
                        <a:pt x="145726" y="13961"/>
                        <a:pt x="148737" y="14931"/>
                      </a:cubicBezTo>
                      <a:cubicBezTo>
                        <a:pt x="148737" y="14931"/>
                        <a:pt x="146199" y="14554"/>
                        <a:pt x="145308" y="16200"/>
                      </a:cubicBezTo>
                      <a:cubicBezTo>
                        <a:pt x="145208" y="16378"/>
                        <a:pt x="145068" y="16533"/>
                        <a:pt x="144896" y="16646"/>
                      </a:cubicBezTo>
                      <a:cubicBezTo>
                        <a:pt x="187484" y="37220"/>
                        <a:pt x="191428" y="104565"/>
                        <a:pt x="177712" y="120133"/>
                      </a:cubicBezTo>
                      <a:cubicBezTo>
                        <a:pt x="161218" y="139027"/>
                        <a:pt x="141467" y="181204"/>
                        <a:pt x="141467" y="181204"/>
                      </a:cubicBezTo>
                      <a:cubicBezTo>
                        <a:pt x="136711" y="173262"/>
                        <a:pt x="135203" y="163794"/>
                        <a:pt x="137250" y="154766"/>
                      </a:cubicBezTo>
                      <a:cubicBezTo>
                        <a:pt x="140233" y="138272"/>
                        <a:pt x="126002" y="138272"/>
                        <a:pt x="108000" y="130763"/>
                      </a:cubicBezTo>
                      <a:cubicBezTo>
                        <a:pt x="89998" y="123253"/>
                        <a:pt x="105017" y="102268"/>
                        <a:pt x="89278" y="89615"/>
                      </a:cubicBezTo>
                      <a:cubicBezTo>
                        <a:pt x="73539" y="76962"/>
                        <a:pt x="15794" y="84369"/>
                        <a:pt x="16549" y="74630"/>
                      </a:cubicBezTo>
                      <a:cubicBezTo>
                        <a:pt x="-4882" y="66744"/>
                        <a:pt x="638" y="23847"/>
                        <a:pt x="638" y="2165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0" name="Freeform: Shape 6359">
                  <a:extLst>
                    <a:ext uri="{FF2B5EF4-FFF2-40B4-BE49-F238E27FC236}">
                      <a16:creationId xmlns:a16="http://schemas.microsoft.com/office/drawing/2014/main" id="{5E37FBDB-5E87-48C7-BF26-34A78AFFE0E7}"/>
                    </a:ext>
                  </a:extLst>
                </p:cNvPr>
                <p:cNvSpPr/>
                <p:nvPr/>
              </p:nvSpPr>
              <p:spPr>
                <a:xfrm>
                  <a:off x="3605316" y="2146965"/>
                  <a:ext cx="239167" cy="563161"/>
                </a:xfrm>
                <a:custGeom>
                  <a:avLst/>
                  <a:gdLst>
                    <a:gd name="connsiteX0" fmla="*/ 239168 w 239167"/>
                    <a:gd name="connsiteY0" fmla="*/ 0 h 563161"/>
                    <a:gd name="connsiteX1" fmla="*/ 212902 w 239167"/>
                    <a:gd name="connsiteY1" fmla="*/ 563111 h 563161"/>
                    <a:gd name="connsiteX2" fmla="*/ 132 w 239167"/>
                    <a:gd name="connsiteY2" fmla="*/ 517127 h 563161"/>
                    <a:gd name="connsiteX3" fmla="*/ 78999 w 239167"/>
                    <a:gd name="connsiteY3" fmla="*/ 17248 h 563161"/>
                  </a:gdLst>
                  <a:ahLst/>
                  <a:cxnLst>
                    <a:cxn ang="0">
                      <a:pos x="connsiteX0" y="connsiteY0"/>
                    </a:cxn>
                    <a:cxn ang="0">
                      <a:pos x="connsiteX1" y="connsiteY1"/>
                    </a:cxn>
                    <a:cxn ang="0">
                      <a:pos x="connsiteX2" y="connsiteY2"/>
                    </a:cxn>
                    <a:cxn ang="0">
                      <a:pos x="connsiteX3" y="connsiteY3"/>
                    </a:cxn>
                  </a:cxnLst>
                  <a:rect l="l" t="t" r="r" b="b"/>
                  <a:pathLst>
                    <a:path w="239167" h="563161">
                      <a:moveTo>
                        <a:pt x="239168" y="0"/>
                      </a:moveTo>
                      <a:lnTo>
                        <a:pt x="212902" y="563111"/>
                      </a:lnTo>
                      <a:cubicBezTo>
                        <a:pt x="212902" y="563111"/>
                        <a:pt x="-6143" y="566540"/>
                        <a:pt x="132" y="517127"/>
                      </a:cubicBezTo>
                      <a:cubicBezTo>
                        <a:pt x="6407" y="467716"/>
                        <a:pt x="78999" y="17248"/>
                        <a:pt x="78999" y="17248"/>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1" name="Freeform: Shape 6360">
                  <a:extLst>
                    <a:ext uri="{FF2B5EF4-FFF2-40B4-BE49-F238E27FC236}">
                      <a16:creationId xmlns:a16="http://schemas.microsoft.com/office/drawing/2014/main" id="{6A13D8C4-51F9-481D-8491-240E82291480}"/>
                    </a:ext>
                  </a:extLst>
                </p:cNvPr>
                <p:cNvSpPr/>
                <p:nvPr/>
              </p:nvSpPr>
              <p:spPr>
                <a:xfrm>
                  <a:off x="3772269" y="2125945"/>
                  <a:ext cx="192504" cy="618592"/>
                </a:xfrm>
                <a:custGeom>
                  <a:avLst/>
                  <a:gdLst>
                    <a:gd name="connsiteX0" fmla="*/ 170696 w 192504"/>
                    <a:gd name="connsiteY0" fmla="*/ 554915 h 618592"/>
                    <a:gd name="connsiteX1" fmla="*/ 173919 w 192504"/>
                    <a:gd name="connsiteY1" fmla="*/ 569866 h 618592"/>
                    <a:gd name="connsiteX2" fmla="*/ 32473 w 192504"/>
                    <a:gd name="connsiteY2" fmla="*/ 618592 h 618592"/>
                    <a:gd name="connsiteX3" fmla="*/ 0 w 192504"/>
                    <a:gd name="connsiteY3" fmla="*/ 373761 h 618592"/>
                    <a:gd name="connsiteX4" fmla="*/ 85245 w 192504"/>
                    <a:gd name="connsiteY4" fmla="*/ 0 h 618592"/>
                    <a:gd name="connsiteX5" fmla="*/ 192504 w 192504"/>
                    <a:gd name="connsiteY5" fmla="*/ 99133 h 618592"/>
                    <a:gd name="connsiteX6" fmla="*/ 174330 w 192504"/>
                    <a:gd name="connsiteY6" fmla="*/ 221136 h 618592"/>
                    <a:gd name="connsiteX7" fmla="*/ 170696 w 192504"/>
                    <a:gd name="connsiteY7" fmla="*/ 554915 h 6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4" h="618592">
                      <a:moveTo>
                        <a:pt x="170696" y="554915"/>
                      </a:moveTo>
                      <a:cubicBezTo>
                        <a:pt x="172616" y="564311"/>
                        <a:pt x="173919" y="569866"/>
                        <a:pt x="173919" y="569866"/>
                      </a:cubicBezTo>
                      <a:cubicBezTo>
                        <a:pt x="143572" y="619209"/>
                        <a:pt x="32473" y="618592"/>
                        <a:pt x="32473" y="618592"/>
                      </a:cubicBezTo>
                      <a:cubicBezTo>
                        <a:pt x="11110" y="524157"/>
                        <a:pt x="0" y="373761"/>
                        <a:pt x="0" y="373761"/>
                      </a:cubicBezTo>
                      <a:lnTo>
                        <a:pt x="85245" y="0"/>
                      </a:lnTo>
                      <a:lnTo>
                        <a:pt x="192504" y="99133"/>
                      </a:lnTo>
                      <a:cubicBezTo>
                        <a:pt x="192504" y="99133"/>
                        <a:pt x="184377" y="159620"/>
                        <a:pt x="174330" y="221136"/>
                      </a:cubicBezTo>
                      <a:cubicBezTo>
                        <a:pt x="166444" y="269931"/>
                        <a:pt x="161952" y="510475"/>
                        <a:pt x="170696" y="5549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2" name="Freeform: Shape 6361">
                  <a:extLst>
                    <a:ext uri="{FF2B5EF4-FFF2-40B4-BE49-F238E27FC236}">
                      <a16:creationId xmlns:a16="http://schemas.microsoft.com/office/drawing/2014/main" id="{A1B5B532-F860-4ABB-9A00-DB0B80E24FDF}"/>
                    </a:ext>
                  </a:extLst>
                </p:cNvPr>
                <p:cNvSpPr/>
                <p:nvPr/>
              </p:nvSpPr>
              <p:spPr>
                <a:xfrm>
                  <a:off x="3434031" y="2127180"/>
                  <a:ext cx="276413" cy="602741"/>
                </a:xfrm>
                <a:custGeom>
                  <a:avLst/>
                  <a:gdLst>
                    <a:gd name="connsiteX0" fmla="*/ 276413 w 276413"/>
                    <a:gd name="connsiteY0" fmla="*/ 0 h 602741"/>
                    <a:gd name="connsiteX1" fmla="*/ 204747 w 276413"/>
                    <a:gd name="connsiteY1" fmla="*/ 18791 h 602741"/>
                    <a:gd name="connsiteX2" fmla="*/ 166000 w 276413"/>
                    <a:gd name="connsiteY2" fmla="*/ 44337 h 602741"/>
                    <a:gd name="connsiteX3" fmla="*/ 3465 w 276413"/>
                    <a:gd name="connsiteY3" fmla="*/ 230635 h 602741"/>
                    <a:gd name="connsiteX4" fmla="*/ 135276 w 276413"/>
                    <a:gd name="connsiteY4" fmla="*/ 399444 h 602741"/>
                    <a:gd name="connsiteX5" fmla="*/ 152798 w 276413"/>
                    <a:gd name="connsiteY5" fmla="*/ 401879 h 602741"/>
                    <a:gd name="connsiteX6" fmla="*/ 141757 w 276413"/>
                    <a:gd name="connsiteY6" fmla="*/ 546377 h 602741"/>
                    <a:gd name="connsiteX7" fmla="*/ 191923 w 276413"/>
                    <a:gd name="connsiteY7" fmla="*/ 602270 h 602741"/>
                    <a:gd name="connsiteX8" fmla="*/ 215103 w 276413"/>
                    <a:gd name="connsiteY8" fmla="*/ 357336 h 602741"/>
                    <a:gd name="connsiteX9" fmla="*/ 245278 w 276413"/>
                    <a:gd name="connsiteY9" fmla="*/ 148476 h 602741"/>
                    <a:gd name="connsiteX10" fmla="*/ 252136 w 276413"/>
                    <a:gd name="connsiteY10" fmla="*/ 138669 h 602741"/>
                    <a:gd name="connsiteX11" fmla="*/ 252513 w 276413"/>
                    <a:gd name="connsiteY11" fmla="*/ 109660 h 602741"/>
                    <a:gd name="connsiteX12" fmla="*/ 276413 w 276413"/>
                    <a:gd name="connsiteY12" fmla="*/ 0 h 602741"/>
                    <a:gd name="connsiteX13" fmla="*/ 96185 w 276413"/>
                    <a:gd name="connsiteY13" fmla="*/ 255015 h 602741"/>
                    <a:gd name="connsiteX14" fmla="*/ 95979 w 276413"/>
                    <a:gd name="connsiteY14" fmla="*/ 254157 h 602741"/>
                    <a:gd name="connsiteX15" fmla="*/ 160479 w 276413"/>
                    <a:gd name="connsiteY15" fmla="*/ 206940 h 602741"/>
                    <a:gd name="connsiteX16" fmla="*/ 161130 w 276413"/>
                    <a:gd name="connsiteY16" fmla="*/ 206289 h 602741"/>
                    <a:gd name="connsiteX17" fmla="*/ 161130 w 276413"/>
                    <a:gd name="connsiteY17" fmla="*/ 206289 h 602741"/>
                    <a:gd name="connsiteX18" fmla="*/ 161610 w 276413"/>
                    <a:gd name="connsiteY18" fmla="*/ 256284 h 602741"/>
                    <a:gd name="connsiteX19" fmla="*/ 157873 w 276413"/>
                    <a:gd name="connsiteY19" fmla="*/ 356170 h 602741"/>
                    <a:gd name="connsiteX20" fmla="*/ 96185 w 276413"/>
                    <a:gd name="connsiteY20" fmla="*/ 255015 h 60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13" h="602741">
                      <a:moveTo>
                        <a:pt x="276413" y="0"/>
                      </a:moveTo>
                      <a:cubicBezTo>
                        <a:pt x="251807" y="3107"/>
                        <a:pt x="227715" y="9426"/>
                        <a:pt x="204747" y="18791"/>
                      </a:cubicBezTo>
                      <a:cubicBezTo>
                        <a:pt x="190191" y="24514"/>
                        <a:pt x="176993" y="33213"/>
                        <a:pt x="166000" y="44337"/>
                      </a:cubicBezTo>
                      <a:cubicBezTo>
                        <a:pt x="127389" y="83462"/>
                        <a:pt x="27262" y="183932"/>
                        <a:pt x="3465" y="230635"/>
                      </a:cubicBezTo>
                      <a:cubicBezTo>
                        <a:pt x="-25373" y="287042"/>
                        <a:pt x="135276" y="399444"/>
                        <a:pt x="135276" y="399444"/>
                      </a:cubicBezTo>
                      <a:cubicBezTo>
                        <a:pt x="135276" y="399444"/>
                        <a:pt x="145563" y="403491"/>
                        <a:pt x="152798" y="401879"/>
                      </a:cubicBezTo>
                      <a:cubicBezTo>
                        <a:pt x="145220" y="464252"/>
                        <a:pt x="136716" y="521894"/>
                        <a:pt x="141757" y="546377"/>
                      </a:cubicBezTo>
                      <a:cubicBezTo>
                        <a:pt x="150878" y="590783"/>
                        <a:pt x="191923" y="605699"/>
                        <a:pt x="191923" y="602270"/>
                      </a:cubicBezTo>
                      <a:cubicBezTo>
                        <a:pt x="191923" y="601207"/>
                        <a:pt x="206942" y="441107"/>
                        <a:pt x="215103" y="357336"/>
                      </a:cubicBezTo>
                      <a:cubicBezTo>
                        <a:pt x="222304" y="283373"/>
                        <a:pt x="234031" y="209615"/>
                        <a:pt x="245278" y="148476"/>
                      </a:cubicBezTo>
                      <a:cubicBezTo>
                        <a:pt x="248032" y="145561"/>
                        <a:pt x="250343" y="142256"/>
                        <a:pt x="252136" y="138669"/>
                      </a:cubicBezTo>
                      <a:cubicBezTo>
                        <a:pt x="256055" y="129421"/>
                        <a:pt x="256193" y="119007"/>
                        <a:pt x="252513" y="109660"/>
                      </a:cubicBezTo>
                      <a:cubicBezTo>
                        <a:pt x="265646" y="43720"/>
                        <a:pt x="276413" y="0"/>
                        <a:pt x="276413" y="0"/>
                      </a:cubicBezTo>
                      <a:close/>
                      <a:moveTo>
                        <a:pt x="96185" y="255015"/>
                      </a:moveTo>
                      <a:cubicBezTo>
                        <a:pt x="96024" y="254761"/>
                        <a:pt x="95952" y="254459"/>
                        <a:pt x="95979" y="254157"/>
                      </a:cubicBezTo>
                      <a:cubicBezTo>
                        <a:pt x="95979" y="246031"/>
                        <a:pt x="126840" y="228097"/>
                        <a:pt x="160479" y="206940"/>
                      </a:cubicBezTo>
                      <a:lnTo>
                        <a:pt x="161130" y="206289"/>
                      </a:lnTo>
                      <a:lnTo>
                        <a:pt x="161130" y="206289"/>
                      </a:lnTo>
                      <a:cubicBezTo>
                        <a:pt x="160547" y="223434"/>
                        <a:pt x="160582" y="240579"/>
                        <a:pt x="161610" y="256284"/>
                      </a:cubicBezTo>
                      <a:cubicBezTo>
                        <a:pt x="163531" y="285567"/>
                        <a:pt x="161405" y="320543"/>
                        <a:pt x="157873" y="356170"/>
                      </a:cubicBezTo>
                      <a:cubicBezTo>
                        <a:pt x="141962" y="331207"/>
                        <a:pt x="99305" y="264205"/>
                        <a:pt x="96185" y="2550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3" name="Freeform: Shape 6362">
                  <a:extLst>
                    <a:ext uri="{FF2B5EF4-FFF2-40B4-BE49-F238E27FC236}">
                      <a16:creationId xmlns:a16="http://schemas.microsoft.com/office/drawing/2014/main" id="{F5109BB4-3136-4E50-AEBD-7ED301759EB6}"/>
                    </a:ext>
                  </a:extLst>
                </p:cNvPr>
                <p:cNvSpPr/>
                <p:nvPr/>
              </p:nvSpPr>
              <p:spPr>
                <a:xfrm>
                  <a:off x="3748369" y="2112572"/>
                  <a:ext cx="102323" cy="74649"/>
                </a:xfrm>
                <a:custGeom>
                  <a:avLst/>
                  <a:gdLst>
                    <a:gd name="connsiteX0" fmla="*/ 102321 w 102323"/>
                    <a:gd name="connsiteY0" fmla="*/ 12790 h 74649"/>
                    <a:gd name="connsiteX1" fmla="*/ 77118 w 102323"/>
                    <a:gd name="connsiteY1" fmla="*/ 0 h 74649"/>
                    <a:gd name="connsiteX2" fmla="*/ 0 w 102323"/>
                    <a:gd name="connsiteY2" fmla="*/ 41148 h 74649"/>
                    <a:gd name="connsiteX3" fmla="*/ 29798 w 102323"/>
                    <a:gd name="connsiteY3" fmla="*/ 74649 h 74649"/>
                    <a:gd name="connsiteX4" fmla="*/ 102321 w 102323"/>
                    <a:gd name="connsiteY4" fmla="*/ 12790 h 7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3" h="74649">
                      <a:moveTo>
                        <a:pt x="102321" y="12790"/>
                      </a:moveTo>
                      <a:cubicBezTo>
                        <a:pt x="102596" y="7407"/>
                        <a:pt x="77118" y="0"/>
                        <a:pt x="77118" y="0"/>
                      </a:cubicBezTo>
                      <a:cubicBezTo>
                        <a:pt x="77118" y="0"/>
                        <a:pt x="48006" y="40394"/>
                        <a:pt x="0" y="41148"/>
                      </a:cubicBezTo>
                      <a:cubicBezTo>
                        <a:pt x="0" y="41148"/>
                        <a:pt x="13716" y="67757"/>
                        <a:pt x="29798" y="74649"/>
                      </a:cubicBezTo>
                      <a:cubicBezTo>
                        <a:pt x="29798" y="74581"/>
                        <a:pt x="100744" y="44680"/>
                        <a:pt x="102321" y="12790"/>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4" name="Freeform: Shape 6363">
                  <a:extLst>
                    <a:ext uri="{FF2B5EF4-FFF2-40B4-BE49-F238E27FC236}">
                      <a16:creationId xmlns:a16="http://schemas.microsoft.com/office/drawing/2014/main" id="{A9449434-AAA6-4F90-B2ED-3AD958DE1047}"/>
                    </a:ext>
                  </a:extLst>
                </p:cNvPr>
                <p:cNvSpPr/>
                <p:nvPr/>
              </p:nvSpPr>
              <p:spPr>
                <a:xfrm>
                  <a:off x="3697081" y="2121043"/>
                  <a:ext cx="51288" cy="50439"/>
                </a:xfrm>
                <a:custGeom>
                  <a:avLst/>
                  <a:gdLst>
                    <a:gd name="connsiteX0" fmla="*/ 51288 w 51288"/>
                    <a:gd name="connsiteY0" fmla="*/ 31649 h 50439"/>
                    <a:gd name="connsiteX1" fmla="*/ 25777 w 51288"/>
                    <a:gd name="connsiteY1" fmla="*/ 239 h 50439"/>
                    <a:gd name="connsiteX2" fmla="*/ 2185 w 51288"/>
                    <a:gd name="connsiteY2" fmla="*/ 6137 h 50439"/>
                    <a:gd name="connsiteX3" fmla="*/ 4139 w 51288"/>
                    <a:gd name="connsiteY3" fmla="*/ 50440 h 50439"/>
                    <a:gd name="connsiteX4" fmla="*/ 51288 w 51288"/>
                    <a:gd name="connsiteY4" fmla="*/ 31649 h 5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8" h="50439">
                      <a:moveTo>
                        <a:pt x="51288" y="31649"/>
                      </a:moveTo>
                      <a:cubicBezTo>
                        <a:pt x="51288" y="31649"/>
                        <a:pt x="25845" y="16595"/>
                        <a:pt x="25777" y="239"/>
                      </a:cubicBezTo>
                      <a:cubicBezTo>
                        <a:pt x="25777" y="239"/>
                        <a:pt x="9352" y="-1818"/>
                        <a:pt x="2185" y="6137"/>
                      </a:cubicBezTo>
                      <a:cubicBezTo>
                        <a:pt x="2185" y="6137"/>
                        <a:pt x="-3850" y="34152"/>
                        <a:pt x="4139" y="50440"/>
                      </a:cubicBezTo>
                      <a:cubicBezTo>
                        <a:pt x="4139" y="50440"/>
                        <a:pt x="40761" y="44850"/>
                        <a:pt x="51288" y="31649"/>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5" name="Freeform: Shape 6364">
                  <a:extLst>
                    <a:ext uri="{FF2B5EF4-FFF2-40B4-BE49-F238E27FC236}">
                      <a16:creationId xmlns:a16="http://schemas.microsoft.com/office/drawing/2014/main" id="{FE602650-A0DF-48B0-B8DB-CDF40FF383E2}"/>
                    </a:ext>
                  </a:extLst>
                </p:cNvPr>
                <p:cNvSpPr/>
                <p:nvPr/>
              </p:nvSpPr>
              <p:spPr>
                <a:xfrm>
                  <a:off x="3726697" y="2142027"/>
                  <a:ext cx="40368" cy="29423"/>
                </a:xfrm>
                <a:custGeom>
                  <a:avLst/>
                  <a:gdLst>
                    <a:gd name="connsiteX0" fmla="*/ 38920 w 40368"/>
                    <a:gd name="connsiteY0" fmla="*/ 8264 h 29423"/>
                    <a:gd name="connsiteX1" fmla="*/ 4459 w 40368"/>
                    <a:gd name="connsiteY1" fmla="*/ 0 h 29423"/>
                    <a:gd name="connsiteX2" fmla="*/ 56 w 40368"/>
                    <a:gd name="connsiteY2" fmla="*/ 5912 h 29423"/>
                    <a:gd name="connsiteX3" fmla="*/ 70 w 40368"/>
                    <a:gd name="connsiteY3" fmla="*/ 6001 h 29423"/>
                    <a:gd name="connsiteX4" fmla="*/ 14026 w 40368"/>
                    <a:gd name="connsiteY4" fmla="*/ 29318 h 29423"/>
                    <a:gd name="connsiteX5" fmla="*/ 38920 w 40368"/>
                    <a:gd name="connsiteY5" fmla="*/ 8264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8" h="29423">
                      <a:moveTo>
                        <a:pt x="38920" y="8264"/>
                      </a:moveTo>
                      <a:lnTo>
                        <a:pt x="4459" y="0"/>
                      </a:lnTo>
                      <a:cubicBezTo>
                        <a:pt x="1609" y="415"/>
                        <a:pt x="-362" y="3062"/>
                        <a:pt x="56" y="5912"/>
                      </a:cubicBezTo>
                      <a:cubicBezTo>
                        <a:pt x="59" y="5943"/>
                        <a:pt x="66" y="5970"/>
                        <a:pt x="70" y="6001"/>
                      </a:cubicBezTo>
                      <a:cubicBezTo>
                        <a:pt x="70" y="11624"/>
                        <a:pt x="9774" y="28015"/>
                        <a:pt x="14026" y="29318"/>
                      </a:cubicBezTo>
                      <a:cubicBezTo>
                        <a:pt x="18278" y="30621"/>
                        <a:pt x="47081" y="19614"/>
                        <a:pt x="38920" y="826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6" name="Freeform: Shape 6365">
                  <a:extLst>
                    <a:ext uri="{FF2B5EF4-FFF2-40B4-BE49-F238E27FC236}">
                      <a16:creationId xmlns:a16="http://schemas.microsoft.com/office/drawing/2014/main" id="{11D43B55-029E-4897-9FD7-C40FB6C7BBE2}"/>
                    </a:ext>
                  </a:extLst>
                </p:cNvPr>
                <p:cNvSpPr/>
                <p:nvPr/>
              </p:nvSpPr>
              <p:spPr>
                <a:xfrm>
                  <a:off x="3748266" y="2106091"/>
                  <a:ext cx="98311" cy="73209"/>
                </a:xfrm>
                <a:custGeom>
                  <a:avLst/>
                  <a:gdLst>
                    <a:gd name="connsiteX0" fmla="*/ 98309 w 98311"/>
                    <a:gd name="connsiteY0" fmla="*/ 16459 h 73209"/>
                    <a:gd name="connsiteX1" fmla="*/ 81336 w 98311"/>
                    <a:gd name="connsiteY1" fmla="*/ 0 h 73209"/>
                    <a:gd name="connsiteX2" fmla="*/ 0 w 98311"/>
                    <a:gd name="connsiteY2" fmla="*/ 39674 h 73209"/>
                    <a:gd name="connsiteX3" fmla="*/ 29798 w 98311"/>
                    <a:gd name="connsiteY3" fmla="*/ 73209 h 73209"/>
                    <a:gd name="connsiteX4" fmla="*/ 98309 w 98311"/>
                    <a:gd name="connsiteY4" fmla="*/ 16459 h 7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11" h="73209">
                      <a:moveTo>
                        <a:pt x="98309" y="16459"/>
                      </a:moveTo>
                      <a:cubicBezTo>
                        <a:pt x="98550" y="11076"/>
                        <a:pt x="81336" y="0"/>
                        <a:pt x="81336" y="0"/>
                      </a:cubicBezTo>
                      <a:cubicBezTo>
                        <a:pt x="81336" y="0"/>
                        <a:pt x="48006" y="38988"/>
                        <a:pt x="0" y="39674"/>
                      </a:cubicBezTo>
                      <a:cubicBezTo>
                        <a:pt x="0" y="39674"/>
                        <a:pt x="13716" y="66283"/>
                        <a:pt x="29798" y="73209"/>
                      </a:cubicBezTo>
                      <a:cubicBezTo>
                        <a:pt x="29901" y="73243"/>
                        <a:pt x="96801" y="48417"/>
                        <a:pt x="98309" y="16459"/>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7" name="Freeform: Shape 6366">
                  <a:extLst>
                    <a:ext uri="{FF2B5EF4-FFF2-40B4-BE49-F238E27FC236}">
                      <a16:creationId xmlns:a16="http://schemas.microsoft.com/office/drawing/2014/main" id="{EAE16E24-5574-4951-9158-D120900424AB}"/>
                    </a:ext>
                  </a:extLst>
                </p:cNvPr>
                <p:cNvSpPr/>
                <p:nvPr/>
              </p:nvSpPr>
              <p:spPr>
                <a:xfrm>
                  <a:off x="3697275" y="2115830"/>
                  <a:ext cx="51093" cy="48726"/>
                </a:xfrm>
                <a:custGeom>
                  <a:avLst/>
                  <a:gdLst>
                    <a:gd name="connsiteX0" fmla="*/ 51094 w 51093"/>
                    <a:gd name="connsiteY0" fmla="*/ 29970 h 48726"/>
                    <a:gd name="connsiteX1" fmla="*/ 25273 w 51093"/>
                    <a:gd name="connsiteY1" fmla="*/ 0 h 48726"/>
                    <a:gd name="connsiteX2" fmla="*/ 2573 w 51093"/>
                    <a:gd name="connsiteY2" fmla="*/ 14779 h 48726"/>
                    <a:gd name="connsiteX3" fmla="*/ 3945 w 51093"/>
                    <a:gd name="connsiteY3" fmla="*/ 48726 h 48726"/>
                    <a:gd name="connsiteX4" fmla="*/ 51094 w 51093"/>
                    <a:gd name="connsiteY4" fmla="*/ 29970 h 4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3" h="48726">
                      <a:moveTo>
                        <a:pt x="51094" y="29970"/>
                      </a:moveTo>
                      <a:cubicBezTo>
                        <a:pt x="51094" y="29970"/>
                        <a:pt x="25376" y="16254"/>
                        <a:pt x="25273" y="0"/>
                      </a:cubicBezTo>
                      <a:cubicBezTo>
                        <a:pt x="25273" y="0"/>
                        <a:pt x="9774" y="6858"/>
                        <a:pt x="2573" y="14779"/>
                      </a:cubicBezTo>
                      <a:cubicBezTo>
                        <a:pt x="2573" y="14779"/>
                        <a:pt x="-4044" y="32473"/>
                        <a:pt x="3945" y="48726"/>
                      </a:cubicBezTo>
                      <a:cubicBezTo>
                        <a:pt x="3945" y="48726"/>
                        <a:pt x="40567" y="43171"/>
                        <a:pt x="51094" y="29970"/>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8" name="Freeform: Shape 6367">
                  <a:extLst>
                    <a:ext uri="{FF2B5EF4-FFF2-40B4-BE49-F238E27FC236}">
                      <a16:creationId xmlns:a16="http://schemas.microsoft.com/office/drawing/2014/main" id="{AEBE1DFC-2CBC-4BD7-AC79-4556D365057B}"/>
                    </a:ext>
                  </a:extLst>
                </p:cNvPr>
                <p:cNvSpPr/>
                <p:nvPr/>
              </p:nvSpPr>
              <p:spPr>
                <a:xfrm>
                  <a:off x="3678876" y="2161024"/>
                  <a:ext cx="73102" cy="423937"/>
                </a:xfrm>
                <a:custGeom>
                  <a:avLst/>
                  <a:gdLst>
                    <a:gd name="connsiteX0" fmla="*/ 2079 w 73102"/>
                    <a:gd name="connsiteY0" fmla="*/ 373212 h 423937"/>
                    <a:gd name="connsiteX1" fmla="*/ 19018 w 73102"/>
                    <a:gd name="connsiteY1" fmla="*/ 407502 h 423937"/>
                    <a:gd name="connsiteX2" fmla="*/ 34277 w 73102"/>
                    <a:gd name="connsiteY2" fmla="*/ 421561 h 423937"/>
                    <a:gd name="connsiteX3" fmla="*/ 46923 w 73102"/>
                    <a:gd name="connsiteY3" fmla="*/ 421061 h 423937"/>
                    <a:gd name="connsiteX4" fmla="*/ 47376 w 73102"/>
                    <a:gd name="connsiteY4" fmla="*/ 420533 h 423937"/>
                    <a:gd name="connsiteX5" fmla="*/ 66270 w 73102"/>
                    <a:gd name="connsiteY5" fmla="*/ 396530 h 423937"/>
                    <a:gd name="connsiteX6" fmla="*/ 72956 w 73102"/>
                    <a:gd name="connsiteY6" fmla="*/ 373761 h 423937"/>
                    <a:gd name="connsiteX7" fmla="*/ 65275 w 73102"/>
                    <a:gd name="connsiteY7" fmla="*/ 286733 h 423937"/>
                    <a:gd name="connsiteX8" fmla="*/ 61263 w 73102"/>
                    <a:gd name="connsiteY8" fmla="*/ 216541 h 423937"/>
                    <a:gd name="connsiteX9" fmla="*/ 71104 w 73102"/>
                    <a:gd name="connsiteY9" fmla="*/ 0 h 423937"/>
                    <a:gd name="connsiteX10" fmla="*/ 58691 w 73102"/>
                    <a:gd name="connsiteY10" fmla="*/ 652 h 423937"/>
                    <a:gd name="connsiteX11" fmla="*/ 11817 w 73102"/>
                    <a:gd name="connsiteY11" fmla="*/ 151699 h 423937"/>
                    <a:gd name="connsiteX12" fmla="*/ 3245 w 73102"/>
                    <a:gd name="connsiteY12" fmla="*/ 219593 h 423937"/>
                    <a:gd name="connsiteX13" fmla="*/ 2079 w 73102"/>
                    <a:gd name="connsiteY13" fmla="*/ 373212 h 42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2" h="423937">
                      <a:moveTo>
                        <a:pt x="2079" y="373212"/>
                      </a:moveTo>
                      <a:cubicBezTo>
                        <a:pt x="3268" y="386349"/>
                        <a:pt x="9307" y="398573"/>
                        <a:pt x="19018" y="407502"/>
                      </a:cubicBezTo>
                      <a:lnTo>
                        <a:pt x="34277" y="421561"/>
                      </a:lnTo>
                      <a:cubicBezTo>
                        <a:pt x="37908" y="424915"/>
                        <a:pt x="43569" y="424692"/>
                        <a:pt x="46923" y="421061"/>
                      </a:cubicBezTo>
                      <a:cubicBezTo>
                        <a:pt x="47081" y="420893"/>
                        <a:pt x="47232" y="420714"/>
                        <a:pt x="47376" y="420533"/>
                      </a:cubicBezTo>
                      <a:lnTo>
                        <a:pt x="66270" y="396530"/>
                      </a:lnTo>
                      <a:cubicBezTo>
                        <a:pt x="71348" y="390083"/>
                        <a:pt x="73741" y="381929"/>
                        <a:pt x="72956" y="373761"/>
                      </a:cubicBezTo>
                      <a:cubicBezTo>
                        <a:pt x="71207" y="355587"/>
                        <a:pt x="67915" y="320543"/>
                        <a:pt x="65275" y="286733"/>
                      </a:cubicBezTo>
                      <a:cubicBezTo>
                        <a:pt x="63115" y="259301"/>
                        <a:pt x="61400" y="232726"/>
                        <a:pt x="61263" y="216541"/>
                      </a:cubicBezTo>
                      <a:cubicBezTo>
                        <a:pt x="60852" y="164866"/>
                        <a:pt x="71104" y="0"/>
                        <a:pt x="71104" y="0"/>
                      </a:cubicBezTo>
                      <a:lnTo>
                        <a:pt x="58691" y="652"/>
                      </a:lnTo>
                      <a:cubicBezTo>
                        <a:pt x="37109" y="48956"/>
                        <a:pt x="21370" y="99664"/>
                        <a:pt x="11817" y="151699"/>
                      </a:cubicBezTo>
                      <a:cubicBezTo>
                        <a:pt x="7610" y="174139"/>
                        <a:pt x="4746" y="196811"/>
                        <a:pt x="3245" y="219593"/>
                      </a:cubicBezTo>
                      <a:cubicBezTo>
                        <a:pt x="3245" y="219593"/>
                        <a:pt x="-3202" y="313754"/>
                        <a:pt x="2079" y="373212"/>
                      </a:cubicBezTo>
                      <a:close/>
                    </a:path>
                  </a:pathLst>
                </a:custGeom>
                <a:solidFill>
                  <a:srgbClr val="C6544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9" name="Freeform: Shape 6368">
                  <a:extLst>
                    <a:ext uri="{FF2B5EF4-FFF2-40B4-BE49-F238E27FC236}">
                      <a16:creationId xmlns:a16="http://schemas.microsoft.com/office/drawing/2014/main" id="{7F0429F0-F113-445C-9A39-0B18D373902A}"/>
                    </a:ext>
                  </a:extLst>
                </p:cNvPr>
                <p:cNvSpPr/>
                <p:nvPr/>
              </p:nvSpPr>
              <p:spPr>
                <a:xfrm>
                  <a:off x="3678876" y="2312723"/>
                  <a:ext cx="73102" cy="272238"/>
                </a:xfrm>
                <a:custGeom>
                  <a:avLst/>
                  <a:gdLst>
                    <a:gd name="connsiteX0" fmla="*/ 2079 w 73102"/>
                    <a:gd name="connsiteY0" fmla="*/ 221513 h 272238"/>
                    <a:gd name="connsiteX1" fmla="*/ 19018 w 73102"/>
                    <a:gd name="connsiteY1" fmla="*/ 255803 h 272238"/>
                    <a:gd name="connsiteX2" fmla="*/ 34277 w 73102"/>
                    <a:gd name="connsiteY2" fmla="*/ 269862 h 272238"/>
                    <a:gd name="connsiteX3" fmla="*/ 46923 w 73102"/>
                    <a:gd name="connsiteY3" fmla="*/ 269362 h 272238"/>
                    <a:gd name="connsiteX4" fmla="*/ 47376 w 73102"/>
                    <a:gd name="connsiteY4" fmla="*/ 268833 h 272238"/>
                    <a:gd name="connsiteX5" fmla="*/ 66270 w 73102"/>
                    <a:gd name="connsiteY5" fmla="*/ 244830 h 272238"/>
                    <a:gd name="connsiteX6" fmla="*/ 72956 w 73102"/>
                    <a:gd name="connsiteY6" fmla="*/ 222062 h 272238"/>
                    <a:gd name="connsiteX7" fmla="*/ 65275 w 73102"/>
                    <a:gd name="connsiteY7" fmla="*/ 135034 h 272238"/>
                    <a:gd name="connsiteX8" fmla="*/ 11817 w 73102"/>
                    <a:gd name="connsiteY8" fmla="*/ 0 h 272238"/>
                    <a:gd name="connsiteX9" fmla="*/ 3245 w 73102"/>
                    <a:gd name="connsiteY9" fmla="*/ 67894 h 272238"/>
                    <a:gd name="connsiteX10" fmla="*/ 2079 w 73102"/>
                    <a:gd name="connsiteY10" fmla="*/ 221513 h 27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02" h="272238">
                      <a:moveTo>
                        <a:pt x="2079" y="221513"/>
                      </a:moveTo>
                      <a:cubicBezTo>
                        <a:pt x="3268" y="234650"/>
                        <a:pt x="9307" y="246874"/>
                        <a:pt x="19018" y="255803"/>
                      </a:cubicBezTo>
                      <a:lnTo>
                        <a:pt x="34277" y="269862"/>
                      </a:lnTo>
                      <a:cubicBezTo>
                        <a:pt x="37908" y="273216"/>
                        <a:pt x="43569" y="272993"/>
                        <a:pt x="46923" y="269362"/>
                      </a:cubicBezTo>
                      <a:cubicBezTo>
                        <a:pt x="47081" y="269194"/>
                        <a:pt x="47232" y="269015"/>
                        <a:pt x="47376" y="268833"/>
                      </a:cubicBezTo>
                      <a:lnTo>
                        <a:pt x="66270" y="244830"/>
                      </a:lnTo>
                      <a:cubicBezTo>
                        <a:pt x="71348" y="238384"/>
                        <a:pt x="73741" y="230230"/>
                        <a:pt x="72956" y="222062"/>
                      </a:cubicBezTo>
                      <a:cubicBezTo>
                        <a:pt x="71207" y="203888"/>
                        <a:pt x="67915" y="168844"/>
                        <a:pt x="65275" y="135034"/>
                      </a:cubicBezTo>
                      <a:cubicBezTo>
                        <a:pt x="30985" y="96561"/>
                        <a:pt x="17269" y="43411"/>
                        <a:pt x="11817" y="0"/>
                      </a:cubicBezTo>
                      <a:cubicBezTo>
                        <a:pt x="7610" y="22439"/>
                        <a:pt x="4746" y="45112"/>
                        <a:pt x="3245" y="67894"/>
                      </a:cubicBezTo>
                      <a:cubicBezTo>
                        <a:pt x="3245" y="67894"/>
                        <a:pt x="-3202" y="162054"/>
                        <a:pt x="2079" y="22151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0" name="Freeform: Shape 6369">
                  <a:extLst>
                    <a:ext uri="{FF2B5EF4-FFF2-40B4-BE49-F238E27FC236}">
                      <a16:creationId xmlns:a16="http://schemas.microsoft.com/office/drawing/2014/main" id="{9D85D891-8CB2-4A8F-AF89-6FAC1C31A7E4}"/>
                    </a:ext>
                  </a:extLst>
                </p:cNvPr>
                <p:cNvSpPr/>
                <p:nvPr/>
              </p:nvSpPr>
              <p:spPr>
                <a:xfrm>
                  <a:off x="3559053" y="2511844"/>
                  <a:ext cx="48209" cy="58329"/>
                </a:xfrm>
                <a:custGeom>
                  <a:avLst/>
                  <a:gdLst>
                    <a:gd name="connsiteX0" fmla="*/ 1 w 48209"/>
                    <a:gd name="connsiteY0" fmla="*/ 23901 h 58329"/>
                    <a:gd name="connsiteX1" fmla="*/ 23490 w 48209"/>
                    <a:gd name="connsiteY1" fmla="*/ 1 h 58329"/>
                    <a:gd name="connsiteX2" fmla="*/ 26816 w 48209"/>
                    <a:gd name="connsiteY2" fmla="*/ 207 h 58329"/>
                    <a:gd name="connsiteX3" fmla="*/ 36794 w 48209"/>
                    <a:gd name="connsiteY3" fmla="*/ 5693 h 58329"/>
                    <a:gd name="connsiteX4" fmla="*/ 38543 w 48209"/>
                    <a:gd name="connsiteY4" fmla="*/ 58260 h 58329"/>
                    <a:gd name="connsiteX5" fmla="*/ 15466 w 48209"/>
                    <a:gd name="connsiteY5" fmla="*/ 48761 h 58329"/>
                    <a:gd name="connsiteX6" fmla="*/ 1 w 48209"/>
                    <a:gd name="connsiteY6" fmla="*/ 26061 h 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9" h="58329">
                      <a:moveTo>
                        <a:pt x="1" y="23901"/>
                      </a:moveTo>
                      <a:cubicBezTo>
                        <a:pt x="-112" y="10816"/>
                        <a:pt x="10401" y="114"/>
                        <a:pt x="23490" y="1"/>
                      </a:cubicBezTo>
                      <a:cubicBezTo>
                        <a:pt x="24601" y="-9"/>
                        <a:pt x="25712" y="59"/>
                        <a:pt x="26816" y="207"/>
                      </a:cubicBezTo>
                      <a:cubicBezTo>
                        <a:pt x="30749" y="611"/>
                        <a:pt x="34346" y="2590"/>
                        <a:pt x="36794" y="5693"/>
                      </a:cubicBezTo>
                      <a:cubicBezTo>
                        <a:pt x="46567" y="18689"/>
                        <a:pt x="55825" y="56511"/>
                        <a:pt x="38543" y="58260"/>
                      </a:cubicBezTo>
                      <a:cubicBezTo>
                        <a:pt x="31479" y="58980"/>
                        <a:pt x="22461" y="54042"/>
                        <a:pt x="15466" y="48761"/>
                      </a:cubicBezTo>
                      <a:cubicBezTo>
                        <a:pt x="8471" y="43481"/>
                        <a:pt x="1" y="35045"/>
                        <a:pt x="1" y="2606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1" name="Freeform: Shape 6370">
                  <a:extLst>
                    <a:ext uri="{FF2B5EF4-FFF2-40B4-BE49-F238E27FC236}">
                      <a16:creationId xmlns:a16="http://schemas.microsoft.com/office/drawing/2014/main" id="{47DCD75D-1108-4DD0-8F98-460FDB49CBD5}"/>
                    </a:ext>
                  </a:extLst>
                </p:cNvPr>
                <p:cNvSpPr/>
                <p:nvPr/>
              </p:nvSpPr>
              <p:spPr>
                <a:xfrm>
                  <a:off x="3858405" y="2552273"/>
                  <a:ext cx="91941" cy="51993"/>
                </a:xfrm>
                <a:custGeom>
                  <a:avLst/>
                  <a:gdLst>
                    <a:gd name="connsiteX0" fmla="*/ 83565 w 91941"/>
                    <a:gd name="connsiteY0" fmla="*/ 0 h 51993"/>
                    <a:gd name="connsiteX1" fmla="*/ 47286 w 91941"/>
                    <a:gd name="connsiteY1" fmla="*/ 5658 h 51993"/>
                    <a:gd name="connsiteX2" fmla="*/ 15465 w 91941"/>
                    <a:gd name="connsiteY2" fmla="*/ 13990 h 51993"/>
                    <a:gd name="connsiteX3" fmla="*/ 1303 w 91941"/>
                    <a:gd name="connsiteY3" fmla="*/ 50338 h 51993"/>
                    <a:gd name="connsiteX4" fmla="*/ 44269 w 91941"/>
                    <a:gd name="connsiteY4" fmla="*/ 43480 h 51993"/>
                    <a:gd name="connsiteX5" fmla="*/ 90903 w 91941"/>
                    <a:gd name="connsiteY5" fmla="*/ 19477 h 51993"/>
                    <a:gd name="connsiteX6" fmla="*/ 83565 w 91941"/>
                    <a:gd name="connsiteY6" fmla="*/ 0 h 5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41" h="51993">
                      <a:moveTo>
                        <a:pt x="83565" y="0"/>
                      </a:moveTo>
                      <a:cubicBezTo>
                        <a:pt x="83565" y="0"/>
                        <a:pt x="61002" y="11316"/>
                        <a:pt x="47286" y="5658"/>
                      </a:cubicBezTo>
                      <a:cubicBezTo>
                        <a:pt x="33570" y="0"/>
                        <a:pt x="30793" y="-3429"/>
                        <a:pt x="15465" y="13990"/>
                      </a:cubicBezTo>
                      <a:cubicBezTo>
                        <a:pt x="137" y="31410"/>
                        <a:pt x="-1920" y="43891"/>
                        <a:pt x="1303" y="50338"/>
                      </a:cubicBezTo>
                      <a:cubicBezTo>
                        <a:pt x="4526" y="56784"/>
                        <a:pt x="37205" y="42245"/>
                        <a:pt x="44269" y="43480"/>
                      </a:cubicBezTo>
                      <a:cubicBezTo>
                        <a:pt x="65460" y="47114"/>
                        <a:pt x="83153" y="29249"/>
                        <a:pt x="90903" y="19477"/>
                      </a:cubicBezTo>
                      <a:cubicBezTo>
                        <a:pt x="95566" y="13236"/>
                        <a:pt x="82982" y="10321"/>
                        <a:pt x="8356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2" name="Freeform: Shape 6371">
                  <a:extLst>
                    <a:ext uri="{FF2B5EF4-FFF2-40B4-BE49-F238E27FC236}">
                      <a16:creationId xmlns:a16="http://schemas.microsoft.com/office/drawing/2014/main" id="{FAEC10C4-CAC4-4CEC-90D9-14E55604F241}"/>
                    </a:ext>
                  </a:extLst>
                </p:cNvPr>
                <p:cNvSpPr/>
                <p:nvPr/>
              </p:nvSpPr>
              <p:spPr>
                <a:xfrm>
                  <a:off x="3857514" y="2125980"/>
                  <a:ext cx="239087" cy="452902"/>
                </a:xfrm>
                <a:custGeom>
                  <a:avLst/>
                  <a:gdLst>
                    <a:gd name="connsiteX0" fmla="*/ 0 w 239087"/>
                    <a:gd name="connsiteY0" fmla="*/ 0 h 452902"/>
                    <a:gd name="connsiteX1" fmla="*/ 111134 w 239087"/>
                    <a:gd name="connsiteY1" fmla="*/ 49138 h 452902"/>
                    <a:gd name="connsiteX2" fmla="*/ 239001 w 239087"/>
                    <a:gd name="connsiteY2" fmla="*/ 312931 h 452902"/>
                    <a:gd name="connsiteX3" fmla="*/ 88502 w 239087"/>
                    <a:gd name="connsiteY3" fmla="*/ 452902 h 452902"/>
                    <a:gd name="connsiteX4" fmla="*/ 55516 w 239087"/>
                    <a:gd name="connsiteY4" fmla="*/ 424373 h 452902"/>
                    <a:gd name="connsiteX5" fmla="*/ 150807 w 239087"/>
                    <a:gd name="connsiteY5" fmla="*/ 304735 h 452902"/>
                    <a:gd name="connsiteX6" fmla="*/ 21568 w 239087"/>
                    <a:gd name="connsiteY6" fmla="*/ 114837 h 452902"/>
                    <a:gd name="connsiteX7" fmla="*/ 0 w 239087"/>
                    <a:gd name="connsiteY7" fmla="*/ 0 h 4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87" h="452902">
                      <a:moveTo>
                        <a:pt x="0" y="0"/>
                      </a:moveTo>
                      <a:cubicBezTo>
                        <a:pt x="0" y="0"/>
                        <a:pt x="89908" y="9978"/>
                        <a:pt x="111134" y="49138"/>
                      </a:cubicBezTo>
                      <a:cubicBezTo>
                        <a:pt x="132359" y="88297"/>
                        <a:pt x="242602" y="246991"/>
                        <a:pt x="239001" y="312931"/>
                      </a:cubicBezTo>
                      <a:cubicBezTo>
                        <a:pt x="235401" y="378870"/>
                        <a:pt x="88502" y="452902"/>
                        <a:pt x="88502" y="452902"/>
                      </a:cubicBezTo>
                      <a:cubicBezTo>
                        <a:pt x="88502" y="452902"/>
                        <a:pt x="55996" y="439186"/>
                        <a:pt x="55516" y="424373"/>
                      </a:cubicBezTo>
                      <a:cubicBezTo>
                        <a:pt x="55035" y="409560"/>
                        <a:pt x="157014" y="321229"/>
                        <a:pt x="150807" y="304735"/>
                      </a:cubicBezTo>
                      <a:cubicBezTo>
                        <a:pt x="144601" y="288242"/>
                        <a:pt x="32404" y="157734"/>
                        <a:pt x="21568" y="114837"/>
                      </a:cubicBezTo>
                      <a:cubicBezTo>
                        <a:pt x="10733" y="71940"/>
                        <a:pt x="0" y="0"/>
                        <a:pt x="0" y="0"/>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3" name="Freeform: Shape 6372">
                  <a:extLst>
                    <a:ext uri="{FF2B5EF4-FFF2-40B4-BE49-F238E27FC236}">
                      <a16:creationId xmlns:a16="http://schemas.microsoft.com/office/drawing/2014/main" id="{CAAF1217-1F8D-4398-B3A2-56050A3661AA}"/>
                    </a:ext>
                  </a:extLst>
                </p:cNvPr>
                <p:cNvSpPr/>
                <p:nvPr/>
              </p:nvSpPr>
              <p:spPr>
                <a:xfrm>
                  <a:off x="3771131" y="2106126"/>
                  <a:ext cx="98076" cy="393614"/>
                </a:xfrm>
                <a:custGeom>
                  <a:avLst/>
                  <a:gdLst>
                    <a:gd name="connsiteX0" fmla="*/ 58574 w 98076"/>
                    <a:gd name="connsiteY0" fmla="*/ 0 h 393614"/>
                    <a:gd name="connsiteX1" fmla="*/ 1173 w 98076"/>
                    <a:gd name="connsiteY1" fmla="*/ 393615 h 393614"/>
                    <a:gd name="connsiteX2" fmla="*/ 86658 w 98076"/>
                    <a:gd name="connsiteY2" fmla="*/ 184240 h 393614"/>
                    <a:gd name="connsiteX3" fmla="*/ 65844 w 98076"/>
                    <a:gd name="connsiteY3" fmla="*/ 157700 h 393614"/>
                    <a:gd name="connsiteX4" fmla="*/ 98076 w 98076"/>
                    <a:gd name="connsiteY4" fmla="*/ 156122 h 393614"/>
                    <a:gd name="connsiteX5" fmla="*/ 86418 w 98076"/>
                    <a:gd name="connsiteY5" fmla="*/ 19854 h 393614"/>
                    <a:gd name="connsiteX6" fmla="*/ 58574 w 98076"/>
                    <a:gd name="connsiteY6" fmla="*/ 0 h 39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76" h="393614">
                      <a:moveTo>
                        <a:pt x="58574" y="0"/>
                      </a:moveTo>
                      <a:cubicBezTo>
                        <a:pt x="58574" y="0"/>
                        <a:pt x="-9697" y="285944"/>
                        <a:pt x="1173" y="393615"/>
                      </a:cubicBezTo>
                      <a:cubicBezTo>
                        <a:pt x="1173" y="393615"/>
                        <a:pt x="26273" y="278503"/>
                        <a:pt x="86658" y="184240"/>
                      </a:cubicBezTo>
                      <a:cubicBezTo>
                        <a:pt x="86658" y="184240"/>
                        <a:pt x="64644" y="164832"/>
                        <a:pt x="65844" y="157700"/>
                      </a:cubicBezTo>
                      <a:cubicBezTo>
                        <a:pt x="76347" y="154843"/>
                        <a:pt x="87344" y="154305"/>
                        <a:pt x="98076" y="156122"/>
                      </a:cubicBezTo>
                      <a:cubicBezTo>
                        <a:pt x="98076" y="156122"/>
                        <a:pt x="96327" y="32678"/>
                        <a:pt x="86418" y="19854"/>
                      </a:cubicBezTo>
                      <a:cubicBezTo>
                        <a:pt x="76508" y="7029"/>
                        <a:pt x="58574" y="0"/>
                        <a:pt x="5857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4" name="Freeform: Shape 6373">
                  <a:extLst>
                    <a:ext uri="{FF2B5EF4-FFF2-40B4-BE49-F238E27FC236}">
                      <a16:creationId xmlns:a16="http://schemas.microsoft.com/office/drawing/2014/main" id="{C5AF622B-1017-4966-808B-ACE2650BFF31}"/>
                    </a:ext>
                  </a:extLst>
                </p:cNvPr>
                <p:cNvSpPr/>
                <p:nvPr/>
              </p:nvSpPr>
              <p:spPr>
                <a:xfrm>
                  <a:off x="3649134" y="2115693"/>
                  <a:ext cx="73414" cy="368686"/>
                </a:xfrm>
                <a:custGeom>
                  <a:avLst/>
                  <a:gdLst>
                    <a:gd name="connsiteX0" fmla="*/ 73415 w 73414"/>
                    <a:gd name="connsiteY0" fmla="*/ 0 h 368686"/>
                    <a:gd name="connsiteX1" fmla="*/ 0 w 73414"/>
                    <a:gd name="connsiteY1" fmla="*/ 368686 h 368686"/>
                    <a:gd name="connsiteX2" fmla="*/ 6172 w 73414"/>
                    <a:gd name="connsiteY2" fmla="*/ 163426 h 368686"/>
                    <a:gd name="connsiteX3" fmla="*/ 34530 w 73414"/>
                    <a:gd name="connsiteY3" fmla="*/ 143161 h 368686"/>
                    <a:gd name="connsiteX4" fmla="*/ 4286 w 73414"/>
                    <a:gd name="connsiteY4" fmla="*/ 123650 h 368686"/>
                    <a:gd name="connsiteX5" fmla="*/ 33878 w 73414"/>
                    <a:gd name="connsiteY5" fmla="*/ 14710 h 368686"/>
                    <a:gd name="connsiteX6" fmla="*/ 73415 w 73414"/>
                    <a:gd name="connsiteY6" fmla="*/ 0 h 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14" h="368686">
                      <a:moveTo>
                        <a:pt x="73415" y="0"/>
                      </a:moveTo>
                      <a:cubicBezTo>
                        <a:pt x="73415" y="0"/>
                        <a:pt x="5761" y="279395"/>
                        <a:pt x="0" y="368686"/>
                      </a:cubicBezTo>
                      <a:cubicBezTo>
                        <a:pt x="0" y="368686"/>
                        <a:pt x="6858" y="209340"/>
                        <a:pt x="6172" y="163426"/>
                      </a:cubicBezTo>
                      <a:cubicBezTo>
                        <a:pt x="6172" y="163426"/>
                        <a:pt x="34530" y="148407"/>
                        <a:pt x="34530" y="143161"/>
                      </a:cubicBezTo>
                      <a:cubicBezTo>
                        <a:pt x="34530" y="137914"/>
                        <a:pt x="4286" y="123650"/>
                        <a:pt x="4286" y="123650"/>
                      </a:cubicBezTo>
                      <a:cubicBezTo>
                        <a:pt x="4286" y="123650"/>
                        <a:pt x="23420" y="25512"/>
                        <a:pt x="33878" y="14710"/>
                      </a:cubicBezTo>
                      <a:cubicBezTo>
                        <a:pt x="44337" y="3909"/>
                        <a:pt x="73415" y="0"/>
                        <a:pt x="7341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5" name="Freeform: Shape 6374">
                  <a:extLst>
                    <a:ext uri="{FF2B5EF4-FFF2-40B4-BE49-F238E27FC236}">
                      <a16:creationId xmlns:a16="http://schemas.microsoft.com/office/drawing/2014/main" id="{227173DE-EEC6-4F48-A249-E0EBA6CEB48B}"/>
                    </a:ext>
                  </a:extLst>
                </p:cNvPr>
                <p:cNvSpPr/>
                <p:nvPr/>
              </p:nvSpPr>
              <p:spPr>
                <a:xfrm>
                  <a:off x="3894822" y="2543705"/>
                  <a:ext cx="21774" cy="24478"/>
                </a:xfrm>
                <a:custGeom>
                  <a:avLst/>
                  <a:gdLst>
                    <a:gd name="connsiteX0" fmla="*/ 21774 w 21774"/>
                    <a:gd name="connsiteY0" fmla="*/ 15117 h 24478"/>
                    <a:gd name="connsiteX1" fmla="*/ 9567 w 21774"/>
                    <a:gd name="connsiteY1" fmla="*/ 5173 h 24478"/>
                    <a:gd name="connsiteX2" fmla="*/ 0 w 21774"/>
                    <a:gd name="connsiteY2" fmla="*/ 2087 h 24478"/>
                    <a:gd name="connsiteX3" fmla="*/ 9567 w 21774"/>
                    <a:gd name="connsiteY3" fmla="*/ 24478 h 24478"/>
                  </a:gdLst>
                  <a:ahLst/>
                  <a:cxnLst>
                    <a:cxn ang="0">
                      <a:pos x="connsiteX0" y="connsiteY0"/>
                    </a:cxn>
                    <a:cxn ang="0">
                      <a:pos x="connsiteX1" y="connsiteY1"/>
                    </a:cxn>
                    <a:cxn ang="0">
                      <a:pos x="connsiteX2" y="connsiteY2"/>
                    </a:cxn>
                    <a:cxn ang="0">
                      <a:pos x="connsiteX3" y="connsiteY3"/>
                    </a:cxn>
                  </a:cxnLst>
                  <a:rect l="l" t="t" r="r" b="b"/>
                  <a:pathLst>
                    <a:path w="21774" h="24478">
                      <a:moveTo>
                        <a:pt x="21774" y="15117"/>
                      </a:moveTo>
                      <a:cubicBezTo>
                        <a:pt x="17392" y="12206"/>
                        <a:pt x="13305" y="8876"/>
                        <a:pt x="9567" y="5173"/>
                      </a:cubicBezTo>
                      <a:cubicBezTo>
                        <a:pt x="6652" y="1744"/>
                        <a:pt x="0" y="-2679"/>
                        <a:pt x="0" y="2087"/>
                      </a:cubicBezTo>
                      <a:cubicBezTo>
                        <a:pt x="0" y="6853"/>
                        <a:pt x="9567" y="24478"/>
                        <a:pt x="9567" y="244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6" name="Freeform: Shape 6375">
                  <a:extLst>
                    <a:ext uri="{FF2B5EF4-FFF2-40B4-BE49-F238E27FC236}">
                      <a16:creationId xmlns:a16="http://schemas.microsoft.com/office/drawing/2014/main" id="{1EB8D188-A57D-442B-9027-2DFDB6C41A37}"/>
                    </a:ext>
                  </a:extLst>
                </p:cNvPr>
                <p:cNvSpPr/>
                <p:nvPr/>
              </p:nvSpPr>
              <p:spPr>
                <a:xfrm>
                  <a:off x="4190102" y="2271164"/>
                  <a:ext cx="208542" cy="234234"/>
                </a:xfrm>
                <a:custGeom>
                  <a:avLst/>
                  <a:gdLst>
                    <a:gd name="connsiteX0" fmla="*/ 208543 w 208542"/>
                    <a:gd name="connsiteY0" fmla="*/ 68648 h 234234"/>
                    <a:gd name="connsiteX1" fmla="*/ 56329 w 208542"/>
                    <a:gd name="connsiteY1" fmla="*/ 25580 h 234234"/>
                    <a:gd name="connsiteX2" fmla="*/ 2803 w 208542"/>
                    <a:gd name="connsiteY2" fmla="*/ 108801 h 234234"/>
                    <a:gd name="connsiteX3" fmla="*/ 57152 w 208542"/>
                    <a:gd name="connsiteY3" fmla="*/ 216129 h 234234"/>
                    <a:gd name="connsiteX4" fmla="*/ 83624 w 208542"/>
                    <a:gd name="connsiteY4" fmla="*/ 234234 h 23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42" h="234234">
                      <a:moveTo>
                        <a:pt x="208543" y="68648"/>
                      </a:moveTo>
                      <a:cubicBezTo>
                        <a:pt x="208543" y="68648"/>
                        <a:pt x="109102" y="-50956"/>
                        <a:pt x="56329" y="25580"/>
                      </a:cubicBezTo>
                      <a:cubicBezTo>
                        <a:pt x="56329" y="25580"/>
                        <a:pt x="17033" y="41902"/>
                        <a:pt x="2803" y="108801"/>
                      </a:cubicBezTo>
                      <a:cubicBezTo>
                        <a:pt x="-11702" y="177073"/>
                        <a:pt x="33664" y="228816"/>
                        <a:pt x="57152" y="216129"/>
                      </a:cubicBezTo>
                      <a:cubicBezTo>
                        <a:pt x="72205" y="207899"/>
                        <a:pt x="83624" y="234234"/>
                        <a:pt x="83624" y="23423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7" name="Freeform: Shape 6376">
                  <a:extLst>
                    <a:ext uri="{FF2B5EF4-FFF2-40B4-BE49-F238E27FC236}">
                      <a16:creationId xmlns:a16="http://schemas.microsoft.com/office/drawing/2014/main" id="{765C2188-C6C8-46A7-8C1C-D69CE5D9E57B}"/>
                    </a:ext>
                  </a:extLst>
                </p:cNvPr>
                <p:cNvSpPr/>
                <p:nvPr/>
              </p:nvSpPr>
              <p:spPr>
                <a:xfrm>
                  <a:off x="4001561" y="2556997"/>
                  <a:ext cx="298808" cy="555806"/>
                </a:xfrm>
                <a:custGeom>
                  <a:avLst/>
                  <a:gdLst>
                    <a:gd name="connsiteX0" fmla="*/ 2543 w 298808"/>
                    <a:gd name="connsiteY0" fmla="*/ 531709 h 555806"/>
                    <a:gd name="connsiteX1" fmla="*/ 34604 w 298808"/>
                    <a:gd name="connsiteY1" fmla="*/ 548854 h 555806"/>
                    <a:gd name="connsiteX2" fmla="*/ 186440 w 298808"/>
                    <a:gd name="connsiteY2" fmla="*/ 541996 h 555806"/>
                    <a:gd name="connsiteX3" fmla="*/ 290408 w 298808"/>
                    <a:gd name="connsiteY3" fmla="*/ 114365 h 555806"/>
                    <a:gd name="connsiteX4" fmla="*/ 298809 w 298808"/>
                    <a:gd name="connsiteY4" fmla="*/ 33783 h 555806"/>
                    <a:gd name="connsiteX5" fmla="*/ 155785 w 298808"/>
                    <a:gd name="connsiteY5" fmla="*/ 3128 h 555806"/>
                    <a:gd name="connsiteX6" fmla="*/ 20442 w 298808"/>
                    <a:gd name="connsiteY6" fmla="*/ 125715 h 555806"/>
                    <a:gd name="connsiteX7" fmla="*/ 2543 w 298808"/>
                    <a:gd name="connsiteY7" fmla="*/ 531709 h 55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08" h="555806">
                      <a:moveTo>
                        <a:pt x="2543" y="531709"/>
                      </a:moveTo>
                      <a:cubicBezTo>
                        <a:pt x="5320" y="538567"/>
                        <a:pt x="17322" y="544396"/>
                        <a:pt x="34604" y="548854"/>
                      </a:cubicBezTo>
                      <a:cubicBezTo>
                        <a:pt x="73386" y="558489"/>
                        <a:pt x="138743" y="559758"/>
                        <a:pt x="186440" y="541996"/>
                      </a:cubicBezTo>
                      <a:cubicBezTo>
                        <a:pt x="237567" y="523067"/>
                        <a:pt x="274634" y="252862"/>
                        <a:pt x="290408" y="114365"/>
                      </a:cubicBezTo>
                      <a:cubicBezTo>
                        <a:pt x="295894" y="66050"/>
                        <a:pt x="298809" y="33783"/>
                        <a:pt x="298809" y="33783"/>
                      </a:cubicBezTo>
                      <a:cubicBezTo>
                        <a:pt x="298809" y="33783"/>
                        <a:pt x="269456" y="-12199"/>
                        <a:pt x="155785" y="3128"/>
                      </a:cubicBezTo>
                      <a:cubicBezTo>
                        <a:pt x="42114" y="18456"/>
                        <a:pt x="30661" y="56758"/>
                        <a:pt x="20442" y="125715"/>
                      </a:cubicBezTo>
                      <a:cubicBezTo>
                        <a:pt x="10224" y="194672"/>
                        <a:pt x="-6372" y="510003"/>
                        <a:pt x="2543" y="531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8" name="Freeform: Shape 6377">
                  <a:extLst>
                    <a:ext uri="{FF2B5EF4-FFF2-40B4-BE49-F238E27FC236}">
                      <a16:creationId xmlns:a16="http://schemas.microsoft.com/office/drawing/2014/main" id="{EE7D4CDB-CE37-4F02-A240-CAB6FB465CD3}"/>
                    </a:ext>
                  </a:extLst>
                </p:cNvPr>
                <p:cNvSpPr/>
                <p:nvPr/>
              </p:nvSpPr>
              <p:spPr>
                <a:xfrm>
                  <a:off x="4036165" y="2588949"/>
                  <a:ext cx="255803" cy="523683"/>
                </a:xfrm>
                <a:custGeom>
                  <a:avLst/>
                  <a:gdLst>
                    <a:gd name="connsiteX0" fmla="*/ 0 w 255803"/>
                    <a:gd name="connsiteY0" fmla="*/ 516730 h 523683"/>
                    <a:gd name="connsiteX1" fmla="*/ 151836 w 255803"/>
                    <a:gd name="connsiteY1" fmla="*/ 509872 h 523683"/>
                    <a:gd name="connsiteX2" fmla="*/ 255803 w 255803"/>
                    <a:gd name="connsiteY2" fmla="*/ 82242 h 523683"/>
                    <a:gd name="connsiteX3" fmla="*/ 231800 w 255803"/>
                    <a:gd name="connsiteY3" fmla="*/ 3375 h 523683"/>
                    <a:gd name="connsiteX4" fmla="*/ 61311 w 255803"/>
                    <a:gd name="connsiteY4" fmla="*/ 29229 h 523683"/>
                    <a:gd name="connsiteX5" fmla="*/ 0 w 255803"/>
                    <a:gd name="connsiteY5" fmla="*/ 516730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03" h="523683">
                      <a:moveTo>
                        <a:pt x="0" y="516730"/>
                      </a:moveTo>
                      <a:cubicBezTo>
                        <a:pt x="38782" y="526366"/>
                        <a:pt x="104139" y="527635"/>
                        <a:pt x="151836" y="509872"/>
                      </a:cubicBezTo>
                      <a:cubicBezTo>
                        <a:pt x="202963" y="490944"/>
                        <a:pt x="240030" y="220739"/>
                        <a:pt x="255803" y="82242"/>
                      </a:cubicBezTo>
                      <a:cubicBezTo>
                        <a:pt x="242327" y="34578"/>
                        <a:pt x="231800" y="3375"/>
                        <a:pt x="231800" y="3375"/>
                      </a:cubicBezTo>
                      <a:cubicBezTo>
                        <a:pt x="231800" y="3375"/>
                        <a:pt x="89085" y="-13770"/>
                        <a:pt x="61311" y="29229"/>
                      </a:cubicBezTo>
                      <a:cubicBezTo>
                        <a:pt x="36313" y="67737"/>
                        <a:pt x="6104" y="438858"/>
                        <a:pt x="0" y="5167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9" name="Freeform: Shape 6378">
                  <a:extLst>
                    <a:ext uri="{FF2B5EF4-FFF2-40B4-BE49-F238E27FC236}">
                      <a16:creationId xmlns:a16="http://schemas.microsoft.com/office/drawing/2014/main" id="{FCF73C62-954B-49B3-BD97-F94DF24E5344}"/>
                    </a:ext>
                  </a:extLst>
                </p:cNvPr>
                <p:cNvSpPr/>
                <p:nvPr/>
              </p:nvSpPr>
              <p:spPr>
                <a:xfrm>
                  <a:off x="4366103" y="2616292"/>
                  <a:ext cx="234509" cy="370416"/>
                </a:xfrm>
                <a:custGeom>
                  <a:avLst/>
                  <a:gdLst>
                    <a:gd name="connsiteX0" fmla="*/ 28770 w 234509"/>
                    <a:gd name="connsiteY0" fmla="*/ 370366 h 370416"/>
                    <a:gd name="connsiteX1" fmla="*/ 234510 w 234509"/>
                    <a:gd name="connsiteY1" fmla="*/ 275863 h 370416"/>
                    <a:gd name="connsiteX2" fmla="*/ 217708 w 234509"/>
                    <a:gd name="connsiteY2" fmla="*/ 250351 h 370416"/>
                    <a:gd name="connsiteX3" fmla="*/ 78490 w 234509"/>
                    <a:gd name="connsiteY3" fmla="*/ 289922 h 370416"/>
                    <a:gd name="connsiteX4" fmla="*/ 96252 w 234509"/>
                    <a:gd name="connsiteY4" fmla="*/ 221685 h 370416"/>
                    <a:gd name="connsiteX5" fmla="*/ 75095 w 234509"/>
                    <a:gd name="connsiteY5" fmla="*/ 3429 h 370416"/>
                    <a:gd name="connsiteX6" fmla="*/ 72112 w 234509"/>
                    <a:gd name="connsiteY6" fmla="*/ 0 h 370416"/>
                    <a:gd name="connsiteX7" fmla="*/ 71152 w 234509"/>
                    <a:gd name="connsiteY7" fmla="*/ 2880 h 370416"/>
                    <a:gd name="connsiteX8" fmla="*/ 63300 w 234509"/>
                    <a:gd name="connsiteY8" fmla="*/ 26540 h 370416"/>
                    <a:gd name="connsiteX9" fmla="*/ 28770 w 234509"/>
                    <a:gd name="connsiteY9" fmla="*/ 370366 h 37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509" h="370416">
                      <a:moveTo>
                        <a:pt x="28770" y="370366"/>
                      </a:moveTo>
                      <a:cubicBezTo>
                        <a:pt x="113054" y="372938"/>
                        <a:pt x="234510" y="275863"/>
                        <a:pt x="234510" y="275863"/>
                      </a:cubicBezTo>
                      <a:lnTo>
                        <a:pt x="217708" y="250351"/>
                      </a:lnTo>
                      <a:cubicBezTo>
                        <a:pt x="187052" y="270754"/>
                        <a:pt x="78490" y="289922"/>
                        <a:pt x="78490" y="289922"/>
                      </a:cubicBezTo>
                      <a:cubicBezTo>
                        <a:pt x="86103" y="265370"/>
                        <a:pt x="91932" y="242636"/>
                        <a:pt x="96252" y="221685"/>
                      </a:cubicBezTo>
                      <a:cubicBezTo>
                        <a:pt x="125707" y="79278"/>
                        <a:pt x="86514" y="17728"/>
                        <a:pt x="75095" y="3429"/>
                      </a:cubicBezTo>
                      <a:cubicBezTo>
                        <a:pt x="74177" y="2222"/>
                        <a:pt x="73182" y="1077"/>
                        <a:pt x="72112" y="0"/>
                      </a:cubicBezTo>
                      <a:lnTo>
                        <a:pt x="71152" y="2880"/>
                      </a:lnTo>
                      <a:cubicBezTo>
                        <a:pt x="69746" y="6961"/>
                        <a:pt x="66969" y="15225"/>
                        <a:pt x="63300" y="26540"/>
                      </a:cubicBezTo>
                      <a:cubicBezTo>
                        <a:pt x="35971" y="110962"/>
                        <a:pt x="-41662" y="368137"/>
                        <a:pt x="28770" y="3703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0" name="Freeform: Shape 6379">
                  <a:extLst>
                    <a:ext uri="{FF2B5EF4-FFF2-40B4-BE49-F238E27FC236}">
                      <a16:creationId xmlns:a16="http://schemas.microsoft.com/office/drawing/2014/main" id="{0339336B-FB23-47B8-9186-E6CAE10A6D9E}"/>
                    </a:ext>
                  </a:extLst>
                </p:cNvPr>
                <p:cNvSpPr/>
                <p:nvPr/>
              </p:nvSpPr>
              <p:spPr>
                <a:xfrm>
                  <a:off x="4144867" y="2244572"/>
                  <a:ext cx="112331" cy="119071"/>
                </a:xfrm>
                <a:custGeom>
                  <a:avLst/>
                  <a:gdLst>
                    <a:gd name="connsiteX0" fmla="*/ 112331 w 112331"/>
                    <a:gd name="connsiteY0" fmla="*/ 40033 h 119071"/>
                    <a:gd name="connsiteX1" fmla="*/ 20331 w 112331"/>
                    <a:gd name="connsiteY1" fmla="*/ 3240 h 119071"/>
                    <a:gd name="connsiteX2" fmla="*/ 68337 w 112331"/>
                    <a:gd name="connsiteY2" fmla="*/ 13013 h 119071"/>
                    <a:gd name="connsiteX3" fmla="*/ 19851 w 112331"/>
                    <a:gd name="connsiteY3" fmla="*/ 10784 h 119071"/>
                    <a:gd name="connsiteX4" fmla="*/ 889 w 112331"/>
                    <a:gd name="connsiteY4" fmla="*/ 72506 h 119071"/>
                    <a:gd name="connsiteX5" fmla="*/ 37956 w 112331"/>
                    <a:gd name="connsiteY5" fmla="*/ 119072 h 119071"/>
                    <a:gd name="connsiteX6" fmla="*/ 67789 w 112331"/>
                    <a:gd name="connsiteY6" fmla="*/ 107105 h 11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31" h="119071">
                      <a:moveTo>
                        <a:pt x="112331" y="40033"/>
                      </a:moveTo>
                      <a:cubicBezTo>
                        <a:pt x="112331" y="40033"/>
                        <a:pt x="98958" y="-13493"/>
                        <a:pt x="20331" y="3240"/>
                      </a:cubicBezTo>
                      <a:cubicBezTo>
                        <a:pt x="20331" y="3240"/>
                        <a:pt x="58050" y="-1492"/>
                        <a:pt x="68337" y="13013"/>
                      </a:cubicBezTo>
                      <a:cubicBezTo>
                        <a:pt x="68337" y="13013"/>
                        <a:pt x="38539" y="-703"/>
                        <a:pt x="19851" y="10784"/>
                      </a:cubicBezTo>
                      <a:cubicBezTo>
                        <a:pt x="1163" y="22271"/>
                        <a:pt x="-1889" y="60676"/>
                        <a:pt x="889" y="72506"/>
                      </a:cubicBezTo>
                      <a:cubicBezTo>
                        <a:pt x="3666" y="84336"/>
                        <a:pt x="24309" y="119072"/>
                        <a:pt x="37956" y="119072"/>
                      </a:cubicBezTo>
                      <a:cubicBezTo>
                        <a:pt x="51604" y="119072"/>
                        <a:pt x="67789" y="107105"/>
                        <a:pt x="67789" y="107105"/>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1" name="Freeform: Shape 6380">
                  <a:extLst>
                    <a:ext uri="{FF2B5EF4-FFF2-40B4-BE49-F238E27FC236}">
                      <a16:creationId xmlns:a16="http://schemas.microsoft.com/office/drawing/2014/main" id="{18EB718F-ED67-4709-96A2-D5B98AEF7CD9}"/>
                    </a:ext>
                  </a:extLst>
                </p:cNvPr>
                <p:cNvSpPr/>
                <p:nvPr/>
              </p:nvSpPr>
              <p:spPr>
                <a:xfrm>
                  <a:off x="4138692" y="2489968"/>
                  <a:ext cx="320495" cy="713387"/>
                </a:xfrm>
                <a:custGeom>
                  <a:avLst/>
                  <a:gdLst>
                    <a:gd name="connsiteX0" fmla="*/ 857 w 320495"/>
                    <a:gd name="connsiteY0" fmla="*/ 632342 h 713387"/>
                    <a:gd name="connsiteX1" fmla="*/ 59321 w 320495"/>
                    <a:gd name="connsiteY1" fmla="*/ 492336 h 713387"/>
                    <a:gd name="connsiteX2" fmla="*/ 28186 w 320495"/>
                    <a:gd name="connsiteY2" fmla="*/ 389260 h 713387"/>
                    <a:gd name="connsiteX3" fmla="*/ 17899 w 320495"/>
                    <a:gd name="connsiteY3" fmla="*/ 347563 h 713387"/>
                    <a:gd name="connsiteX4" fmla="*/ 105647 w 320495"/>
                    <a:gd name="connsiteY4" fmla="*/ 107842 h 713387"/>
                    <a:gd name="connsiteX5" fmla="*/ 135377 w 320495"/>
                    <a:gd name="connsiteY5" fmla="*/ 0 h 713387"/>
                    <a:gd name="connsiteX6" fmla="*/ 140383 w 320495"/>
                    <a:gd name="connsiteY6" fmla="*/ 960 h 713387"/>
                    <a:gd name="connsiteX7" fmla="*/ 224599 w 320495"/>
                    <a:gd name="connsiteY7" fmla="*/ 17625 h 713387"/>
                    <a:gd name="connsiteX8" fmla="*/ 222610 w 320495"/>
                    <a:gd name="connsiteY8" fmla="*/ 69060 h 713387"/>
                    <a:gd name="connsiteX9" fmla="*/ 228543 w 320495"/>
                    <a:gd name="connsiteY9" fmla="*/ 112060 h 713387"/>
                    <a:gd name="connsiteX10" fmla="*/ 238178 w 320495"/>
                    <a:gd name="connsiteY10" fmla="*/ 112985 h 713387"/>
                    <a:gd name="connsiteX11" fmla="*/ 314199 w 320495"/>
                    <a:gd name="connsiteY11" fmla="*/ 301238 h 713387"/>
                    <a:gd name="connsiteX12" fmla="*/ 314679 w 320495"/>
                    <a:gd name="connsiteY12" fmla="*/ 612488 h 713387"/>
                    <a:gd name="connsiteX13" fmla="*/ 857 w 320495"/>
                    <a:gd name="connsiteY13" fmla="*/ 632342 h 7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495" h="713387">
                      <a:moveTo>
                        <a:pt x="857" y="632342"/>
                      </a:moveTo>
                      <a:cubicBezTo>
                        <a:pt x="39948" y="544697"/>
                        <a:pt x="58670" y="519905"/>
                        <a:pt x="59321" y="492336"/>
                      </a:cubicBezTo>
                      <a:cubicBezTo>
                        <a:pt x="59836" y="470493"/>
                        <a:pt x="49034" y="446970"/>
                        <a:pt x="28186" y="389260"/>
                      </a:cubicBezTo>
                      <a:cubicBezTo>
                        <a:pt x="23361" y="375743"/>
                        <a:pt x="19915" y="361773"/>
                        <a:pt x="17899" y="347563"/>
                      </a:cubicBezTo>
                      <a:cubicBezTo>
                        <a:pt x="1268" y="236292"/>
                        <a:pt x="65597" y="116072"/>
                        <a:pt x="105647" y="107842"/>
                      </a:cubicBezTo>
                      <a:cubicBezTo>
                        <a:pt x="116757" y="104927"/>
                        <a:pt x="135617" y="64740"/>
                        <a:pt x="135377" y="0"/>
                      </a:cubicBezTo>
                      <a:lnTo>
                        <a:pt x="140383" y="960"/>
                      </a:lnTo>
                      <a:lnTo>
                        <a:pt x="224599" y="17625"/>
                      </a:lnTo>
                      <a:cubicBezTo>
                        <a:pt x="224599" y="17625"/>
                        <a:pt x="222679" y="44131"/>
                        <a:pt x="222610" y="69060"/>
                      </a:cubicBezTo>
                      <a:cubicBezTo>
                        <a:pt x="222610" y="89874"/>
                        <a:pt x="223811" y="109591"/>
                        <a:pt x="228543" y="112060"/>
                      </a:cubicBezTo>
                      <a:lnTo>
                        <a:pt x="238178" y="112985"/>
                      </a:lnTo>
                      <a:cubicBezTo>
                        <a:pt x="238178" y="112985"/>
                        <a:pt x="308301" y="210506"/>
                        <a:pt x="314199" y="301238"/>
                      </a:cubicBezTo>
                      <a:cubicBezTo>
                        <a:pt x="320097" y="391969"/>
                        <a:pt x="257998" y="431300"/>
                        <a:pt x="314679" y="612488"/>
                      </a:cubicBezTo>
                      <a:cubicBezTo>
                        <a:pt x="372526" y="797482"/>
                        <a:pt x="-20711" y="680794"/>
                        <a:pt x="857" y="63234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2" name="Freeform: Shape 6381">
                  <a:extLst>
                    <a:ext uri="{FF2B5EF4-FFF2-40B4-BE49-F238E27FC236}">
                      <a16:creationId xmlns:a16="http://schemas.microsoft.com/office/drawing/2014/main" id="{208E2545-5824-4815-B259-2089A06D0471}"/>
                    </a:ext>
                  </a:extLst>
                </p:cNvPr>
                <p:cNvSpPr/>
                <p:nvPr/>
              </p:nvSpPr>
              <p:spPr>
                <a:xfrm>
                  <a:off x="4278938" y="2490894"/>
                  <a:ext cx="84284" cy="68134"/>
                </a:xfrm>
                <a:custGeom>
                  <a:avLst/>
                  <a:gdLst>
                    <a:gd name="connsiteX0" fmla="*/ 84285 w 84284"/>
                    <a:gd name="connsiteY0" fmla="*/ 16699 h 68134"/>
                    <a:gd name="connsiteX1" fmla="*/ 82296 w 84284"/>
                    <a:gd name="connsiteY1" fmla="*/ 68134 h 68134"/>
                    <a:gd name="connsiteX2" fmla="*/ 0 w 84284"/>
                    <a:gd name="connsiteY2" fmla="*/ 0 h 68134"/>
                  </a:gdLst>
                  <a:ahLst/>
                  <a:cxnLst>
                    <a:cxn ang="0">
                      <a:pos x="connsiteX0" y="connsiteY0"/>
                    </a:cxn>
                    <a:cxn ang="0">
                      <a:pos x="connsiteX1" y="connsiteY1"/>
                    </a:cxn>
                    <a:cxn ang="0">
                      <a:pos x="connsiteX2" y="connsiteY2"/>
                    </a:cxn>
                  </a:cxnLst>
                  <a:rect l="l" t="t" r="r" b="b"/>
                  <a:pathLst>
                    <a:path w="84284" h="68134">
                      <a:moveTo>
                        <a:pt x="84285" y="16699"/>
                      </a:moveTo>
                      <a:cubicBezTo>
                        <a:pt x="84285" y="16699"/>
                        <a:pt x="82365" y="43206"/>
                        <a:pt x="82296" y="68134"/>
                      </a:cubicBezTo>
                      <a:cubicBezTo>
                        <a:pt x="35182" y="66797"/>
                        <a:pt x="10287" y="23832"/>
                        <a:pt x="0"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3" name="Freeform: Shape 6382">
                  <a:extLst>
                    <a:ext uri="{FF2B5EF4-FFF2-40B4-BE49-F238E27FC236}">
                      <a16:creationId xmlns:a16="http://schemas.microsoft.com/office/drawing/2014/main" id="{656D7F56-7032-4BF7-8556-708A6F0702FB}"/>
                    </a:ext>
                  </a:extLst>
                </p:cNvPr>
                <p:cNvSpPr/>
                <p:nvPr/>
              </p:nvSpPr>
              <p:spPr>
                <a:xfrm>
                  <a:off x="4238991" y="2308745"/>
                  <a:ext cx="177244" cy="173027"/>
                </a:xfrm>
                <a:custGeom>
                  <a:avLst/>
                  <a:gdLst>
                    <a:gd name="connsiteX0" fmla="*/ 31340 w 177244"/>
                    <a:gd name="connsiteY0" fmla="*/ 173027 h 173027"/>
                    <a:gd name="connsiteX1" fmla="*/ 719 w 177244"/>
                    <a:gd name="connsiteY1" fmla="*/ 100675 h 173027"/>
                    <a:gd name="connsiteX2" fmla="*/ 97314 w 177244"/>
                    <a:gd name="connsiteY2" fmla="*/ 1234 h 173027"/>
                    <a:gd name="connsiteX3" fmla="*/ 147309 w 177244"/>
                    <a:gd name="connsiteY3" fmla="*/ 20128 h 173027"/>
                    <a:gd name="connsiteX4" fmla="*/ 163288 w 177244"/>
                    <a:gd name="connsiteY4" fmla="*/ 138257 h 173027"/>
                    <a:gd name="connsiteX5" fmla="*/ 155196 w 177244"/>
                    <a:gd name="connsiteY5" fmla="*/ 164283 h 17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244" h="173027">
                      <a:moveTo>
                        <a:pt x="31340" y="173027"/>
                      </a:moveTo>
                      <a:cubicBezTo>
                        <a:pt x="31340" y="173027"/>
                        <a:pt x="6652" y="134005"/>
                        <a:pt x="719" y="100675"/>
                      </a:cubicBezTo>
                      <a:cubicBezTo>
                        <a:pt x="-3498" y="76844"/>
                        <a:pt x="8606" y="-11419"/>
                        <a:pt x="97314" y="1234"/>
                      </a:cubicBezTo>
                      <a:cubicBezTo>
                        <a:pt x="115183" y="3710"/>
                        <a:pt x="132270" y="10167"/>
                        <a:pt x="147309" y="20128"/>
                      </a:cubicBezTo>
                      <a:cubicBezTo>
                        <a:pt x="166580" y="33158"/>
                        <a:pt x="194355" y="61276"/>
                        <a:pt x="163288" y="138257"/>
                      </a:cubicBezTo>
                      <a:lnTo>
                        <a:pt x="155196" y="164283"/>
                      </a:ln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4" name="Freeform: Shape 6383">
                  <a:extLst>
                    <a:ext uri="{FF2B5EF4-FFF2-40B4-BE49-F238E27FC236}">
                      <a16:creationId xmlns:a16="http://schemas.microsoft.com/office/drawing/2014/main" id="{624C3EE2-0FF6-462F-B9F1-8275506D6D68}"/>
                    </a:ext>
                  </a:extLst>
                </p:cNvPr>
                <p:cNvSpPr/>
                <p:nvPr/>
              </p:nvSpPr>
              <p:spPr>
                <a:xfrm>
                  <a:off x="4266164" y="2343239"/>
                  <a:ext cx="149941" cy="188018"/>
                </a:xfrm>
                <a:custGeom>
                  <a:avLst/>
                  <a:gdLst>
                    <a:gd name="connsiteX0" fmla="*/ 112798 w 149941"/>
                    <a:gd name="connsiteY0" fmla="*/ 188014 h 188018"/>
                    <a:gd name="connsiteX1" fmla="*/ 1253 w 149941"/>
                    <a:gd name="connsiteY1" fmla="*/ 120429 h 188018"/>
                    <a:gd name="connsiteX2" fmla="*/ 57900 w 149941"/>
                    <a:gd name="connsiteY2" fmla="*/ 414 h 188018"/>
                    <a:gd name="connsiteX3" fmla="*/ 148563 w 149941"/>
                    <a:gd name="connsiteY3" fmla="*/ 45882 h 188018"/>
                    <a:gd name="connsiteX4" fmla="*/ 112798 w 149941"/>
                    <a:gd name="connsiteY4" fmla="*/ 188014 h 18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41" h="188018">
                      <a:moveTo>
                        <a:pt x="112798" y="188014"/>
                      </a:moveTo>
                      <a:cubicBezTo>
                        <a:pt x="112798" y="188014"/>
                        <a:pt x="1322" y="189832"/>
                        <a:pt x="1253" y="120429"/>
                      </a:cubicBezTo>
                      <a:cubicBezTo>
                        <a:pt x="1184" y="51026"/>
                        <a:pt x="-13286" y="4460"/>
                        <a:pt x="57900" y="414"/>
                      </a:cubicBezTo>
                      <a:cubicBezTo>
                        <a:pt x="129086" y="-3632"/>
                        <a:pt x="142768" y="22771"/>
                        <a:pt x="148563" y="45882"/>
                      </a:cubicBezTo>
                      <a:cubicBezTo>
                        <a:pt x="154358" y="68994"/>
                        <a:pt x="141773" y="185751"/>
                        <a:pt x="112798" y="18801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5" name="Freeform: Shape 6384">
                  <a:extLst>
                    <a:ext uri="{FF2B5EF4-FFF2-40B4-BE49-F238E27FC236}">
                      <a16:creationId xmlns:a16="http://schemas.microsoft.com/office/drawing/2014/main" id="{3D39EC3A-954A-4E55-ADB5-E5F7640F647E}"/>
                    </a:ext>
                  </a:extLst>
                </p:cNvPr>
                <p:cNvSpPr/>
                <p:nvPr/>
              </p:nvSpPr>
              <p:spPr>
                <a:xfrm>
                  <a:off x="4230315" y="2327846"/>
                  <a:ext cx="144498" cy="112888"/>
                </a:xfrm>
                <a:custGeom>
                  <a:avLst/>
                  <a:gdLst>
                    <a:gd name="connsiteX0" fmla="*/ 144498 w 144498"/>
                    <a:gd name="connsiteY0" fmla="*/ 14161 h 112888"/>
                    <a:gd name="connsiteX1" fmla="*/ 67140 w 144498"/>
                    <a:gd name="connsiteY1" fmla="*/ 107670 h 112888"/>
                    <a:gd name="connsiteX2" fmla="*/ 0 w 144498"/>
                    <a:gd name="connsiteY2" fmla="*/ 107155 h 112888"/>
                    <a:gd name="connsiteX3" fmla="*/ 43377 w 144498"/>
                    <a:gd name="connsiteY3" fmla="*/ 28803 h 112888"/>
                    <a:gd name="connsiteX4" fmla="*/ 144498 w 144498"/>
                    <a:gd name="connsiteY4" fmla="*/ 14161 h 11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98" h="112888">
                      <a:moveTo>
                        <a:pt x="144498" y="14161"/>
                      </a:moveTo>
                      <a:cubicBezTo>
                        <a:pt x="144498" y="14161"/>
                        <a:pt x="113980" y="95634"/>
                        <a:pt x="67140" y="107670"/>
                      </a:cubicBezTo>
                      <a:cubicBezTo>
                        <a:pt x="20300" y="119706"/>
                        <a:pt x="0" y="107155"/>
                        <a:pt x="0" y="107155"/>
                      </a:cubicBezTo>
                      <a:cubicBezTo>
                        <a:pt x="23115" y="86866"/>
                        <a:pt x="38449" y="59163"/>
                        <a:pt x="43377" y="28803"/>
                      </a:cubicBezTo>
                      <a:cubicBezTo>
                        <a:pt x="43377" y="28803"/>
                        <a:pt x="121489" y="-24724"/>
                        <a:pt x="144498" y="14161"/>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6" name="Freeform: Shape 6385">
                  <a:extLst>
                    <a:ext uri="{FF2B5EF4-FFF2-40B4-BE49-F238E27FC236}">
                      <a16:creationId xmlns:a16="http://schemas.microsoft.com/office/drawing/2014/main" id="{89DFB544-F19A-47AE-9208-A0632FD1FC5E}"/>
                    </a:ext>
                  </a:extLst>
                </p:cNvPr>
                <p:cNvSpPr/>
                <p:nvPr/>
              </p:nvSpPr>
              <p:spPr>
                <a:xfrm>
                  <a:off x="4367269" y="2335215"/>
                  <a:ext cx="56428" cy="102011"/>
                </a:xfrm>
                <a:custGeom>
                  <a:avLst/>
                  <a:gdLst>
                    <a:gd name="connsiteX0" fmla="*/ 0 w 56428"/>
                    <a:gd name="connsiteY0" fmla="*/ 13273 h 102011"/>
                    <a:gd name="connsiteX1" fmla="*/ 28323 w 56428"/>
                    <a:gd name="connsiteY1" fmla="*/ 49140 h 102011"/>
                    <a:gd name="connsiteX2" fmla="*/ 47012 w 56428"/>
                    <a:gd name="connsiteY2" fmla="*/ 101981 h 102011"/>
                    <a:gd name="connsiteX3" fmla="*/ 44166 w 56428"/>
                    <a:gd name="connsiteY3" fmla="*/ 15296 h 102011"/>
                    <a:gd name="connsiteX4" fmla="*/ 0 w 56428"/>
                    <a:gd name="connsiteY4" fmla="*/ 13273 h 10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8" h="102011">
                      <a:moveTo>
                        <a:pt x="0" y="13273"/>
                      </a:moveTo>
                      <a:cubicBezTo>
                        <a:pt x="0" y="13273"/>
                        <a:pt x="22769" y="31481"/>
                        <a:pt x="28323" y="49140"/>
                      </a:cubicBezTo>
                      <a:cubicBezTo>
                        <a:pt x="33879" y="66799"/>
                        <a:pt x="36382" y="103215"/>
                        <a:pt x="47012" y="101981"/>
                      </a:cubicBezTo>
                      <a:cubicBezTo>
                        <a:pt x="47012" y="101981"/>
                        <a:pt x="69986" y="46637"/>
                        <a:pt x="44166" y="15296"/>
                      </a:cubicBezTo>
                      <a:cubicBezTo>
                        <a:pt x="16768" y="-17897"/>
                        <a:pt x="0" y="13273"/>
                        <a:pt x="0" y="1327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7" name="Freeform: Shape 6386">
                  <a:extLst>
                    <a:ext uri="{FF2B5EF4-FFF2-40B4-BE49-F238E27FC236}">
                      <a16:creationId xmlns:a16="http://schemas.microsoft.com/office/drawing/2014/main" id="{27EE4114-9247-4E31-A270-BC639DB7BC93}"/>
                    </a:ext>
                  </a:extLst>
                </p:cNvPr>
                <p:cNvSpPr/>
                <p:nvPr/>
              </p:nvSpPr>
              <p:spPr>
                <a:xfrm>
                  <a:off x="4213124" y="3145524"/>
                  <a:ext cx="251170" cy="1015052"/>
                </a:xfrm>
                <a:custGeom>
                  <a:avLst/>
                  <a:gdLst>
                    <a:gd name="connsiteX0" fmla="*/ 25146 w 251170"/>
                    <a:gd name="connsiteY0" fmla="*/ 817988 h 1015052"/>
                    <a:gd name="connsiteX1" fmla="*/ 95406 w 251170"/>
                    <a:gd name="connsiteY1" fmla="*/ 1015052 h 1015052"/>
                    <a:gd name="connsiteX2" fmla="*/ 132165 w 251170"/>
                    <a:gd name="connsiteY2" fmla="*/ 1012515 h 1015052"/>
                    <a:gd name="connsiteX3" fmla="*/ 115020 w 251170"/>
                    <a:gd name="connsiteY3" fmla="*/ 810890 h 1015052"/>
                    <a:gd name="connsiteX4" fmla="*/ 157780 w 251170"/>
                    <a:gd name="connsiteY4" fmla="*/ 542742 h 1015052"/>
                    <a:gd name="connsiteX5" fmla="*/ 250123 w 251170"/>
                    <a:gd name="connsiteY5" fmla="*/ 0 h 1015052"/>
                    <a:gd name="connsiteX6" fmla="*/ 43285 w 251170"/>
                    <a:gd name="connsiteY6" fmla="*/ 24209 h 1015052"/>
                    <a:gd name="connsiteX7" fmla="*/ 33650 w 251170"/>
                    <a:gd name="connsiteY7" fmla="*/ 25340 h 1015052"/>
                    <a:gd name="connsiteX8" fmla="*/ 28198 w 251170"/>
                    <a:gd name="connsiteY8" fmla="*/ 350135 h 1015052"/>
                    <a:gd name="connsiteX9" fmla="*/ 24769 w 251170"/>
                    <a:gd name="connsiteY9" fmla="*/ 508795 h 1015052"/>
                    <a:gd name="connsiteX10" fmla="*/ 25146 w 251170"/>
                    <a:gd name="connsiteY10" fmla="*/ 817988 h 10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70" h="1015052">
                      <a:moveTo>
                        <a:pt x="25146" y="817988"/>
                      </a:moveTo>
                      <a:cubicBezTo>
                        <a:pt x="42243" y="885745"/>
                        <a:pt x="65773" y="951753"/>
                        <a:pt x="95406" y="1015052"/>
                      </a:cubicBezTo>
                      <a:lnTo>
                        <a:pt x="132165" y="1012515"/>
                      </a:lnTo>
                      <a:cubicBezTo>
                        <a:pt x="132165" y="1012515"/>
                        <a:pt x="114128" y="926790"/>
                        <a:pt x="115020" y="810890"/>
                      </a:cubicBezTo>
                      <a:cubicBezTo>
                        <a:pt x="115740" y="729897"/>
                        <a:pt x="125787" y="634159"/>
                        <a:pt x="157780" y="542742"/>
                      </a:cubicBezTo>
                      <a:cubicBezTo>
                        <a:pt x="267816" y="228611"/>
                        <a:pt x="250123" y="0"/>
                        <a:pt x="250123" y="0"/>
                      </a:cubicBezTo>
                      <a:lnTo>
                        <a:pt x="43285" y="24209"/>
                      </a:lnTo>
                      <a:lnTo>
                        <a:pt x="33650" y="25340"/>
                      </a:lnTo>
                      <a:cubicBezTo>
                        <a:pt x="32792" y="120323"/>
                        <a:pt x="30221" y="249288"/>
                        <a:pt x="28198" y="350135"/>
                      </a:cubicBezTo>
                      <a:cubicBezTo>
                        <a:pt x="26312" y="440832"/>
                        <a:pt x="24769" y="508795"/>
                        <a:pt x="24769" y="508795"/>
                      </a:cubicBezTo>
                      <a:cubicBezTo>
                        <a:pt x="-15145" y="594417"/>
                        <a:pt x="-674" y="715323"/>
                        <a:pt x="25146" y="81798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8" name="Freeform: Shape 6387">
                  <a:extLst>
                    <a:ext uri="{FF2B5EF4-FFF2-40B4-BE49-F238E27FC236}">
                      <a16:creationId xmlns:a16="http://schemas.microsoft.com/office/drawing/2014/main" id="{DF24121C-F2DE-48F2-B3C0-8F3A382494F8}"/>
                    </a:ext>
                  </a:extLst>
                </p:cNvPr>
                <p:cNvSpPr/>
                <p:nvPr/>
              </p:nvSpPr>
              <p:spPr>
                <a:xfrm>
                  <a:off x="3994571" y="2595718"/>
                  <a:ext cx="255220" cy="629735"/>
                </a:xfrm>
                <a:custGeom>
                  <a:avLst/>
                  <a:gdLst>
                    <a:gd name="connsiteX0" fmla="*/ 0 w 255220"/>
                    <a:gd name="connsiteY0" fmla="*/ 619723 h 629735"/>
                    <a:gd name="connsiteX1" fmla="*/ 33467 w 255220"/>
                    <a:gd name="connsiteY1" fmla="*/ 629736 h 629735"/>
                    <a:gd name="connsiteX2" fmla="*/ 153894 w 255220"/>
                    <a:gd name="connsiteY2" fmla="*/ 398930 h 629735"/>
                    <a:gd name="connsiteX3" fmla="*/ 174468 w 255220"/>
                    <a:gd name="connsiteY3" fmla="*/ 317594 h 629735"/>
                    <a:gd name="connsiteX4" fmla="*/ 218873 w 255220"/>
                    <a:gd name="connsiteY4" fmla="*/ 157391 h 629735"/>
                    <a:gd name="connsiteX5" fmla="*/ 227103 w 255220"/>
                    <a:gd name="connsiteY5" fmla="*/ 121695 h 629735"/>
                    <a:gd name="connsiteX6" fmla="*/ 255220 w 255220"/>
                    <a:gd name="connsiteY6" fmla="*/ 0 h 629735"/>
                    <a:gd name="connsiteX7" fmla="*/ 169941 w 255220"/>
                    <a:gd name="connsiteY7" fmla="*/ 18688 h 629735"/>
                    <a:gd name="connsiteX8" fmla="*/ 148784 w 255220"/>
                    <a:gd name="connsiteY8" fmla="*/ 34290 h 629735"/>
                    <a:gd name="connsiteX9" fmla="*/ 86377 w 255220"/>
                    <a:gd name="connsiteY9" fmla="*/ 304975 h 629735"/>
                    <a:gd name="connsiteX10" fmla="*/ 66831 w 255220"/>
                    <a:gd name="connsiteY10" fmla="*/ 403936 h 629735"/>
                    <a:gd name="connsiteX11" fmla="*/ 0 w 255220"/>
                    <a:gd name="connsiteY11" fmla="*/ 619723 h 6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220" h="629735">
                      <a:moveTo>
                        <a:pt x="0" y="619723"/>
                      </a:moveTo>
                      <a:lnTo>
                        <a:pt x="33467" y="629736"/>
                      </a:lnTo>
                      <a:cubicBezTo>
                        <a:pt x="33467" y="629736"/>
                        <a:pt x="143881" y="446593"/>
                        <a:pt x="153894" y="398930"/>
                      </a:cubicBezTo>
                      <a:cubicBezTo>
                        <a:pt x="157323" y="383431"/>
                        <a:pt x="165209" y="352364"/>
                        <a:pt x="174468" y="317594"/>
                      </a:cubicBezTo>
                      <a:cubicBezTo>
                        <a:pt x="193841" y="245585"/>
                        <a:pt x="218873" y="157391"/>
                        <a:pt x="218873" y="157391"/>
                      </a:cubicBezTo>
                      <a:lnTo>
                        <a:pt x="227103" y="121695"/>
                      </a:lnTo>
                      <a:lnTo>
                        <a:pt x="255220" y="0"/>
                      </a:lnTo>
                      <a:cubicBezTo>
                        <a:pt x="255220" y="0"/>
                        <a:pt x="201419" y="5521"/>
                        <a:pt x="169941" y="18688"/>
                      </a:cubicBezTo>
                      <a:cubicBezTo>
                        <a:pt x="159654" y="23009"/>
                        <a:pt x="151562" y="28221"/>
                        <a:pt x="148784" y="34290"/>
                      </a:cubicBezTo>
                      <a:cubicBezTo>
                        <a:pt x="125673" y="85142"/>
                        <a:pt x="102596" y="213455"/>
                        <a:pt x="86377" y="304975"/>
                      </a:cubicBezTo>
                      <a:cubicBezTo>
                        <a:pt x="77324" y="355964"/>
                        <a:pt x="70432" y="395569"/>
                        <a:pt x="66831" y="403936"/>
                      </a:cubicBezTo>
                      <a:cubicBezTo>
                        <a:pt x="56887" y="427356"/>
                        <a:pt x="26232" y="556150"/>
                        <a:pt x="0" y="6197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9" name="Freeform: Shape 6388">
                  <a:extLst>
                    <a:ext uri="{FF2B5EF4-FFF2-40B4-BE49-F238E27FC236}">
                      <a16:creationId xmlns:a16="http://schemas.microsoft.com/office/drawing/2014/main" id="{64146B96-11FC-499B-8422-8F56A41DDF57}"/>
                    </a:ext>
                  </a:extLst>
                </p:cNvPr>
                <p:cNvSpPr/>
                <p:nvPr/>
              </p:nvSpPr>
              <p:spPr>
                <a:xfrm>
                  <a:off x="4116658" y="3102250"/>
                  <a:ext cx="246804" cy="1065390"/>
                </a:xfrm>
                <a:custGeom>
                  <a:avLst/>
                  <a:gdLst>
                    <a:gd name="connsiteX0" fmla="*/ 2934 w 246804"/>
                    <a:gd name="connsiteY0" fmla="*/ 843431 h 1065390"/>
                    <a:gd name="connsiteX1" fmla="*/ 67193 w 246804"/>
                    <a:gd name="connsiteY1" fmla="*/ 1052600 h 1065390"/>
                    <a:gd name="connsiteX2" fmla="*/ 84750 w 246804"/>
                    <a:gd name="connsiteY2" fmla="*/ 1065390 h 1065390"/>
                    <a:gd name="connsiteX3" fmla="*/ 113142 w 246804"/>
                    <a:gd name="connsiteY3" fmla="*/ 869560 h 1065390"/>
                    <a:gd name="connsiteX4" fmla="*/ 157068 w 246804"/>
                    <a:gd name="connsiteY4" fmla="*/ 628776 h 1065390"/>
                    <a:gd name="connsiteX5" fmla="*/ 246805 w 246804"/>
                    <a:gd name="connsiteY5" fmla="*/ 10287 h 1065390"/>
                    <a:gd name="connsiteX6" fmla="*/ 37121 w 246804"/>
                    <a:gd name="connsiteY6" fmla="*/ 0 h 1065390"/>
                    <a:gd name="connsiteX7" fmla="*/ 4649 w 246804"/>
                    <a:gd name="connsiteY7" fmla="*/ 159723 h 1065390"/>
                    <a:gd name="connsiteX8" fmla="*/ 44219 w 246804"/>
                    <a:gd name="connsiteY8" fmla="*/ 575695 h 1065390"/>
                    <a:gd name="connsiteX9" fmla="*/ 44219 w 246804"/>
                    <a:gd name="connsiteY9" fmla="*/ 575695 h 1065390"/>
                    <a:gd name="connsiteX10" fmla="*/ 42848 w 246804"/>
                    <a:gd name="connsiteY10" fmla="*/ 582553 h 1065390"/>
                    <a:gd name="connsiteX11" fmla="*/ 2934 w 246804"/>
                    <a:gd name="connsiteY11" fmla="*/ 843431 h 106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04" h="1065390">
                      <a:moveTo>
                        <a:pt x="2934" y="843431"/>
                      </a:moveTo>
                      <a:cubicBezTo>
                        <a:pt x="14833" y="970304"/>
                        <a:pt x="67193" y="1052600"/>
                        <a:pt x="67193" y="1052600"/>
                      </a:cubicBezTo>
                      <a:lnTo>
                        <a:pt x="84750" y="1065390"/>
                      </a:lnTo>
                      <a:cubicBezTo>
                        <a:pt x="84750" y="1065390"/>
                        <a:pt x="101381" y="975962"/>
                        <a:pt x="113142" y="869560"/>
                      </a:cubicBezTo>
                      <a:cubicBezTo>
                        <a:pt x="124355" y="768439"/>
                        <a:pt x="139717" y="661454"/>
                        <a:pt x="157068" y="628776"/>
                      </a:cubicBezTo>
                      <a:cubicBezTo>
                        <a:pt x="226059" y="499263"/>
                        <a:pt x="246805" y="10287"/>
                        <a:pt x="246805" y="10287"/>
                      </a:cubicBezTo>
                      <a:lnTo>
                        <a:pt x="37121" y="0"/>
                      </a:lnTo>
                      <a:cubicBezTo>
                        <a:pt x="16033" y="35456"/>
                        <a:pt x="6809" y="93612"/>
                        <a:pt x="4649" y="159723"/>
                      </a:cubicBezTo>
                      <a:cubicBezTo>
                        <a:pt x="-872" y="326612"/>
                        <a:pt x="38356" y="544217"/>
                        <a:pt x="44219" y="575695"/>
                      </a:cubicBezTo>
                      <a:lnTo>
                        <a:pt x="44219" y="575695"/>
                      </a:lnTo>
                      <a:cubicBezTo>
                        <a:pt x="44535" y="578061"/>
                        <a:pt x="44051" y="580495"/>
                        <a:pt x="42848" y="582553"/>
                      </a:cubicBezTo>
                      <a:cubicBezTo>
                        <a:pt x="1151" y="665123"/>
                        <a:pt x="-4884" y="759592"/>
                        <a:pt x="2934" y="84343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0" name="Freeform: Shape 6389">
                  <a:extLst>
                    <a:ext uri="{FF2B5EF4-FFF2-40B4-BE49-F238E27FC236}">
                      <a16:creationId xmlns:a16="http://schemas.microsoft.com/office/drawing/2014/main" id="{0300C53B-DFA2-4F67-8073-FA840B4BD2F3}"/>
                    </a:ext>
                  </a:extLst>
                </p:cNvPr>
                <p:cNvSpPr/>
                <p:nvPr/>
              </p:nvSpPr>
              <p:spPr>
                <a:xfrm>
                  <a:off x="4290631" y="2329060"/>
                  <a:ext cx="80855" cy="134812"/>
                </a:xfrm>
                <a:custGeom>
                  <a:avLst/>
                  <a:gdLst>
                    <a:gd name="connsiteX0" fmla="*/ 80856 w 80855"/>
                    <a:gd name="connsiteY0" fmla="*/ 22170 h 134812"/>
                    <a:gd name="connsiteX1" fmla="*/ 0 w 80855"/>
                    <a:gd name="connsiteY1" fmla="*/ 134813 h 134812"/>
                    <a:gd name="connsiteX2" fmla="*/ 64122 w 80855"/>
                    <a:gd name="connsiteY2" fmla="*/ 26079 h 134812"/>
                    <a:gd name="connsiteX3" fmla="*/ 80856 w 80855"/>
                    <a:gd name="connsiteY3" fmla="*/ 22170 h 134812"/>
                  </a:gdLst>
                  <a:ahLst/>
                  <a:cxnLst>
                    <a:cxn ang="0">
                      <a:pos x="connsiteX0" y="connsiteY0"/>
                    </a:cxn>
                    <a:cxn ang="0">
                      <a:pos x="connsiteX1" y="connsiteY1"/>
                    </a:cxn>
                    <a:cxn ang="0">
                      <a:pos x="connsiteX2" y="connsiteY2"/>
                    </a:cxn>
                    <a:cxn ang="0">
                      <a:pos x="connsiteX3" y="connsiteY3"/>
                    </a:cxn>
                  </a:cxnLst>
                  <a:rect l="l" t="t" r="r" b="b"/>
                  <a:pathLst>
                    <a:path w="80855" h="134812">
                      <a:moveTo>
                        <a:pt x="80856" y="22170"/>
                      </a:moveTo>
                      <a:cubicBezTo>
                        <a:pt x="80856" y="22170"/>
                        <a:pt x="59116" y="107484"/>
                        <a:pt x="0" y="134813"/>
                      </a:cubicBezTo>
                      <a:cubicBezTo>
                        <a:pt x="0" y="134813"/>
                        <a:pt x="59116" y="82384"/>
                        <a:pt x="64122" y="26079"/>
                      </a:cubicBezTo>
                      <a:cubicBezTo>
                        <a:pt x="69129" y="-30225"/>
                        <a:pt x="80856" y="22170"/>
                        <a:pt x="80856" y="22170"/>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1" name="Freeform: Shape 6390">
                  <a:extLst>
                    <a:ext uri="{FF2B5EF4-FFF2-40B4-BE49-F238E27FC236}">
                      <a16:creationId xmlns:a16="http://schemas.microsoft.com/office/drawing/2014/main" id="{C11661C0-C36B-46DE-8700-BFE87DCF0DBB}"/>
                    </a:ext>
                  </a:extLst>
                </p:cNvPr>
                <p:cNvSpPr/>
                <p:nvPr/>
              </p:nvSpPr>
              <p:spPr>
                <a:xfrm>
                  <a:off x="4538308" y="4191403"/>
                  <a:ext cx="11727" cy="240"/>
                </a:xfrm>
                <a:custGeom>
                  <a:avLst/>
                  <a:gdLst>
                    <a:gd name="connsiteX0" fmla="*/ 0 w 11727"/>
                    <a:gd name="connsiteY0" fmla="*/ 0 h 240"/>
                    <a:gd name="connsiteX1" fmla="*/ 206 w 11727"/>
                    <a:gd name="connsiteY1" fmla="*/ 240 h 240"/>
                    <a:gd name="connsiteX2" fmla="*/ 11727 w 11727"/>
                    <a:gd name="connsiteY2" fmla="*/ 240 h 240"/>
                    <a:gd name="connsiteX3" fmla="*/ 8675 w 11727"/>
                    <a:gd name="connsiteY3" fmla="*/ 0 h 240"/>
                  </a:gdLst>
                  <a:ahLst/>
                  <a:cxnLst>
                    <a:cxn ang="0">
                      <a:pos x="connsiteX0" y="connsiteY0"/>
                    </a:cxn>
                    <a:cxn ang="0">
                      <a:pos x="connsiteX1" y="connsiteY1"/>
                    </a:cxn>
                    <a:cxn ang="0">
                      <a:pos x="connsiteX2" y="connsiteY2"/>
                    </a:cxn>
                    <a:cxn ang="0">
                      <a:pos x="connsiteX3" y="connsiteY3"/>
                    </a:cxn>
                  </a:cxnLst>
                  <a:rect l="l" t="t" r="r" b="b"/>
                  <a:pathLst>
                    <a:path w="11727" h="240">
                      <a:moveTo>
                        <a:pt x="0" y="0"/>
                      </a:moveTo>
                      <a:lnTo>
                        <a:pt x="206" y="240"/>
                      </a:lnTo>
                      <a:lnTo>
                        <a:pt x="11727" y="240"/>
                      </a:lnTo>
                      <a:cubicBezTo>
                        <a:pt x="10716" y="103"/>
                        <a:pt x="9697" y="0"/>
                        <a:pt x="8675" y="0"/>
                      </a:cubicBezTo>
                      <a:close/>
                    </a:path>
                  </a:pathLst>
                </a:custGeom>
                <a:solidFill>
                  <a:srgbClr val="28325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2" name="Freeform: Shape 6391">
                  <a:extLst>
                    <a:ext uri="{FF2B5EF4-FFF2-40B4-BE49-F238E27FC236}">
                      <a16:creationId xmlns:a16="http://schemas.microsoft.com/office/drawing/2014/main" id="{C4CC5138-580D-46B9-AEBB-99E34214958F}"/>
                    </a:ext>
                  </a:extLst>
                </p:cNvPr>
                <p:cNvSpPr/>
                <p:nvPr/>
              </p:nvSpPr>
              <p:spPr>
                <a:xfrm>
                  <a:off x="4070661" y="2598907"/>
                  <a:ext cx="426834" cy="633609"/>
                </a:xfrm>
                <a:custGeom>
                  <a:avLst/>
                  <a:gdLst>
                    <a:gd name="connsiteX0" fmla="*/ 42622 w 426834"/>
                    <a:gd name="connsiteY0" fmla="*/ 586633 h 633609"/>
                    <a:gd name="connsiteX1" fmla="*/ 43925 w 426834"/>
                    <a:gd name="connsiteY1" fmla="*/ 603401 h 633609"/>
                    <a:gd name="connsiteX2" fmla="*/ 100744 w 426834"/>
                    <a:gd name="connsiteY2" fmla="*/ 619998 h 633609"/>
                    <a:gd name="connsiteX3" fmla="*/ 137983 w 426834"/>
                    <a:gd name="connsiteY3" fmla="*/ 547337 h 633609"/>
                    <a:gd name="connsiteX4" fmla="*/ 195247 w 426834"/>
                    <a:gd name="connsiteY4" fmla="*/ 625107 h 633609"/>
                    <a:gd name="connsiteX5" fmla="*/ 424167 w 426834"/>
                    <a:gd name="connsiteY5" fmla="*/ 568974 h 633609"/>
                    <a:gd name="connsiteX6" fmla="*/ 396015 w 426834"/>
                    <a:gd name="connsiteY6" fmla="*/ 216130 h 633609"/>
                    <a:gd name="connsiteX7" fmla="*/ 402599 w 426834"/>
                    <a:gd name="connsiteY7" fmla="*/ 132325 h 633609"/>
                    <a:gd name="connsiteX8" fmla="*/ 367623 w 426834"/>
                    <a:gd name="connsiteY8" fmla="*/ 17248 h 633609"/>
                    <a:gd name="connsiteX9" fmla="*/ 342866 w 426834"/>
                    <a:gd name="connsiteY9" fmla="*/ 9293 h 633609"/>
                    <a:gd name="connsiteX10" fmla="*/ 306141 w 426834"/>
                    <a:gd name="connsiteY10" fmla="*/ 4012 h 633609"/>
                    <a:gd name="connsiteX11" fmla="*/ 299523 w 426834"/>
                    <a:gd name="connsiteY11" fmla="*/ 3498 h 633609"/>
                    <a:gd name="connsiteX12" fmla="*/ 327504 w 426834"/>
                    <a:gd name="connsiteY12" fmla="*/ 72078 h 633609"/>
                    <a:gd name="connsiteX13" fmla="*/ 203717 w 426834"/>
                    <a:gd name="connsiteY13" fmla="*/ 74752 h 633609"/>
                    <a:gd name="connsiteX14" fmla="*/ 155711 w 426834"/>
                    <a:gd name="connsiteY14" fmla="*/ 0 h 633609"/>
                    <a:gd name="connsiteX15" fmla="*/ 79004 w 426834"/>
                    <a:gd name="connsiteY15" fmla="*/ 24003 h 633609"/>
                    <a:gd name="connsiteX16" fmla="*/ 79244 w 426834"/>
                    <a:gd name="connsiteY16" fmla="*/ 24312 h 633609"/>
                    <a:gd name="connsiteX17" fmla="*/ 72626 w 426834"/>
                    <a:gd name="connsiteY17" fmla="*/ 31170 h 633609"/>
                    <a:gd name="connsiteX18" fmla="*/ 0 w 426834"/>
                    <a:gd name="connsiteY18" fmla="*/ 303741 h 633609"/>
                    <a:gd name="connsiteX19" fmla="*/ 98172 w 426834"/>
                    <a:gd name="connsiteY19" fmla="*/ 318143 h 633609"/>
                    <a:gd name="connsiteX20" fmla="*/ 42622 w 426834"/>
                    <a:gd name="connsiteY20" fmla="*/ 586633 h 63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6834" h="633609">
                      <a:moveTo>
                        <a:pt x="42622" y="586633"/>
                      </a:moveTo>
                      <a:cubicBezTo>
                        <a:pt x="42088" y="592257"/>
                        <a:pt x="42526" y="597929"/>
                        <a:pt x="43925" y="603401"/>
                      </a:cubicBezTo>
                      <a:cubicBezTo>
                        <a:pt x="48383" y="617426"/>
                        <a:pt x="63711" y="623975"/>
                        <a:pt x="100744" y="619998"/>
                      </a:cubicBezTo>
                      <a:cubicBezTo>
                        <a:pt x="123375" y="617631"/>
                        <a:pt x="133491" y="579707"/>
                        <a:pt x="137983" y="547337"/>
                      </a:cubicBezTo>
                      <a:cubicBezTo>
                        <a:pt x="151699" y="593628"/>
                        <a:pt x="170788" y="619552"/>
                        <a:pt x="195247" y="625107"/>
                      </a:cubicBezTo>
                      <a:cubicBezTo>
                        <a:pt x="231149" y="633096"/>
                        <a:pt x="412337" y="655110"/>
                        <a:pt x="424167" y="568974"/>
                      </a:cubicBezTo>
                      <a:cubicBezTo>
                        <a:pt x="437232" y="474265"/>
                        <a:pt x="398175" y="306553"/>
                        <a:pt x="396015" y="216130"/>
                      </a:cubicBezTo>
                      <a:cubicBezTo>
                        <a:pt x="400816" y="188461"/>
                        <a:pt x="403021" y="160405"/>
                        <a:pt x="402599" y="132325"/>
                      </a:cubicBezTo>
                      <a:cubicBezTo>
                        <a:pt x="401090" y="67894"/>
                        <a:pt x="382025" y="31787"/>
                        <a:pt x="367623" y="17248"/>
                      </a:cubicBezTo>
                      <a:cubicBezTo>
                        <a:pt x="363508" y="14093"/>
                        <a:pt x="359393" y="12104"/>
                        <a:pt x="342866" y="9293"/>
                      </a:cubicBezTo>
                      <a:cubicBezTo>
                        <a:pt x="334430" y="7853"/>
                        <a:pt x="322703" y="6172"/>
                        <a:pt x="306141" y="4012"/>
                      </a:cubicBezTo>
                      <a:cubicBezTo>
                        <a:pt x="303947" y="3710"/>
                        <a:pt x="301738" y="3539"/>
                        <a:pt x="299523" y="3498"/>
                      </a:cubicBezTo>
                      <a:cubicBezTo>
                        <a:pt x="302575" y="8950"/>
                        <a:pt x="325824" y="55756"/>
                        <a:pt x="327504" y="72078"/>
                      </a:cubicBezTo>
                      <a:cubicBezTo>
                        <a:pt x="330350" y="99681"/>
                        <a:pt x="249528" y="124130"/>
                        <a:pt x="203717" y="74752"/>
                      </a:cubicBezTo>
                      <a:cubicBezTo>
                        <a:pt x="181806" y="51127"/>
                        <a:pt x="155711" y="0"/>
                        <a:pt x="155711" y="0"/>
                      </a:cubicBezTo>
                      <a:cubicBezTo>
                        <a:pt x="155711" y="0"/>
                        <a:pt x="104276" y="5624"/>
                        <a:pt x="79004" y="24003"/>
                      </a:cubicBezTo>
                      <a:lnTo>
                        <a:pt x="79244" y="24312"/>
                      </a:lnTo>
                      <a:cubicBezTo>
                        <a:pt x="76556" y="26078"/>
                        <a:pt x="74296" y="28423"/>
                        <a:pt x="72626" y="31170"/>
                      </a:cubicBezTo>
                      <a:cubicBezTo>
                        <a:pt x="45743" y="82365"/>
                        <a:pt x="18894" y="211569"/>
                        <a:pt x="0" y="303741"/>
                      </a:cubicBezTo>
                      <a:cubicBezTo>
                        <a:pt x="45777" y="328978"/>
                        <a:pt x="85725" y="321469"/>
                        <a:pt x="98172" y="318143"/>
                      </a:cubicBezTo>
                      <a:cubicBezTo>
                        <a:pt x="81816" y="424373"/>
                        <a:pt x="45023" y="538319"/>
                        <a:pt x="42622" y="586633"/>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3" name="Freeform: Shape 6392">
                  <a:extLst>
                    <a:ext uri="{FF2B5EF4-FFF2-40B4-BE49-F238E27FC236}">
                      <a16:creationId xmlns:a16="http://schemas.microsoft.com/office/drawing/2014/main" id="{759AC890-DE5E-4694-955D-9BB035CAC375}"/>
                    </a:ext>
                  </a:extLst>
                </p:cNvPr>
                <p:cNvSpPr/>
                <p:nvPr/>
              </p:nvSpPr>
              <p:spPr>
                <a:xfrm>
                  <a:off x="4583811" y="2798411"/>
                  <a:ext cx="76769" cy="93744"/>
                </a:xfrm>
                <a:custGeom>
                  <a:avLst/>
                  <a:gdLst>
                    <a:gd name="connsiteX0" fmla="*/ 0 w 76769"/>
                    <a:gd name="connsiteY0" fmla="*/ 68233 h 93744"/>
                    <a:gd name="connsiteX1" fmla="*/ 29352 w 76769"/>
                    <a:gd name="connsiteY1" fmla="*/ 11380 h 93744"/>
                    <a:gd name="connsiteX2" fmla="*/ 68957 w 76769"/>
                    <a:gd name="connsiteY2" fmla="*/ 544 h 93744"/>
                    <a:gd name="connsiteX3" fmla="*/ 68957 w 76769"/>
                    <a:gd name="connsiteY3" fmla="*/ 57363 h 93744"/>
                    <a:gd name="connsiteX4" fmla="*/ 16596 w 76769"/>
                    <a:gd name="connsiteY4" fmla="*/ 93745 h 9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69" h="93744">
                      <a:moveTo>
                        <a:pt x="0" y="68233"/>
                      </a:moveTo>
                      <a:cubicBezTo>
                        <a:pt x="1269" y="65010"/>
                        <a:pt x="17145" y="17758"/>
                        <a:pt x="29352" y="11380"/>
                      </a:cubicBezTo>
                      <a:cubicBezTo>
                        <a:pt x="41559" y="5002"/>
                        <a:pt x="63848" y="-2027"/>
                        <a:pt x="68957" y="544"/>
                      </a:cubicBezTo>
                      <a:cubicBezTo>
                        <a:pt x="74066" y="3116"/>
                        <a:pt x="83633" y="38846"/>
                        <a:pt x="68957" y="57363"/>
                      </a:cubicBezTo>
                      <a:cubicBezTo>
                        <a:pt x="54281" y="75879"/>
                        <a:pt x="16596" y="93745"/>
                        <a:pt x="16596" y="937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4" name="Freeform: Shape 6393">
                  <a:extLst>
                    <a:ext uri="{FF2B5EF4-FFF2-40B4-BE49-F238E27FC236}">
                      <a16:creationId xmlns:a16="http://schemas.microsoft.com/office/drawing/2014/main" id="{4E7338F0-AA05-4004-8511-5065E961CFCA}"/>
                    </a:ext>
                  </a:extLst>
                </p:cNvPr>
                <p:cNvSpPr/>
                <p:nvPr/>
              </p:nvSpPr>
              <p:spPr>
                <a:xfrm>
                  <a:off x="4376802" y="2602988"/>
                  <a:ext cx="96508" cy="212117"/>
                </a:xfrm>
                <a:custGeom>
                  <a:avLst/>
                  <a:gdLst>
                    <a:gd name="connsiteX0" fmla="*/ 0 w 96508"/>
                    <a:gd name="connsiteY0" fmla="*/ 0 h 212117"/>
                    <a:gd name="connsiteX1" fmla="*/ 206 w 96508"/>
                    <a:gd name="connsiteY1" fmla="*/ 377 h 212117"/>
                    <a:gd name="connsiteX2" fmla="*/ 89874 w 96508"/>
                    <a:gd name="connsiteY2" fmla="*/ 212118 h 212117"/>
                    <a:gd name="connsiteX3" fmla="*/ 96458 w 96508"/>
                    <a:gd name="connsiteY3" fmla="*/ 128313 h 212117"/>
                    <a:gd name="connsiteX4" fmla="*/ 36725 w 96508"/>
                    <a:gd name="connsiteY4" fmla="*/ 5281 h 212117"/>
                    <a:gd name="connsiteX5" fmla="*/ 0 w 96508"/>
                    <a:gd name="connsiteY5" fmla="*/ 0 h 21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08" h="212117">
                      <a:moveTo>
                        <a:pt x="0" y="0"/>
                      </a:moveTo>
                      <a:lnTo>
                        <a:pt x="206" y="377"/>
                      </a:lnTo>
                      <a:cubicBezTo>
                        <a:pt x="5144" y="8195"/>
                        <a:pt x="82502" y="131742"/>
                        <a:pt x="89874" y="212118"/>
                      </a:cubicBezTo>
                      <a:cubicBezTo>
                        <a:pt x="94675" y="184449"/>
                        <a:pt x="96880" y="156393"/>
                        <a:pt x="96458" y="128313"/>
                      </a:cubicBezTo>
                      <a:cubicBezTo>
                        <a:pt x="86514" y="97932"/>
                        <a:pt x="62374" y="30484"/>
                        <a:pt x="36725" y="5281"/>
                      </a:cubicBezTo>
                      <a:cubicBezTo>
                        <a:pt x="33501" y="2092"/>
                        <a:pt x="0" y="0"/>
                        <a:pt x="0"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5" name="Freeform: Shape 6394">
                  <a:extLst>
                    <a:ext uri="{FF2B5EF4-FFF2-40B4-BE49-F238E27FC236}">
                      <a16:creationId xmlns:a16="http://schemas.microsoft.com/office/drawing/2014/main" id="{FBDD11A8-33A0-4DEA-B913-FAA840141A06}"/>
                    </a:ext>
                  </a:extLst>
                </p:cNvPr>
                <p:cNvSpPr/>
                <p:nvPr/>
              </p:nvSpPr>
              <p:spPr>
                <a:xfrm rot="-9694801">
                  <a:off x="4575514" y="2768562"/>
                  <a:ext cx="60350" cy="109179"/>
                </a:xfrm>
                <a:custGeom>
                  <a:avLst/>
                  <a:gdLst>
                    <a:gd name="connsiteX0" fmla="*/ 57127 w 60350"/>
                    <a:gd name="connsiteY0" fmla="*/ 0 h 109179"/>
                    <a:gd name="connsiteX1" fmla="*/ 60351 w 60350"/>
                    <a:gd name="connsiteY1" fmla="*/ 0 h 109179"/>
                    <a:gd name="connsiteX2" fmla="*/ 60351 w 60350"/>
                    <a:gd name="connsiteY2" fmla="*/ 109179 h 109179"/>
                    <a:gd name="connsiteX3" fmla="*/ 57127 w 60350"/>
                    <a:gd name="connsiteY3" fmla="*/ 109179 h 109179"/>
                    <a:gd name="connsiteX4" fmla="*/ 3223 w 60350"/>
                    <a:gd name="connsiteY4" fmla="*/ 109179 h 109179"/>
                    <a:gd name="connsiteX5" fmla="*/ 0 w 60350"/>
                    <a:gd name="connsiteY5" fmla="*/ 109179 h 109179"/>
                    <a:gd name="connsiteX6" fmla="*/ 0 w 60350"/>
                    <a:gd name="connsiteY6" fmla="*/ 0 h 109179"/>
                    <a:gd name="connsiteX7" fmla="*/ 3223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7127" y="0"/>
                      </a:moveTo>
                      <a:cubicBezTo>
                        <a:pt x="58907" y="0"/>
                        <a:pt x="60351" y="0"/>
                        <a:pt x="60351" y="0"/>
                      </a:cubicBezTo>
                      <a:lnTo>
                        <a:pt x="60351" y="109179"/>
                      </a:lnTo>
                      <a:cubicBezTo>
                        <a:pt x="60351" y="109179"/>
                        <a:pt x="58907" y="109179"/>
                        <a:pt x="57127" y="109179"/>
                      </a:cubicBezTo>
                      <a:lnTo>
                        <a:pt x="3223" y="109179"/>
                      </a:lnTo>
                      <a:cubicBezTo>
                        <a:pt x="1443" y="109179"/>
                        <a:pt x="0" y="109179"/>
                        <a:pt x="0" y="109179"/>
                      </a:cubicBezTo>
                      <a:lnTo>
                        <a:pt x="0" y="0"/>
                      </a:lnTo>
                      <a:cubicBezTo>
                        <a:pt x="0" y="0"/>
                        <a:pt x="1443" y="0"/>
                        <a:pt x="3223" y="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6" name="Freeform: Shape 6395">
                  <a:extLst>
                    <a:ext uri="{FF2B5EF4-FFF2-40B4-BE49-F238E27FC236}">
                      <a16:creationId xmlns:a16="http://schemas.microsoft.com/office/drawing/2014/main" id="{F28AA939-4215-4008-8333-6FF7CB5D3CCC}"/>
                    </a:ext>
                  </a:extLst>
                </p:cNvPr>
                <p:cNvSpPr/>
                <p:nvPr/>
              </p:nvSpPr>
              <p:spPr>
                <a:xfrm rot="-9694801">
                  <a:off x="4586514" y="2772160"/>
                  <a:ext cx="60350" cy="109179"/>
                </a:xfrm>
                <a:custGeom>
                  <a:avLst/>
                  <a:gdLst>
                    <a:gd name="connsiteX0" fmla="*/ 54624 w 60350"/>
                    <a:gd name="connsiteY0" fmla="*/ 0 h 109179"/>
                    <a:gd name="connsiteX1" fmla="*/ 60351 w 60350"/>
                    <a:gd name="connsiteY1" fmla="*/ 0 h 109179"/>
                    <a:gd name="connsiteX2" fmla="*/ 60351 w 60350"/>
                    <a:gd name="connsiteY2" fmla="*/ 109179 h 109179"/>
                    <a:gd name="connsiteX3" fmla="*/ 54624 w 60350"/>
                    <a:gd name="connsiteY3" fmla="*/ 109179 h 109179"/>
                    <a:gd name="connsiteX4" fmla="*/ 5727 w 60350"/>
                    <a:gd name="connsiteY4" fmla="*/ 109179 h 109179"/>
                    <a:gd name="connsiteX5" fmla="*/ 0 w 60350"/>
                    <a:gd name="connsiteY5" fmla="*/ 109179 h 109179"/>
                    <a:gd name="connsiteX6" fmla="*/ 0 w 60350"/>
                    <a:gd name="connsiteY6" fmla="*/ 0 h 109179"/>
                    <a:gd name="connsiteX7" fmla="*/ 5727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4624" y="0"/>
                      </a:moveTo>
                      <a:cubicBezTo>
                        <a:pt x="57787" y="0"/>
                        <a:pt x="60351" y="0"/>
                        <a:pt x="60351" y="0"/>
                      </a:cubicBezTo>
                      <a:lnTo>
                        <a:pt x="60351" y="109179"/>
                      </a:lnTo>
                      <a:cubicBezTo>
                        <a:pt x="60351" y="109179"/>
                        <a:pt x="57787" y="109179"/>
                        <a:pt x="54624" y="109179"/>
                      </a:cubicBezTo>
                      <a:lnTo>
                        <a:pt x="5727" y="109179"/>
                      </a:lnTo>
                      <a:cubicBezTo>
                        <a:pt x="2564" y="109179"/>
                        <a:pt x="0" y="109179"/>
                        <a:pt x="0" y="109179"/>
                      </a:cubicBezTo>
                      <a:lnTo>
                        <a:pt x="0" y="0"/>
                      </a:lnTo>
                      <a:cubicBezTo>
                        <a:pt x="0" y="0"/>
                        <a:pt x="2564" y="0"/>
                        <a:pt x="5727"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7" name="Freeform: Shape 6396">
                  <a:extLst>
                    <a:ext uri="{FF2B5EF4-FFF2-40B4-BE49-F238E27FC236}">
                      <a16:creationId xmlns:a16="http://schemas.microsoft.com/office/drawing/2014/main" id="{CDC8804E-721D-413F-81AC-602F2C04AE11}"/>
                    </a:ext>
                  </a:extLst>
                </p:cNvPr>
                <p:cNvSpPr/>
                <p:nvPr/>
              </p:nvSpPr>
              <p:spPr>
                <a:xfrm>
                  <a:off x="4118770" y="2589409"/>
                  <a:ext cx="161406" cy="394609"/>
                </a:xfrm>
                <a:custGeom>
                  <a:avLst/>
                  <a:gdLst>
                    <a:gd name="connsiteX0" fmla="*/ 51366 w 161406"/>
                    <a:gd name="connsiteY0" fmla="*/ 0 h 394609"/>
                    <a:gd name="connsiteX1" fmla="*/ 161094 w 161406"/>
                    <a:gd name="connsiteY1" fmla="*/ 217090 h 394609"/>
                    <a:gd name="connsiteX2" fmla="*/ 35970 w 161406"/>
                    <a:gd name="connsiteY2" fmla="*/ 394609 h 394609"/>
                    <a:gd name="connsiteX3" fmla="*/ 44577 w 161406"/>
                    <a:gd name="connsiteY3" fmla="*/ 347975 h 394609"/>
                    <a:gd name="connsiteX4" fmla="*/ 124061 w 161406"/>
                    <a:gd name="connsiteY4" fmla="*/ 191544 h 394609"/>
                    <a:gd name="connsiteX5" fmla="*/ 0 w 161406"/>
                    <a:gd name="connsiteY5" fmla="*/ 7921 h 3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06" h="394609">
                      <a:moveTo>
                        <a:pt x="51366" y="0"/>
                      </a:moveTo>
                      <a:cubicBezTo>
                        <a:pt x="51366" y="0"/>
                        <a:pt x="153516" y="69609"/>
                        <a:pt x="161094" y="217090"/>
                      </a:cubicBezTo>
                      <a:cubicBezTo>
                        <a:pt x="168673" y="364571"/>
                        <a:pt x="35970" y="394609"/>
                        <a:pt x="35970" y="394609"/>
                      </a:cubicBezTo>
                      <a:lnTo>
                        <a:pt x="44577" y="347975"/>
                      </a:lnTo>
                      <a:cubicBezTo>
                        <a:pt x="44577" y="347975"/>
                        <a:pt x="152179" y="309021"/>
                        <a:pt x="124061" y="191544"/>
                      </a:cubicBezTo>
                      <a:cubicBezTo>
                        <a:pt x="95943" y="74066"/>
                        <a:pt x="0" y="7921"/>
                        <a:pt x="0" y="79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8" name="Freeform: Shape 6397">
                  <a:extLst>
                    <a:ext uri="{FF2B5EF4-FFF2-40B4-BE49-F238E27FC236}">
                      <a16:creationId xmlns:a16="http://schemas.microsoft.com/office/drawing/2014/main" id="{0799F76C-7469-4A7A-A2D6-CE85A79297B6}"/>
                    </a:ext>
                  </a:extLst>
                </p:cNvPr>
                <p:cNvSpPr/>
                <p:nvPr/>
              </p:nvSpPr>
              <p:spPr>
                <a:xfrm>
                  <a:off x="4625128" y="2791809"/>
                  <a:ext cx="30691" cy="63861"/>
                </a:xfrm>
                <a:custGeom>
                  <a:avLst/>
                  <a:gdLst>
                    <a:gd name="connsiteX0" fmla="*/ 30692 w 30691"/>
                    <a:gd name="connsiteY0" fmla="*/ 11810 h 63861"/>
                    <a:gd name="connsiteX1" fmla="*/ 3569 w 30691"/>
                    <a:gd name="connsiteY1" fmla="*/ 14 h 63861"/>
                    <a:gd name="connsiteX2" fmla="*/ 8575 w 30691"/>
                    <a:gd name="connsiteY2" fmla="*/ 47780 h 63861"/>
                    <a:gd name="connsiteX3" fmla="*/ 16976 w 30691"/>
                    <a:gd name="connsiteY3" fmla="*/ 63862 h 63861"/>
                  </a:gdLst>
                  <a:ahLst/>
                  <a:cxnLst>
                    <a:cxn ang="0">
                      <a:pos x="connsiteX0" y="connsiteY0"/>
                    </a:cxn>
                    <a:cxn ang="0">
                      <a:pos x="connsiteX1" y="connsiteY1"/>
                    </a:cxn>
                    <a:cxn ang="0">
                      <a:pos x="connsiteX2" y="connsiteY2"/>
                    </a:cxn>
                    <a:cxn ang="0">
                      <a:pos x="connsiteX3" y="connsiteY3"/>
                    </a:cxn>
                  </a:cxnLst>
                  <a:rect l="l" t="t" r="r" b="b"/>
                  <a:pathLst>
                    <a:path w="30691" h="63861">
                      <a:moveTo>
                        <a:pt x="30692" y="11810"/>
                      </a:moveTo>
                      <a:cubicBezTo>
                        <a:pt x="30692" y="11810"/>
                        <a:pt x="22805" y="1523"/>
                        <a:pt x="3569" y="14"/>
                      </a:cubicBezTo>
                      <a:cubicBezTo>
                        <a:pt x="-4627" y="-672"/>
                        <a:pt x="3123" y="24017"/>
                        <a:pt x="8575" y="47780"/>
                      </a:cubicBezTo>
                      <a:cubicBezTo>
                        <a:pt x="12004" y="62079"/>
                        <a:pt x="16976" y="63862"/>
                        <a:pt x="16976" y="638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9" name="Freeform: Shape 6398">
                  <a:extLst>
                    <a:ext uri="{FF2B5EF4-FFF2-40B4-BE49-F238E27FC236}">
                      <a16:creationId xmlns:a16="http://schemas.microsoft.com/office/drawing/2014/main" id="{253BBCD7-0BCE-41F0-926F-BC2D41896962}"/>
                    </a:ext>
                  </a:extLst>
                </p:cNvPr>
                <p:cNvSpPr/>
                <p:nvPr/>
              </p:nvSpPr>
              <p:spPr>
                <a:xfrm>
                  <a:off x="3959485" y="3215441"/>
                  <a:ext cx="68552" cy="97922"/>
                </a:xfrm>
                <a:custGeom>
                  <a:avLst/>
                  <a:gdLst>
                    <a:gd name="connsiteX0" fmla="*/ 35086 w 68552"/>
                    <a:gd name="connsiteY0" fmla="*/ 0 h 97922"/>
                    <a:gd name="connsiteX1" fmla="*/ 7 w 68552"/>
                    <a:gd name="connsiteY1" fmla="*/ 47183 h 97922"/>
                    <a:gd name="connsiteX2" fmla="*/ 17564 w 68552"/>
                    <a:gd name="connsiteY2" fmla="*/ 97761 h 97922"/>
                    <a:gd name="connsiteX3" fmla="*/ 35086 w 68552"/>
                    <a:gd name="connsiteY3" fmla="*/ 53184 h 97922"/>
                    <a:gd name="connsiteX4" fmla="*/ 38823 w 68552"/>
                    <a:gd name="connsiteY4" fmla="*/ 69060 h 97922"/>
                    <a:gd name="connsiteX5" fmla="*/ 62346 w 68552"/>
                    <a:gd name="connsiteY5" fmla="*/ 39091 h 97922"/>
                    <a:gd name="connsiteX6" fmla="*/ 68553 w 68552"/>
                    <a:gd name="connsiteY6" fmla="*/ 1015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52" h="97922">
                      <a:moveTo>
                        <a:pt x="35086" y="0"/>
                      </a:moveTo>
                      <a:cubicBezTo>
                        <a:pt x="35086" y="0"/>
                        <a:pt x="-576" y="30861"/>
                        <a:pt x="7" y="47183"/>
                      </a:cubicBezTo>
                      <a:cubicBezTo>
                        <a:pt x="590" y="63505"/>
                        <a:pt x="8648" y="100676"/>
                        <a:pt x="17564" y="97761"/>
                      </a:cubicBezTo>
                      <a:cubicBezTo>
                        <a:pt x="26479" y="94846"/>
                        <a:pt x="26102" y="60693"/>
                        <a:pt x="35086" y="53184"/>
                      </a:cubicBezTo>
                      <a:cubicBezTo>
                        <a:pt x="44070" y="45674"/>
                        <a:pt x="34709" y="69677"/>
                        <a:pt x="38823" y="69060"/>
                      </a:cubicBezTo>
                      <a:cubicBezTo>
                        <a:pt x="42938" y="68443"/>
                        <a:pt x="62346" y="46737"/>
                        <a:pt x="62346" y="39091"/>
                      </a:cubicBezTo>
                      <a:cubicBezTo>
                        <a:pt x="62346" y="31444"/>
                        <a:pt x="68553" y="10150"/>
                        <a:pt x="68553" y="101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0" name="Freeform: Shape 6399">
                  <a:extLst>
                    <a:ext uri="{FF2B5EF4-FFF2-40B4-BE49-F238E27FC236}">
                      <a16:creationId xmlns:a16="http://schemas.microsoft.com/office/drawing/2014/main" id="{0404EDA7-5F59-4E88-AE2E-BAEEB43DE74A}"/>
                    </a:ext>
                  </a:extLst>
                </p:cNvPr>
                <p:cNvSpPr/>
                <p:nvPr/>
              </p:nvSpPr>
              <p:spPr>
                <a:xfrm>
                  <a:off x="3868247" y="5599762"/>
                  <a:ext cx="113934" cy="105373"/>
                </a:xfrm>
                <a:custGeom>
                  <a:avLst/>
                  <a:gdLst>
                    <a:gd name="connsiteX0" fmla="*/ 0 w 113934"/>
                    <a:gd name="connsiteY0" fmla="*/ 105373 h 105373"/>
                    <a:gd name="connsiteX1" fmla="*/ 4972 w 113934"/>
                    <a:gd name="connsiteY1" fmla="*/ 58876 h 105373"/>
                    <a:gd name="connsiteX2" fmla="*/ 28186 w 113934"/>
                    <a:gd name="connsiteY2" fmla="*/ 0 h 105373"/>
                    <a:gd name="connsiteX3" fmla="*/ 99475 w 113934"/>
                    <a:gd name="connsiteY3" fmla="*/ 0 h 105373"/>
                    <a:gd name="connsiteX4" fmla="*/ 113568 w 113934"/>
                    <a:gd name="connsiteY4" fmla="*/ 57195 h 105373"/>
                    <a:gd name="connsiteX5" fmla="*/ 113568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0" y="105373"/>
                      </a:moveTo>
                      <a:cubicBezTo>
                        <a:pt x="0" y="105373"/>
                        <a:pt x="0" y="70466"/>
                        <a:pt x="4972" y="58876"/>
                      </a:cubicBezTo>
                      <a:cubicBezTo>
                        <a:pt x="9944" y="47286"/>
                        <a:pt x="28186" y="0"/>
                        <a:pt x="28186" y="0"/>
                      </a:cubicBezTo>
                      <a:lnTo>
                        <a:pt x="99475" y="0"/>
                      </a:lnTo>
                      <a:cubicBezTo>
                        <a:pt x="99475" y="0"/>
                        <a:pt x="112746" y="43102"/>
                        <a:pt x="113568" y="57195"/>
                      </a:cubicBezTo>
                      <a:cubicBezTo>
                        <a:pt x="114391" y="71289"/>
                        <a:pt x="113568" y="105201"/>
                        <a:pt x="113568"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1" name="Freeform: Shape 6400">
                  <a:extLst>
                    <a:ext uri="{FF2B5EF4-FFF2-40B4-BE49-F238E27FC236}">
                      <a16:creationId xmlns:a16="http://schemas.microsoft.com/office/drawing/2014/main" id="{3E86C601-6179-461E-A310-41CAF48B8D8C}"/>
                    </a:ext>
                  </a:extLst>
                </p:cNvPr>
                <p:cNvSpPr/>
                <p:nvPr/>
              </p:nvSpPr>
              <p:spPr>
                <a:xfrm>
                  <a:off x="4206975" y="5599762"/>
                  <a:ext cx="113934" cy="105373"/>
                </a:xfrm>
                <a:custGeom>
                  <a:avLst/>
                  <a:gdLst>
                    <a:gd name="connsiteX0" fmla="*/ 113934 w 113934"/>
                    <a:gd name="connsiteY0" fmla="*/ 105373 h 105373"/>
                    <a:gd name="connsiteX1" fmla="*/ 108928 w 113934"/>
                    <a:gd name="connsiteY1" fmla="*/ 58876 h 105373"/>
                    <a:gd name="connsiteX2" fmla="*/ 85748 w 113934"/>
                    <a:gd name="connsiteY2" fmla="*/ 0 h 105373"/>
                    <a:gd name="connsiteX3" fmla="*/ 14459 w 113934"/>
                    <a:gd name="connsiteY3" fmla="*/ 0 h 105373"/>
                    <a:gd name="connsiteX4" fmla="*/ 366 w 113934"/>
                    <a:gd name="connsiteY4" fmla="*/ 57195 h 105373"/>
                    <a:gd name="connsiteX5" fmla="*/ 366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113934" y="105373"/>
                      </a:moveTo>
                      <a:cubicBezTo>
                        <a:pt x="113934" y="105373"/>
                        <a:pt x="113934" y="70466"/>
                        <a:pt x="108928" y="58876"/>
                      </a:cubicBezTo>
                      <a:cubicBezTo>
                        <a:pt x="103922" y="47286"/>
                        <a:pt x="85748" y="0"/>
                        <a:pt x="85748" y="0"/>
                      </a:cubicBezTo>
                      <a:lnTo>
                        <a:pt x="14459" y="0"/>
                      </a:lnTo>
                      <a:cubicBezTo>
                        <a:pt x="14459" y="0"/>
                        <a:pt x="1189" y="43102"/>
                        <a:pt x="366" y="57195"/>
                      </a:cubicBezTo>
                      <a:cubicBezTo>
                        <a:pt x="-457" y="71289"/>
                        <a:pt x="366" y="105201"/>
                        <a:pt x="366"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2" name="Freeform: Shape 6401">
                  <a:extLst>
                    <a:ext uri="{FF2B5EF4-FFF2-40B4-BE49-F238E27FC236}">
                      <a16:creationId xmlns:a16="http://schemas.microsoft.com/office/drawing/2014/main" id="{CABB17B7-D3C5-48E9-9FCD-EA4A82F4E461}"/>
                    </a:ext>
                  </a:extLst>
                </p:cNvPr>
                <p:cNvSpPr/>
                <p:nvPr/>
              </p:nvSpPr>
              <p:spPr>
                <a:xfrm>
                  <a:off x="3943856" y="3705654"/>
                  <a:ext cx="296368" cy="252337"/>
                </a:xfrm>
                <a:custGeom>
                  <a:avLst/>
                  <a:gdLst>
                    <a:gd name="connsiteX0" fmla="*/ 91314 w 296368"/>
                    <a:gd name="connsiteY0" fmla="*/ 40562 h 252337"/>
                    <a:gd name="connsiteX1" fmla="*/ 78867 w 296368"/>
                    <a:gd name="connsiteY1" fmla="*/ 153102 h 252337"/>
                    <a:gd name="connsiteX2" fmla="*/ 0 w 296368"/>
                    <a:gd name="connsiteY2" fmla="*/ 207966 h 252337"/>
                    <a:gd name="connsiteX3" fmla="*/ 296368 w 296368"/>
                    <a:gd name="connsiteY3" fmla="*/ 252338 h 252337"/>
                    <a:gd name="connsiteX4" fmla="*/ 225662 w 296368"/>
                    <a:gd name="connsiteY4" fmla="*/ 154680 h 252337"/>
                    <a:gd name="connsiteX5" fmla="*/ 215547 w 296368"/>
                    <a:gd name="connsiteY5" fmla="*/ 11930 h 252337"/>
                    <a:gd name="connsiteX6" fmla="*/ 91314 w 296368"/>
                    <a:gd name="connsiteY6" fmla="*/ 40562 h 25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68" h="252337">
                      <a:moveTo>
                        <a:pt x="91314" y="40562"/>
                      </a:moveTo>
                      <a:cubicBezTo>
                        <a:pt x="91314" y="40562"/>
                        <a:pt x="88811" y="118264"/>
                        <a:pt x="78867" y="153102"/>
                      </a:cubicBezTo>
                      <a:lnTo>
                        <a:pt x="0" y="207966"/>
                      </a:lnTo>
                      <a:lnTo>
                        <a:pt x="296368" y="252338"/>
                      </a:lnTo>
                      <a:lnTo>
                        <a:pt x="225662" y="154680"/>
                      </a:lnTo>
                      <a:cubicBezTo>
                        <a:pt x="225662" y="154680"/>
                        <a:pt x="204334" y="50472"/>
                        <a:pt x="215547" y="11930"/>
                      </a:cubicBezTo>
                      <a:cubicBezTo>
                        <a:pt x="226760" y="-26612"/>
                        <a:pt x="91314" y="40562"/>
                        <a:pt x="91314" y="405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3" name="Freeform: Shape 6402">
                  <a:extLst>
                    <a:ext uri="{FF2B5EF4-FFF2-40B4-BE49-F238E27FC236}">
                      <a16:creationId xmlns:a16="http://schemas.microsoft.com/office/drawing/2014/main" id="{98754A05-40BF-4D49-B6E5-1C751309C9DF}"/>
                    </a:ext>
                  </a:extLst>
                </p:cNvPr>
                <p:cNvSpPr/>
                <p:nvPr/>
              </p:nvSpPr>
              <p:spPr>
                <a:xfrm>
                  <a:off x="4034862" y="3756949"/>
                  <a:ext cx="121763" cy="55192"/>
                </a:xfrm>
                <a:custGeom>
                  <a:avLst/>
                  <a:gdLst>
                    <a:gd name="connsiteX0" fmla="*/ 0 w 121763"/>
                    <a:gd name="connsiteY0" fmla="*/ 0 h 55192"/>
                    <a:gd name="connsiteX1" fmla="*/ 67551 w 121763"/>
                    <a:gd name="connsiteY1" fmla="*/ 55172 h 55192"/>
                    <a:gd name="connsiteX2" fmla="*/ 121764 w 121763"/>
                    <a:gd name="connsiteY2" fmla="*/ 4012 h 55192"/>
                  </a:gdLst>
                  <a:ahLst/>
                  <a:cxnLst>
                    <a:cxn ang="0">
                      <a:pos x="connsiteX0" y="connsiteY0"/>
                    </a:cxn>
                    <a:cxn ang="0">
                      <a:pos x="connsiteX1" y="connsiteY1"/>
                    </a:cxn>
                    <a:cxn ang="0">
                      <a:pos x="connsiteX2" y="connsiteY2"/>
                    </a:cxn>
                  </a:cxnLst>
                  <a:rect l="l" t="t" r="r" b="b"/>
                  <a:pathLst>
                    <a:path w="121763" h="55192">
                      <a:moveTo>
                        <a:pt x="0" y="0"/>
                      </a:moveTo>
                      <a:cubicBezTo>
                        <a:pt x="0" y="0"/>
                        <a:pt x="23420" y="56407"/>
                        <a:pt x="67551" y="55172"/>
                      </a:cubicBezTo>
                      <a:cubicBezTo>
                        <a:pt x="111683" y="53938"/>
                        <a:pt x="121764" y="4012"/>
                        <a:pt x="121764" y="40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4" name="Freeform: Shape 6403">
                  <a:extLst>
                    <a:ext uri="{FF2B5EF4-FFF2-40B4-BE49-F238E27FC236}">
                      <a16:creationId xmlns:a16="http://schemas.microsoft.com/office/drawing/2014/main" id="{52F6372C-081A-4205-88F5-C95E1032DA0C}"/>
                    </a:ext>
                  </a:extLst>
                </p:cNvPr>
                <p:cNvSpPr/>
                <p:nvPr/>
              </p:nvSpPr>
              <p:spPr>
                <a:xfrm>
                  <a:off x="3978875" y="3486744"/>
                  <a:ext cx="234667" cy="224530"/>
                </a:xfrm>
                <a:custGeom>
                  <a:avLst/>
                  <a:gdLst>
                    <a:gd name="connsiteX0" fmla="*/ 29617 w 234667"/>
                    <a:gd name="connsiteY0" fmla="*/ 224531 h 224530"/>
                    <a:gd name="connsiteX1" fmla="*/ 5409 w 234667"/>
                    <a:gd name="connsiteY1" fmla="*/ 131948 h 224530"/>
                    <a:gd name="connsiteX2" fmla="*/ 97443 w 234667"/>
                    <a:gd name="connsiteY2" fmla="*/ 9121 h 224530"/>
                    <a:gd name="connsiteX3" fmla="*/ 162937 w 234667"/>
                    <a:gd name="connsiteY3" fmla="*/ 0 h 224530"/>
                    <a:gd name="connsiteX4" fmla="*/ 157142 w 234667"/>
                    <a:gd name="connsiteY4" fmla="*/ 19065 h 224530"/>
                    <a:gd name="connsiteX5" fmla="*/ 225105 w 234667"/>
                    <a:gd name="connsiteY5" fmla="*/ 43068 h 224530"/>
                    <a:gd name="connsiteX6" fmla="*/ 207685 w 234667"/>
                    <a:gd name="connsiteY6" fmla="*/ 219662 h 2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67" h="224530">
                      <a:moveTo>
                        <a:pt x="29617" y="224531"/>
                      </a:moveTo>
                      <a:cubicBezTo>
                        <a:pt x="29617" y="224531"/>
                        <a:pt x="15387" y="153379"/>
                        <a:pt x="5409" y="131948"/>
                      </a:cubicBezTo>
                      <a:cubicBezTo>
                        <a:pt x="-4570" y="110516"/>
                        <a:pt x="-12799" y="14265"/>
                        <a:pt x="97443" y="9121"/>
                      </a:cubicBezTo>
                      <a:cubicBezTo>
                        <a:pt x="97443" y="9121"/>
                        <a:pt x="139723" y="14093"/>
                        <a:pt x="162937" y="0"/>
                      </a:cubicBezTo>
                      <a:cubicBezTo>
                        <a:pt x="162937" y="0"/>
                        <a:pt x="162937" y="14093"/>
                        <a:pt x="157142" y="19065"/>
                      </a:cubicBezTo>
                      <a:cubicBezTo>
                        <a:pt x="182438" y="14607"/>
                        <a:pt x="208227" y="23694"/>
                        <a:pt x="225105" y="43068"/>
                      </a:cubicBezTo>
                      <a:cubicBezTo>
                        <a:pt x="254937" y="76226"/>
                        <a:pt x="205217" y="192298"/>
                        <a:pt x="207685" y="219662"/>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5" name="Freeform: Shape 6404">
                  <a:extLst>
                    <a:ext uri="{FF2B5EF4-FFF2-40B4-BE49-F238E27FC236}">
                      <a16:creationId xmlns:a16="http://schemas.microsoft.com/office/drawing/2014/main" id="{53507AFC-5435-4EA4-8A68-C9C939585351}"/>
                    </a:ext>
                  </a:extLst>
                </p:cNvPr>
                <p:cNvSpPr/>
                <p:nvPr/>
              </p:nvSpPr>
              <p:spPr>
                <a:xfrm>
                  <a:off x="4006504" y="3576995"/>
                  <a:ext cx="181737" cy="213324"/>
                </a:xfrm>
                <a:custGeom>
                  <a:avLst/>
                  <a:gdLst>
                    <a:gd name="connsiteX0" fmla="*/ 90869 w 181737"/>
                    <a:gd name="connsiteY0" fmla="*/ 213318 h 213324"/>
                    <a:gd name="connsiteX1" fmla="*/ 0 w 181737"/>
                    <a:gd name="connsiteY1" fmla="*/ 117306 h 213324"/>
                    <a:gd name="connsiteX2" fmla="*/ 0 w 181737"/>
                    <a:gd name="connsiteY2" fmla="*/ 35010 h 213324"/>
                    <a:gd name="connsiteX3" fmla="*/ 29867 w 181737"/>
                    <a:gd name="connsiteY3" fmla="*/ 0 h 213324"/>
                    <a:gd name="connsiteX4" fmla="*/ 151870 w 181737"/>
                    <a:gd name="connsiteY4" fmla="*/ 0 h 213324"/>
                    <a:gd name="connsiteX5" fmla="*/ 181737 w 181737"/>
                    <a:gd name="connsiteY5" fmla="*/ 35010 h 213324"/>
                    <a:gd name="connsiteX6" fmla="*/ 181737 w 181737"/>
                    <a:gd name="connsiteY6" fmla="*/ 112677 h 213324"/>
                    <a:gd name="connsiteX7" fmla="*/ 90869 w 181737"/>
                    <a:gd name="connsiteY7" fmla="*/ 213318 h 2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37" h="213324">
                      <a:moveTo>
                        <a:pt x="90869" y="213318"/>
                      </a:moveTo>
                      <a:cubicBezTo>
                        <a:pt x="58876" y="212769"/>
                        <a:pt x="0" y="170181"/>
                        <a:pt x="0" y="117306"/>
                      </a:cubicBezTo>
                      <a:lnTo>
                        <a:pt x="0" y="35010"/>
                      </a:lnTo>
                      <a:cubicBezTo>
                        <a:pt x="0" y="15773"/>
                        <a:pt x="13442" y="0"/>
                        <a:pt x="29867" y="0"/>
                      </a:cubicBezTo>
                      <a:lnTo>
                        <a:pt x="151870" y="0"/>
                      </a:lnTo>
                      <a:cubicBezTo>
                        <a:pt x="168295" y="0"/>
                        <a:pt x="181737" y="15773"/>
                        <a:pt x="181737" y="35010"/>
                      </a:cubicBezTo>
                      <a:lnTo>
                        <a:pt x="181737" y="112677"/>
                      </a:lnTo>
                      <a:cubicBezTo>
                        <a:pt x="181737" y="168055"/>
                        <a:pt x="127559" y="213970"/>
                        <a:pt x="90869" y="2133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6" name="Freeform: Shape 6405">
                  <a:extLst>
                    <a:ext uri="{FF2B5EF4-FFF2-40B4-BE49-F238E27FC236}">
                      <a16:creationId xmlns:a16="http://schemas.microsoft.com/office/drawing/2014/main" id="{6D6666EA-85EF-4FC2-84E1-A44D35765F59}"/>
                    </a:ext>
                  </a:extLst>
                </p:cNvPr>
                <p:cNvSpPr/>
                <p:nvPr/>
              </p:nvSpPr>
              <p:spPr>
                <a:xfrm>
                  <a:off x="4002435" y="3558493"/>
                  <a:ext cx="183289" cy="97574"/>
                </a:xfrm>
                <a:custGeom>
                  <a:avLst/>
                  <a:gdLst>
                    <a:gd name="connsiteX0" fmla="*/ 4069 w 183289"/>
                    <a:gd name="connsiteY0" fmla="*/ 97575 h 97574"/>
                    <a:gd name="connsiteX1" fmla="*/ 43434 w 183289"/>
                    <a:gd name="connsiteY1" fmla="*/ 40516 h 97574"/>
                    <a:gd name="connsiteX2" fmla="*/ 182686 w 183289"/>
                    <a:gd name="connsiteY2" fmla="*/ 28549 h 97574"/>
                    <a:gd name="connsiteX3" fmla="*/ 4069 w 183289"/>
                    <a:gd name="connsiteY3" fmla="*/ 16136 h 97574"/>
                    <a:gd name="connsiteX4" fmla="*/ 4069 w 183289"/>
                    <a:gd name="connsiteY4" fmla="*/ 97575 h 9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89" h="97574">
                      <a:moveTo>
                        <a:pt x="4069" y="97575"/>
                      </a:moveTo>
                      <a:cubicBezTo>
                        <a:pt x="4069" y="97575"/>
                        <a:pt x="4241" y="48129"/>
                        <a:pt x="43434" y="40516"/>
                      </a:cubicBezTo>
                      <a:cubicBezTo>
                        <a:pt x="82627" y="32904"/>
                        <a:pt x="170307" y="64519"/>
                        <a:pt x="182686" y="28549"/>
                      </a:cubicBezTo>
                      <a:cubicBezTo>
                        <a:pt x="195064" y="-7421"/>
                        <a:pt x="13224" y="-6872"/>
                        <a:pt x="4069" y="16136"/>
                      </a:cubicBezTo>
                      <a:cubicBezTo>
                        <a:pt x="-5086" y="39145"/>
                        <a:pt x="4069" y="97575"/>
                        <a:pt x="4069" y="97575"/>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7" name="Freeform: Shape 6406">
                  <a:extLst>
                    <a:ext uri="{FF2B5EF4-FFF2-40B4-BE49-F238E27FC236}">
                      <a16:creationId xmlns:a16="http://schemas.microsoft.com/office/drawing/2014/main" id="{C13D30E5-05B1-4FE5-8E2B-E2151A67F874}"/>
                    </a:ext>
                  </a:extLst>
                </p:cNvPr>
                <p:cNvSpPr/>
                <p:nvPr/>
              </p:nvSpPr>
              <p:spPr>
                <a:xfrm>
                  <a:off x="3862699" y="4496447"/>
                  <a:ext cx="280244" cy="1132587"/>
                </a:xfrm>
                <a:custGeom>
                  <a:avLst/>
                  <a:gdLst>
                    <a:gd name="connsiteX0" fmla="*/ 14497 w 280244"/>
                    <a:gd name="connsiteY0" fmla="*/ 0 h 1132587"/>
                    <a:gd name="connsiteX1" fmla="*/ 8291 w 280244"/>
                    <a:gd name="connsiteY1" fmla="*/ 598223 h 1132587"/>
                    <a:gd name="connsiteX2" fmla="*/ 8291 w 280244"/>
                    <a:gd name="connsiteY2" fmla="*/ 1117957 h 1132587"/>
                    <a:gd name="connsiteX3" fmla="*/ 132626 w 280244"/>
                    <a:gd name="connsiteY3" fmla="*/ 1117957 h 1132587"/>
                    <a:gd name="connsiteX4" fmla="*/ 203058 w 280244"/>
                    <a:gd name="connsiteY4" fmla="*/ 598223 h 1132587"/>
                    <a:gd name="connsiteX5" fmla="*/ 280245 w 280244"/>
                    <a:gd name="connsiteY5" fmla="*/ 16596 h 113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244" h="1132587">
                      <a:moveTo>
                        <a:pt x="14497" y="0"/>
                      </a:moveTo>
                      <a:cubicBezTo>
                        <a:pt x="14497" y="0"/>
                        <a:pt x="26944" y="380893"/>
                        <a:pt x="8291" y="598223"/>
                      </a:cubicBezTo>
                      <a:cubicBezTo>
                        <a:pt x="-10363" y="815553"/>
                        <a:pt x="8291" y="1117957"/>
                        <a:pt x="8291" y="1117957"/>
                      </a:cubicBezTo>
                      <a:cubicBezTo>
                        <a:pt x="8291" y="1117957"/>
                        <a:pt x="67955" y="1150875"/>
                        <a:pt x="132626" y="1117957"/>
                      </a:cubicBezTo>
                      <a:cubicBezTo>
                        <a:pt x="132626" y="1117957"/>
                        <a:pt x="203538" y="698144"/>
                        <a:pt x="203058" y="598223"/>
                      </a:cubicBezTo>
                      <a:cubicBezTo>
                        <a:pt x="202612" y="491924"/>
                        <a:pt x="280245" y="16596"/>
                        <a:pt x="280245" y="16596"/>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8" name="Freeform: Shape 6407">
                  <a:extLst>
                    <a:ext uri="{FF2B5EF4-FFF2-40B4-BE49-F238E27FC236}">
                      <a16:creationId xmlns:a16="http://schemas.microsoft.com/office/drawing/2014/main" id="{C0D2AD33-0E84-4969-BB0E-0CE8F278AA3C}"/>
                    </a:ext>
                  </a:extLst>
                </p:cNvPr>
                <p:cNvSpPr/>
                <p:nvPr/>
              </p:nvSpPr>
              <p:spPr>
                <a:xfrm>
                  <a:off x="4046383" y="4495933"/>
                  <a:ext cx="280337" cy="1133101"/>
                </a:xfrm>
                <a:custGeom>
                  <a:avLst/>
                  <a:gdLst>
                    <a:gd name="connsiteX0" fmla="*/ 271920 w 280337"/>
                    <a:gd name="connsiteY0" fmla="*/ 1118471 h 1133101"/>
                    <a:gd name="connsiteX1" fmla="*/ 147653 w 280337"/>
                    <a:gd name="connsiteY1" fmla="*/ 1118471 h 1133101"/>
                    <a:gd name="connsiteX2" fmla="*/ 77187 w 280337"/>
                    <a:gd name="connsiteY2" fmla="*/ 598703 h 1133101"/>
                    <a:gd name="connsiteX3" fmla="*/ 47732 w 280337"/>
                    <a:gd name="connsiteY3" fmla="*/ 330144 h 1133101"/>
                    <a:gd name="connsiteX4" fmla="*/ 0 w 280337"/>
                    <a:gd name="connsiteY4" fmla="*/ 17145 h 1133101"/>
                    <a:gd name="connsiteX5" fmla="*/ 276206 w 280337"/>
                    <a:gd name="connsiteY5" fmla="*/ 0 h 1133101"/>
                    <a:gd name="connsiteX6" fmla="*/ 272091 w 280337"/>
                    <a:gd name="connsiteY6" fmla="*/ 598841 h 1133101"/>
                    <a:gd name="connsiteX7" fmla="*/ 271920 w 280337"/>
                    <a:gd name="connsiteY7" fmla="*/ 1118471 h 113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37" h="1133101">
                      <a:moveTo>
                        <a:pt x="271920" y="1118471"/>
                      </a:moveTo>
                      <a:cubicBezTo>
                        <a:pt x="271920" y="1118471"/>
                        <a:pt x="212289" y="1151390"/>
                        <a:pt x="147653" y="1118471"/>
                      </a:cubicBezTo>
                      <a:cubicBezTo>
                        <a:pt x="147653" y="1118471"/>
                        <a:pt x="76741" y="698624"/>
                        <a:pt x="77187" y="598703"/>
                      </a:cubicBezTo>
                      <a:cubicBezTo>
                        <a:pt x="77393" y="553784"/>
                        <a:pt x="63642" y="443027"/>
                        <a:pt x="47732" y="330144"/>
                      </a:cubicBezTo>
                      <a:cubicBezTo>
                        <a:pt x="25889" y="175839"/>
                        <a:pt x="0" y="17145"/>
                        <a:pt x="0" y="17145"/>
                      </a:cubicBezTo>
                      <a:lnTo>
                        <a:pt x="276206" y="0"/>
                      </a:lnTo>
                      <a:cubicBezTo>
                        <a:pt x="276206" y="0"/>
                        <a:pt x="253437" y="381545"/>
                        <a:pt x="272091" y="598841"/>
                      </a:cubicBezTo>
                      <a:cubicBezTo>
                        <a:pt x="290745" y="816136"/>
                        <a:pt x="271920" y="1118471"/>
                        <a:pt x="271920" y="111847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9" name="Freeform: Shape 6408">
                  <a:extLst>
                    <a:ext uri="{FF2B5EF4-FFF2-40B4-BE49-F238E27FC236}">
                      <a16:creationId xmlns:a16="http://schemas.microsoft.com/office/drawing/2014/main" id="{32681594-E2B6-437B-9ED9-825D7DFE7945}"/>
                    </a:ext>
                  </a:extLst>
                </p:cNvPr>
                <p:cNvSpPr/>
                <p:nvPr/>
              </p:nvSpPr>
              <p:spPr>
                <a:xfrm>
                  <a:off x="3864561" y="3858516"/>
                  <a:ext cx="467535" cy="724102"/>
                </a:xfrm>
                <a:custGeom>
                  <a:avLst/>
                  <a:gdLst>
                    <a:gd name="connsiteX0" fmla="*/ 454736 w 467535"/>
                    <a:gd name="connsiteY0" fmla="*/ 701299 h 724102"/>
                    <a:gd name="connsiteX1" fmla="*/ 229554 w 467535"/>
                    <a:gd name="connsiteY1" fmla="*/ 724102 h 724102"/>
                    <a:gd name="connsiteX2" fmla="*/ 91228 w 467535"/>
                    <a:gd name="connsiteY2" fmla="*/ 713541 h 724102"/>
                    <a:gd name="connsiteX3" fmla="*/ 14281 w 467535"/>
                    <a:gd name="connsiteY3" fmla="*/ 701299 h 724102"/>
                    <a:gd name="connsiteX4" fmla="*/ 4509 w 467535"/>
                    <a:gd name="connsiteY4" fmla="*/ 585673 h 724102"/>
                    <a:gd name="connsiteX5" fmla="*/ 9515 w 467535"/>
                    <a:gd name="connsiteY5" fmla="*/ 331927 h 724102"/>
                    <a:gd name="connsiteX6" fmla="*/ 9995 w 467535"/>
                    <a:gd name="connsiteY6" fmla="*/ 299557 h 724102"/>
                    <a:gd name="connsiteX7" fmla="*/ 66265 w 467535"/>
                    <a:gd name="connsiteY7" fmla="*/ 18379 h 724102"/>
                    <a:gd name="connsiteX8" fmla="*/ 158265 w 467535"/>
                    <a:gd name="connsiteY8" fmla="*/ 0 h 724102"/>
                    <a:gd name="connsiteX9" fmla="*/ 232812 w 467535"/>
                    <a:gd name="connsiteY9" fmla="*/ 56579 h 724102"/>
                    <a:gd name="connsiteX10" fmla="*/ 305198 w 467535"/>
                    <a:gd name="connsiteY10" fmla="*/ 1715 h 724102"/>
                    <a:gd name="connsiteX11" fmla="*/ 418698 w 467535"/>
                    <a:gd name="connsiteY11" fmla="*/ 23592 h 724102"/>
                    <a:gd name="connsiteX12" fmla="*/ 438894 w 467535"/>
                    <a:gd name="connsiteY12" fmla="*/ 363063 h 724102"/>
                    <a:gd name="connsiteX13" fmla="*/ 454736 w 467535"/>
                    <a:gd name="connsiteY13" fmla="*/ 701299 h 72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535" h="724102">
                      <a:moveTo>
                        <a:pt x="454736" y="701299"/>
                      </a:moveTo>
                      <a:cubicBezTo>
                        <a:pt x="454736" y="701299"/>
                        <a:pt x="336984" y="724102"/>
                        <a:pt x="229554" y="724102"/>
                      </a:cubicBezTo>
                      <a:cubicBezTo>
                        <a:pt x="183269" y="723519"/>
                        <a:pt x="137067" y="719987"/>
                        <a:pt x="91228" y="713541"/>
                      </a:cubicBezTo>
                      <a:cubicBezTo>
                        <a:pt x="46445" y="707608"/>
                        <a:pt x="14281" y="701299"/>
                        <a:pt x="14281" y="701299"/>
                      </a:cubicBezTo>
                      <a:cubicBezTo>
                        <a:pt x="14281" y="701299"/>
                        <a:pt x="-9722" y="703391"/>
                        <a:pt x="4509" y="585673"/>
                      </a:cubicBezTo>
                      <a:cubicBezTo>
                        <a:pt x="15241" y="496108"/>
                        <a:pt x="11881" y="415252"/>
                        <a:pt x="9515" y="331927"/>
                      </a:cubicBezTo>
                      <a:cubicBezTo>
                        <a:pt x="9241" y="322669"/>
                        <a:pt x="9515" y="311731"/>
                        <a:pt x="9995" y="299557"/>
                      </a:cubicBezTo>
                      <a:cubicBezTo>
                        <a:pt x="14556" y="202517"/>
                        <a:pt x="43908" y="27878"/>
                        <a:pt x="66265" y="18379"/>
                      </a:cubicBezTo>
                      <a:cubicBezTo>
                        <a:pt x="66265" y="18379"/>
                        <a:pt x="99526" y="6001"/>
                        <a:pt x="158265" y="0"/>
                      </a:cubicBezTo>
                      <a:cubicBezTo>
                        <a:pt x="158265" y="1131"/>
                        <a:pt x="192349" y="50955"/>
                        <a:pt x="232812" y="56579"/>
                      </a:cubicBezTo>
                      <a:cubicBezTo>
                        <a:pt x="257946" y="46600"/>
                        <a:pt x="277697" y="38130"/>
                        <a:pt x="305198" y="1715"/>
                      </a:cubicBezTo>
                      <a:cubicBezTo>
                        <a:pt x="343513" y="6206"/>
                        <a:pt x="381448" y="13544"/>
                        <a:pt x="418698" y="23592"/>
                      </a:cubicBezTo>
                      <a:cubicBezTo>
                        <a:pt x="418698" y="23592"/>
                        <a:pt x="422915" y="42108"/>
                        <a:pt x="438894" y="363063"/>
                      </a:cubicBezTo>
                      <a:cubicBezTo>
                        <a:pt x="445238" y="490381"/>
                        <a:pt x="488615" y="701745"/>
                        <a:pt x="454736" y="70129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0" name="Freeform: Shape 6409">
                  <a:extLst>
                    <a:ext uri="{FF2B5EF4-FFF2-40B4-BE49-F238E27FC236}">
                      <a16:creationId xmlns:a16="http://schemas.microsoft.com/office/drawing/2014/main" id="{FB61BE1E-A633-4F1C-8C3B-112E3EDBB211}"/>
                    </a:ext>
                  </a:extLst>
                </p:cNvPr>
                <p:cNvSpPr/>
                <p:nvPr/>
              </p:nvSpPr>
              <p:spPr>
                <a:xfrm>
                  <a:off x="4094115" y="4693717"/>
                  <a:ext cx="74044" cy="400918"/>
                </a:xfrm>
                <a:custGeom>
                  <a:avLst/>
                  <a:gdLst>
                    <a:gd name="connsiteX0" fmla="*/ 29455 w 74044"/>
                    <a:gd name="connsiteY0" fmla="*/ 400919 h 400918"/>
                    <a:gd name="connsiteX1" fmla="*/ 0 w 74044"/>
                    <a:gd name="connsiteY1" fmla="*/ 132360 h 400918"/>
                    <a:gd name="connsiteX2" fmla="*/ 56819 w 74044"/>
                    <a:gd name="connsiteY2" fmla="*/ 0 h 400918"/>
                    <a:gd name="connsiteX3" fmla="*/ 29455 w 74044"/>
                    <a:gd name="connsiteY3" fmla="*/ 400919 h 400918"/>
                  </a:gdLst>
                  <a:ahLst/>
                  <a:cxnLst>
                    <a:cxn ang="0">
                      <a:pos x="connsiteX0" y="connsiteY0"/>
                    </a:cxn>
                    <a:cxn ang="0">
                      <a:pos x="connsiteX1" y="connsiteY1"/>
                    </a:cxn>
                    <a:cxn ang="0">
                      <a:pos x="connsiteX2" y="connsiteY2"/>
                    </a:cxn>
                    <a:cxn ang="0">
                      <a:pos x="connsiteX3" y="connsiteY3"/>
                    </a:cxn>
                  </a:cxnLst>
                  <a:rect l="l" t="t" r="r" b="b"/>
                  <a:pathLst>
                    <a:path w="74044" h="400918">
                      <a:moveTo>
                        <a:pt x="29455" y="400919"/>
                      </a:moveTo>
                      <a:cubicBezTo>
                        <a:pt x="29661" y="355999"/>
                        <a:pt x="15911" y="245242"/>
                        <a:pt x="0" y="132360"/>
                      </a:cubicBezTo>
                      <a:cubicBezTo>
                        <a:pt x="16528" y="64911"/>
                        <a:pt x="56819" y="0"/>
                        <a:pt x="56819" y="0"/>
                      </a:cubicBezTo>
                      <a:cubicBezTo>
                        <a:pt x="107773" y="142990"/>
                        <a:pt x="29455" y="400919"/>
                        <a:pt x="29455" y="40091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1" name="Freeform: Shape 6410">
                  <a:extLst>
                    <a:ext uri="{FF2B5EF4-FFF2-40B4-BE49-F238E27FC236}">
                      <a16:creationId xmlns:a16="http://schemas.microsoft.com/office/drawing/2014/main" id="{75F20D3B-494E-4FD0-8E10-F0553C8190F7}"/>
                    </a:ext>
                  </a:extLst>
                </p:cNvPr>
                <p:cNvSpPr/>
                <p:nvPr/>
              </p:nvSpPr>
              <p:spPr>
                <a:xfrm>
                  <a:off x="3622113" y="3875147"/>
                  <a:ext cx="314713" cy="647120"/>
                </a:xfrm>
                <a:custGeom>
                  <a:avLst/>
                  <a:gdLst>
                    <a:gd name="connsiteX0" fmla="*/ 143126 w 314713"/>
                    <a:gd name="connsiteY0" fmla="*/ 384082 h 647120"/>
                    <a:gd name="connsiteX1" fmla="*/ 164523 w 314713"/>
                    <a:gd name="connsiteY1" fmla="*/ 442375 h 647120"/>
                    <a:gd name="connsiteX2" fmla="*/ 243390 w 314713"/>
                    <a:gd name="connsiteY2" fmla="*/ 603299 h 647120"/>
                    <a:gd name="connsiteX3" fmla="*/ 228440 w 314713"/>
                    <a:gd name="connsiteY3" fmla="*/ 647121 h 647120"/>
                    <a:gd name="connsiteX4" fmla="*/ 57847 w 314713"/>
                    <a:gd name="connsiteY4" fmla="*/ 483969 h 647120"/>
                    <a:gd name="connsiteX5" fmla="*/ 0 w 314713"/>
                    <a:gd name="connsiteY5" fmla="*/ 389878 h 647120"/>
                    <a:gd name="connsiteX6" fmla="*/ 314714 w 314713"/>
                    <a:gd name="connsiteY6" fmla="*/ 0 h 647120"/>
                    <a:gd name="connsiteX7" fmla="*/ 299352 w 314713"/>
                    <a:gd name="connsiteY7" fmla="*/ 248500 h 647120"/>
                    <a:gd name="connsiteX8" fmla="*/ 143126 w 314713"/>
                    <a:gd name="connsiteY8" fmla="*/ 384082 h 64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3" h="647120">
                      <a:moveTo>
                        <a:pt x="143126" y="384082"/>
                      </a:moveTo>
                      <a:cubicBezTo>
                        <a:pt x="140315" y="386414"/>
                        <a:pt x="149984" y="410691"/>
                        <a:pt x="164523" y="442375"/>
                      </a:cubicBezTo>
                      <a:cubicBezTo>
                        <a:pt x="194219" y="507526"/>
                        <a:pt x="243390" y="603299"/>
                        <a:pt x="243390" y="603299"/>
                      </a:cubicBezTo>
                      <a:cubicBezTo>
                        <a:pt x="239601" y="618283"/>
                        <a:pt x="234602" y="632959"/>
                        <a:pt x="228440" y="647121"/>
                      </a:cubicBezTo>
                      <a:cubicBezTo>
                        <a:pt x="145458" y="581970"/>
                        <a:pt x="91966" y="526489"/>
                        <a:pt x="57847" y="483969"/>
                      </a:cubicBezTo>
                      <a:cubicBezTo>
                        <a:pt x="9841" y="424168"/>
                        <a:pt x="0" y="389878"/>
                        <a:pt x="0" y="389878"/>
                      </a:cubicBezTo>
                      <a:cubicBezTo>
                        <a:pt x="184720" y="13853"/>
                        <a:pt x="314714" y="0"/>
                        <a:pt x="314714" y="0"/>
                      </a:cubicBezTo>
                      <a:lnTo>
                        <a:pt x="299352" y="248500"/>
                      </a:lnTo>
                      <a:cubicBezTo>
                        <a:pt x="299352" y="248500"/>
                        <a:pt x="151665" y="376984"/>
                        <a:pt x="143126" y="38408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2" name="Freeform: Shape 6411">
                  <a:extLst>
                    <a:ext uri="{FF2B5EF4-FFF2-40B4-BE49-F238E27FC236}">
                      <a16:creationId xmlns:a16="http://schemas.microsoft.com/office/drawing/2014/main" id="{BD55B4E6-41D4-447D-B23C-4E6D4426D9E6}"/>
                    </a:ext>
                  </a:extLst>
                </p:cNvPr>
                <p:cNvSpPr/>
                <p:nvPr/>
              </p:nvSpPr>
              <p:spPr>
                <a:xfrm>
                  <a:off x="4197637" y="3864277"/>
                  <a:ext cx="154682" cy="846972"/>
                </a:xfrm>
                <a:custGeom>
                  <a:avLst/>
                  <a:gdLst>
                    <a:gd name="connsiteX0" fmla="*/ 154682 w 154682"/>
                    <a:gd name="connsiteY0" fmla="*/ 793848 h 846972"/>
                    <a:gd name="connsiteX1" fmla="*/ 23283 w 154682"/>
                    <a:gd name="connsiteY1" fmla="*/ 846963 h 846972"/>
                    <a:gd name="connsiteX2" fmla="*/ 0 w 154682"/>
                    <a:gd name="connsiteY2" fmla="*/ 0 h 846972"/>
                    <a:gd name="connsiteX3" fmla="*/ 81816 w 154682"/>
                    <a:gd name="connsiteY3" fmla="*/ 16802 h 846972"/>
                    <a:gd name="connsiteX4" fmla="*/ 130405 w 154682"/>
                    <a:gd name="connsiteY4" fmla="*/ 290196 h 846972"/>
                    <a:gd name="connsiteX5" fmla="*/ 129068 w 154682"/>
                    <a:gd name="connsiteY5" fmla="*/ 384494 h 846972"/>
                    <a:gd name="connsiteX6" fmla="*/ 134828 w 154682"/>
                    <a:gd name="connsiteY6" fmla="*/ 538422 h 846972"/>
                    <a:gd name="connsiteX7" fmla="*/ 154682 w 154682"/>
                    <a:gd name="connsiteY7" fmla="*/ 793848 h 8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82" h="846972">
                      <a:moveTo>
                        <a:pt x="154682" y="793848"/>
                      </a:moveTo>
                      <a:cubicBezTo>
                        <a:pt x="127250" y="848952"/>
                        <a:pt x="23283" y="846963"/>
                        <a:pt x="23283" y="846963"/>
                      </a:cubicBezTo>
                      <a:cubicBezTo>
                        <a:pt x="4218" y="700545"/>
                        <a:pt x="0" y="0"/>
                        <a:pt x="0" y="0"/>
                      </a:cubicBezTo>
                      <a:cubicBezTo>
                        <a:pt x="27576" y="4012"/>
                        <a:pt x="54895" y="9601"/>
                        <a:pt x="81816" y="16802"/>
                      </a:cubicBezTo>
                      <a:cubicBezTo>
                        <a:pt x="115557" y="81953"/>
                        <a:pt x="127490" y="204128"/>
                        <a:pt x="130405" y="290196"/>
                      </a:cubicBezTo>
                      <a:cubicBezTo>
                        <a:pt x="132017" y="338202"/>
                        <a:pt x="130851" y="375236"/>
                        <a:pt x="129068" y="384494"/>
                      </a:cubicBezTo>
                      <a:cubicBezTo>
                        <a:pt x="126427" y="398210"/>
                        <a:pt x="129753" y="463738"/>
                        <a:pt x="134828" y="538422"/>
                      </a:cubicBezTo>
                      <a:cubicBezTo>
                        <a:pt x="142715" y="654836"/>
                        <a:pt x="154682" y="793848"/>
                        <a:pt x="154682" y="79384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3" name="Freeform: Shape 6412">
                  <a:extLst>
                    <a:ext uri="{FF2B5EF4-FFF2-40B4-BE49-F238E27FC236}">
                      <a16:creationId xmlns:a16="http://schemas.microsoft.com/office/drawing/2014/main" id="{CB11ABA0-78C4-43C2-B26E-D0648A03B3C0}"/>
                    </a:ext>
                  </a:extLst>
                </p:cNvPr>
                <p:cNvSpPr/>
                <p:nvPr/>
              </p:nvSpPr>
              <p:spPr>
                <a:xfrm>
                  <a:off x="3838140" y="3862219"/>
                  <a:ext cx="157391" cy="848995"/>
                </a:xfrm>
                <a:custGeom>
                  <a:avLst/>
                  <a:gdLst>
                    <a:gd name="connsiteX0" fmla="*/ 157391 w 157391"/>
                    <a:gd name="connsiteY0" fmla="*/ 0 h 848995"/>
                    <a:gd name="connsiteX1" fmla="*/ 131365 w 157391"/>
                    <a:gd name="connsiteY1" fmla="*/ 848986 h 848995"/>
                    <a:gd name="connsiteX2" fmla="*/ 0 w 157391"/>
                    <a:gd name="connsiteY2" fmla="*/ 795905 h 848995"/>
                    <a:gd name="connsiteX3" fmla="*/ 35936 w 157391"/>
                    <a:gd name="connsiteY3" fmla="*/ 328327 h 848995"/>
                    <a:gd name="connsiteX4" fmla="*/ 88262 w 157391"/>
                    <a:gd name="connsiteY4" fmla="*/ 15671 h 848995"/>
                    <a:gd name="connsiteX5" fmla="*/ 157391 w 157391"/>
                    <a:gd name="connsiteY5" fmla="*/ 0 h 8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91" h="848995">
                      <a:moveTo>
                        <a:pt x="157391" y="0"/>
                      </a:moveTo>
                      <a:cubicBezTo>
                        <a:pt x="157391" y="0"/>
                        <a:pt x="150533" y="702602"/>
                        <a:pt x="131365" y="848986"/>
                      </a:cubicBezTo>
                      <a:cubicBezTo>
                        <a:pt x="131365" y="848986"/>
                        <a:pt x="27535" y="850975"/>
                        <a:pt x="0" y="795905"/>
                      </a:cubicBezTo>
                      <a:cubicBezTo>
                        <a:pt x="0" y="795905"/>
                        <a:pt x="42657" y="363508"/>
                        <a:pt x="35936" y="328327"/>
                      </a:cubicBezTo>
                      <a:cubicBezTo>
                        <a:pt x="31238" y="303809"/>
                        <a:pt x="43411" y="102287"/>
                        <a:pt x="88262" y="15671"/>
                      </a:cubicBezTo>
                      <a:cubicBezTo>
                        <a:pt x="88262" y="15671"/>
                        <a:pt x="127559" y="3498"/>
                        <a:pt x="15739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4" name="Freeform: Shape 6413">
                  <a:extLst>
                    <a:ext uri="{FF2B5EF4-FFF2-40B4-BE49-F238E27FC236}">
                      <a16:creationId xmlns:a16="http://schemas.microsoft.com/office/drawing/2014/main" id="{81AE942F-7DA3-4277-AF97-00B4FDCB2DBE}"/>
                    </a:ext>
                  </a:extLst>
                </p:cNvPr>
                <p:cNvSpPr/>
                <p:nvPr/>
              </p:nvSpPr>
              <p:spPr>
                <a:xfrm>
                  <a:off x="3849060" y="4457869"/>
                  <a:ext cx="85943" cy="68124"/>
                </a:xfrm>
                <a:custGeom>
                  <a:avLst/>
                  <a:gdLst>
                    <a:gd name="connsiteX0" fmla="*/ 6739 w 85943"/>
                    <a:gd name="connsiteY0" fmla="*/ 25274 h 68124"/>
                    <a:gd name="connsiteX1" fmla="*/ 69764 w 85943"/>
                    <a:gd name="connsiteY1" fmla="*/ 7066 h 68124"/>
                    <a:gd name="connsiteX2" fmla="*/ 77205 w 85943"/>
                    <a:gd name="connsiteY2" fmla="*/ 64262 h 68124"/>
                    <a:gd name="connsiteX3" fmla="*/ 29953 w 85943"/>
                    <a:gd name="connsiteY3" fmla="*/ 55140 h 68124"/>
                    <a:gd name="connsiteX4" fmla="*/ 1630 w 85943"/>
                    <a:gd name="connsiteY4" fmla="*/ 64364 h 68124"/>
                    <a:gd name="connsiteX5" fmla="*/ 6739 w 85943"/>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43" h="68124">
                      <a:moveTo>
                        <a:pt x="6739" y="25274"/>
                      </a:moveTo>
                      <a:cubicBezTo>
                        <a:pt x="6739" y="25274"/>
                        <a:pt x="51522" y="-16149"/>
                        <a:pt x="69764" y="7066"/>
                      </a:cubicBezTo>
                      <a:cubicBezTo>
                        <a:pt x="88007" y="30280"/>
                        <a:pt x="91298" y="66730"/>
                        <a:pt x="77205" y="64262"/>
                      </a:cubicBezTo>
                      <a:cubicBezTo>
                        <a:pt x="63112" y="61792"/>
                        <a:pt x="34103" y="48488"/>
                        <a:pt x="29953" y="55140"/>
                      </a:cubicBezTo>
                      <a:cubicBezTo>
                        <a:pt x="25804" y="61792"/>
                        <a:pt x="7253" y="74446"/>
                        <a:pt x="1630" y="64364"/>
                      </a:cubicBezTo>
                      <a:cubicBezTo>
                        <a:pt x="-3994" y="54283"/>
                        <a:pt x="6739" y="25274"/>
                        <a:pt x="6739"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5" name="Freeform: Shape 6414">
                  <a:extLst>
                    <a:ext uri="{FF2B5EF4-FFF2-40B4-BE49-F238E27FC236}">
                      <a16:creationId xmlns:a16="http://schemas.microsoft.com/office/drawing/2014/main" id="{84922035-BDFD-4D07-B47B-078AB4D7D453}"/>
                    </a:ext>
                  </a:extLst>
                </p:cNvPr>
                <p:cNvSpPr/>
                <p:nvPr/>
              </p:nvSpPr>
              <p:spPr>
                <a:xfrm>
                  <a:off x="3680098" y="4317350"/>
                  <a:ext cx="185543" cy="204745"/>
                </a:xfrm>
                <a:custGeom>
                  <a:avLst/>
                  <a:gdLst>
                    <a:gd name="connsiteX0" fmla="*/ 185543 w 185543"/>
                    <a:gd name="connsiteY0" fmla="*/ 160923 h 204745"/>
                    <a:gd name="connsiteX1" fmla="*/ 170593 w 185543"/>
                    <a:gd name="connsiteY1" fmla="*/ 204746 h 204745"/>
                    <a:gd name="connsiteX2" fmla="*/ 0 w 185543"/>
                    <a:gd name="connsiteY2" fmla="*/ 41594 h 204745"/>
                    <a:gd name="connsiteX3" fmla="*/ 106539 w 185543"/>
                    <a:gd name="connsiteY3" fmla="*/ 0 h 204745"/>
                    <a:gd name="connsiteX4" fmla="*/ 185543 w 185543"/>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43" h="204745">
                      <a:moveTo>
                        <a:pt x="185543" y="160923"/>
                      </a:moveTo>
                      <a:cubicBezTo>
                        <a:pt x="181754" y="175908"/>
                        <a:pt x="176755" y="190584"/>
                        <a:pt x="170593" y="204746"/>
                      </a:cubicBezTo>
                      <a:cubicBezTo>
                        <a:pt x="87611" y="139595"/>
                        <a:pt x="34118" y="84113"/>
                        <a:pt x="0" y="41594"/>
                      </a:cubicBezTo>
                      <a:cubicBezTo>
                        <a:pt x="25718" y="39674"/>
                        <a:pt x="63299" y="30484"/>
                        <a:pt x="106539" y="0"/>
                      </a:cubicBezTo>
                      <a:cubicBezTo>
                        <a:pt x="136234" y="65117"/>
                        <a:pt x="185543" y="160923"/>
                        <a:pt x="185543"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6" name="Freeform: Shape 6415">
                  <a:extLst>
                    <a:ext uri="{FF2B5EF4-FFF2-40B4-BE49-F238E27FC236}">
                      <a16:creationId xmlns:a16="http://schemas.microsoft.com/office/drawing/2014/main" id="{77AB83F5-D3E1-4956-B941-84DD1EBDF97E}"/>
                    </a:ext>
                  </a:extLst>
                </p:cNvPr>
                <p:cNvSpPr/>
                <p:nvPr/>
              </p:nvSpPr>
              <p:spPr>
                <a:xfrm>
                  <a:off x="4270434" y="3878747"/>
                  <a:ext cx="308678" cy="643485"/>
                </a:xfrm>
                <a:custGeom>
                  <a:avLst/>
                  <a:gdLst>
                    <a:gd name="connsiteX0" fmla="*/ 308679 w 308678"/>
                    <a:gd name="connsiteY0" fmla="*/ 386243 h 643485"/>
                    <a:gd name="connsiteX1" fmla="*/ 250831 w 308678"/>
                    <a:gd name="connsiteY1" fmla="*/ 480334 h 643485"/>
                    <a:gd name="connsiteX2" fmla="*/ 80239 w 308678"/>
                    <a:gd name="connsiteY2" fmla="*/ 643486 h 643485"/>
                    <a:gd name="connsiteX3" fmla="*/ 65254 w 308678"/>
                    <a:gd name="connsiteY3" fmla="*/ 599664 h 643485"/>
                    <a:gd name="connsiteX4" fmla="*/ 144121 w 308678"/>
                    <a:gd name="connsiteY4" fmla="*/ 438740 h 643485"/>
                    <a:gd name="connsiteX5" fmla="*/ 165552 w 308678"/>
                    <a:gd name="connsiteY5" fmla="*/ 380447 h 643485"/>
                    <a:gd name="connsiteX6" fmla="*/ 28392 w 308678"/>
                    <a:gd name="connsiteY6" fmla="*/ 261461 h 643485"/>
                    <a:gd name="connsiteX7" fmla="*/ 9258 w 308678"/>
                    <a:gd name="connsiteY7" fmla="*/ 244831 h 643485"/>
                    <a:gd name="connsiteX8" fmla="*/ 0 w 308678"/>
                    <a:gd name="connsiteY8" fmla="*/ 0 h 643485"/>
                    <a:gd name="connsiteX9" fmla="*/ 308679 w 308678"/>
                    <a:gd name="connsiteY9" fmla="*/ 386243 h 6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78" h="643485">
                      <a:moveTo>
                        <a:pt x="308679" y="386243"/>
                      </a:moveTo>
                      <a:cubicBezTo>
                        <a:pt x="308679" y="386243"/>
                        <a:pt x="298837" y="420533"/>
                        <a:pt x="250831" y="480334"/>
                      </a:cubicBezTo>
                      <a:cubicBezTo>
                        <a:pt x="216541" y="522854"/>
                        <a:pt x="163186" y="578301"/>
                        <a:pt x="80239" y="643486"/>
                      </a:cubicBezTo>
                      <a:cubicBezTo>
                        <a:pt x="74053" y="629324"/>
                        <a:pt x="69043" y="614648"/>
                        <a:pt x="65254" y="599664"/>
                      </a:cubicBezTo>
                      <a:cubicBezTo>
                        <a:pt x="65254" y="599664"/>
                        <a:pt x="114563" y="503652"/>
                        <a:pt x="144121" y="438740"/>
                      </a:cubicBezTo>
                      <a:cubicBezTo>
                        <a:pt x="158557" y="407091"/>
                        <a:pt x="168364" y="382814"/>
                        <a:pt x="165552" y="380447"/>
                      </a:cubicBezTo>
                      <a:cubicBezTo>
                        <a:pt x="158900" y="374927"/>
                        <a:pt x="68614" y="296471"/>
                        <a:pt x="28392" y="261461"/>
                      </a:cubicBezTo>
                      <a:lnTo>
                        <a:pt x="9258" y="244831"/>
                      </a:lnTo>
                      <a:lnTo>
                        <a:pt x="0" y="0"/>
                      </a:lnTo>
                      <a:cubicBezTo>
                        <a:pt x="0" y="0"/>
                        <a:pt x="123958" y="10218"/>
                        <a:pt x="308679" y="38624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7" name="Freeform: Shape 6416">
                  <a:extLst>
                    <a:ext uri="{FF2B5EF4-FFF2-40B4-BE49-F238E27FC236}">
                      <a16:creationId xmlns:a16="http://schemas.microsoft.com/office/drawing/2014/main" id="{8CFEF041-EEA4-4337-AE1A-1772E9E0D1D9}"/>
                    </a:ext>
                  </a:extLst>
                </p:cNvPr>
                <p:cNvSpPr/>
                <p:nvPr/>
              </p:nvSpPr>
              <p:spPr>
                <a:xfrm>
                  <a:off x="4266338" y="4457869"/>
                  <a:ext cx="85960" cy="68124"/>
                </a:xfrm>
                <a:custGeom>
                  <a:avLst/>
                  <a:gdLst>
                    <a:gd name="connsiteX0" fmla="*/ 79191 w 85960"/>
                    <a:gd name="connsiteY0" fmla="*/ 25274 h 68124"/>
                    <a:gd name="connsiteX1" fmla="*/ 16200 w 85960"/>
                    <a:gd name="connsiteY1" fmla="*/ 7066 h 68124"/>
                    <a:gd name="connsiteX2" fmla="*/ 8725 w 85960"/>
                    <a:gd name="connsiteY2" fmla="*/ 64262 h 68124"/>
                    <a:gd name="connsiteX3" fmla="*/ 55977 w 85960"/>
                    <a:gd name="connsiteY3" fmla="*/ 55140 h 68124"/>
                    <a:gd name="connsiteX4" fmla="*/ 84334 w 85960"/>
                    <a:gd name="connsiteY4" fmla="*/ 64364 h 68124"/>
                    <a:gd name="connsiteX5" fmla="*/ 79191 w 85960"/>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60" h="68124">
                      <a:moveTo>
                        <a:pt x="79191" y="25274"/>
                      </a:moveTo>
                      <a:cubicBezTo>
                        <a:pt x="79191" y="25274"/>
                        <a:pt x="34442" y="-16149"/>
                        <a:pt x="16200" y="7066"/>
                      </a:cubicBezTo>
                      <a:cubicBezTo>
                        <a:pt x="-2042" y="30280"/>
                        <a:pt x="-5368" y="66730"/>
                        <a:pt x="8725" y="64262"/>
                      </a:cubicBezTo>
                      <a:cubicBezTo>
                        <a:pt x="22818" y="61792"/>
                        <a:pt x="51828" y="48488"/>
                        <a:pt x="55977" y="55140"/>
                      </a:cubicBezTo>
                      <a:cubicBezTo>
                        <a:pt x="60126" y="61792"/>
                        <a:pt x="78711" y="74446"/>
                        <a:pt x="84334" y="64364"/>
                      </a:cubicBezTo>
                      <a:cubicBezTo>
                        <a:pt x="89958" y="54283"/>
                        <a:pt x="79191" y="25274"/>
                        <a:pt x="79191"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8" name="Freeform: Shape 6417">
                  <a:extLst>
                    <a:ext uri="{FF2B5EF4-FFF2-40B4-BE49-F238E27FC236}">
                      <a16:creationId xmlns:a16="http://schemas.microsoft.com/office/drawing/2014/main" id="{D58C7BAC-FB35-4D4B-B1BB-4D016150990E}"/>
                    </a:ext>
                  </a:extLst>
                </p:cNvPr>
                <p:cNvSpPr/>
                <p:nvPr/>
              </p:nvSpPr>
              <p:spPr>
                <a:xfrm>
                  <a:off x="4335688" y="4317350"/>
                  <a:ext cx="185577" cy="204745"/>
                </a:xfrm>
                <a:custGeom>
                  <a:avLst/>
                  <a:gdLst>
                    <a:gd name="connsiteX0" fmla="*/ 0 w 185577"/>
                    <a:gd name="connsiteY0" fmla="*/ 160923 h 204745"/>
                    <a:gd name="connsiteX1" fmla="*/ 14985 w 185577"/>
                    <a:gd name="connsiteY1" fmla="*/ 204746 h 204745"/>
                    <a:gd name="connsiteX2" fmla="*/ 185577 w 185577"/>
                    <a:gd name="connsiteY2" fmla="*/ 41594 h 204745"/>
                    <a:gd name="connsiteX3" fmla="*/ 79004 w 185577"/>
                    <a:gd name="connsiteY3" fmla="*/ 0 h 204745"/>
                    <a:gd name="connsiteX4" fmla="*/ 0 w 185577"/>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7" h="204745">
                      <a:moveTo>
                        <a:pt x="0" y="160923"/>
                      </a:moveTo>
                      <a:cubicBezTo>
                        <a:pt x="3789" y="175908"/>
                        <a:pt x="8799" y="190584"/>
                        <a:pt x="14985" y="204746"/>
                      </a:cubicBezTo>
                      <a:cubicBezTo>
                        <a:pt x="97932" y="139595"/>
                        <a:pt x="151425" y="84113"/>
                        <a:pt x="185577" y="41594"/>
                      </a:cubicBezTo>
                      <a:cubicBezTo>
                        <a:pt x="159826" y="39674"/>
                        <a:pt x="122244" y="30484"/>
                        <a:pt x="79004" y="0"/>
                      </a:cubicBezTo>
                      <a:cubicBezTo>
                        <a:pt x="49240" y="65117"/>
                        <a:pt x="0" y="160923"/>
                        <a:pt x="0"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9" name="Freeform: Shape 6418">
                  <a:extLst>
                    <a:ext uri="{FF2B5EF4-FFF2-40B4-BE49-F238E27FC236}">
                      <a16:creationId xmlns:a16="http://schemas.microsoft.com/office/drawing/2014/main" id="{E9F382B0-5111-404A-9776-B9DCCBA3C65A}"/>
                    </a:ext>
                  </a:extLst>
                </p:cNvPr>
                <p:cNvSpPr/>
                <p:nvPr/>
              </p:nvSpPr>
              <p:spPr>
                <a:xfrm>
                  <a:off x="4016252" y="3644733"/>
                  <a:ext cx="73373" cy="46008"/>
                </a:xfrm>
                <a:custGeom>
                  <a:avLst/>
                  <a:gdLst>
                    <a:gd name="connsiteX0" fmla="*/ 39698 w 73373"/>
                    <a:gd name="connsiteY0" fmla="*/ 46002 h 46008"/>
                    <a:gd name="connsiteX1" fmla="*/ 539 w 73373"/>
                    <a:gd name="connsiteY1" fmla="*/ 23096 h 46008"/>
                    <a:gd name="connsiteX2" fmla="*/ 3968 w 73373"/>
                    <a:gd name="connsiteY2" fmla="*/ 7289 h 46008"/>
                    <a:gd name="connsiteX3" fmla="*/ 21113 w 73373"/>
                    <a:gd name="connsiteY3" fmla="*/ 19 h 46008"/>
                    <a:gd name="connsiteX4" fmla="*/ 57049 w 73373"/>
                    <a:gd name="connsiteY4" fmla="*/ 19 h 46008"/>
                    <a:gd name="connsiteX5" fmla="*/ 71245 w 73373"/>
                    <a:gd name="connsiteY5" fmla="*/ 5883 h 46008"/>
                    <a:gd name="connsiteX6" fmla="*/ 70594 w 73373"/>
                    <a:gd name="connsiteY6" fmla="*/ 26080 h 46008"/>
                    <a:gd name="connsiteX7" fmla="*/ 46385 w 73373"/>
                    <a:gd name="connsiteY7" fmla="*/ 45693 h 46008"/>
                    <a:gd name="connsiteX8" fmla="*/ 39698 w 73373"/>
                    <a:gd name="connsiteY8" fmla="*/ 46002 h 46008"/>
                    <a:gd name="connsiteX9" fmla="*/ 20976 w 73373"/>
                    <a:gd name="connsiteY9" fmla="*/ 2385 h 46008"/>
                    <a:gd name="connsiteX10" fmla="*/ 5717 w 73373"/>
                    <a:gd name="connsiteY10" fmla="*/ 8797 h 46008"/>
                    <a:gd name="connsiteX11" fmla="*/ 2837 w 73373"/>
                    <a:gd name="connsiteY11" fmla="*/ 22513 h 46008"/>
                    <a:gd name="connsiteX12" fmla="*/ 26120 w 73373"/>
                    <a:gd name="connsiteY12" fmla="*/ 42299 h 46008"/>
                    <a:gd name="connsiteX13" fmla="*/ 46042 w 73373"/>
                    <a:gd name="connsiteY13" fmla="*/ 43225 h 46008"/>
                    <a:gd name="connsiteX14" fmla="*/ 46042 w 73373"/>
                    <a:gd name="connsiteY14" fmla="*/ 43225 h 46008"/>
                    <a:gd name="connsiteX15" fmla="*/ 68159 w 73373"/>
                    <a:gd name="connsiteY15" fmla="*/ 25051 h 46008"/>
                    <a:gd name="connsiteX16" fmla="*/ 68982 w 73373"/>
                    <a:gd name="connsiteY16" fmla="*/ 7083 h 46008"/>
                    <a:gd name="connsiteX17" fmla="*/ 56775 w 73373"/>
                    <a:gd name="connsiteY17" fmla="*/ 2282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73" h="46008">
                      <a:moveTo>
                        <a:pt x="39698" y="46002"/>
                      </a:moveTo>
                      <a:cubicBezTo>
                        <a:pt x="28005" y="46002"/>
                        <a:pt x="4620" y="43396"/>
                        <a:pt x="539" y="23096"/>
                      </a:cubicBezTo>
                      <a:cubicBezTo>
                        <a:pt x="-829" y="17576"/>
                        <a:pt x="440" y="11746"/>
                        <a:pt x="3968" y="7289"/>
                      </a:cubicBezTo>
                      <a:cubicBezTo>
                        <a:pt x="8309" y="2419"/>
                        <a:pt x="14598" y="-255"/>
                        <a:pt x="21113" y="19"/>
                      </a:cubicBezTo>
                      <a:lnTo>
                        <a:pt x="57049" y="19"/>
                      </a:lnTo>
                      <a:cubicBezTo>
                        <a:pt x="63907" y="19"/>
                        <a:pt x="68639" y="2008"/>
                        <a:pt x="71245" y="5883"/>
                      </a:cubicBezTo>
                      <a:cubicBezTo>
                        <a:pt x="75566" y="12398"/>
                        <a:pt x="72240" y="22170"/>
                        <a:pt x="70594" y="26080"/>
                      </a:cubicBezTo>
                      <a:cubicBezTo>
                        <a:pt x="65004" y="39453"/>
                        <a:pt x="57323" y="45693"/>
                        <a:pt x="46385" y="45693"/>
                      </a:cubicBezTo>
                      <a:cubicBezTo>
                        <a:pt x="44163" y="45934"/>
                        <a:pt x="41931" y="46036"/>
                        <a:pt x="39698" y="46002"/>
                      </a:cubicBezTo>
                      <a:close/>
                      <a:moveTo>
                        <a:pt x="20976" y="2385"/>
                      </a:moveTo>
                      <a:cubicBezTo>
                        <a:pt x="15184" y="2145"/>
                        <a:pt x="9585" y="4477"/>
                        <a:pt x="5717" y="8797"/>
                      </a:cubicBezTo>
                      <a:cubicBezTo>
                        <a:pt x="2710" y="12672"/>
                        <a:pt x="1650" y="17747"/>
                        <a:pt x="2837" y="22513"/>
                      </a:cubicBezTo>
                      <a:cubicBezTo>
                        <a:pt x="4963" y="32800"/>
                        <a:pt x="12781" y="39658"/>
                        <a:pt x="26120" y="42299"/>
                      </a:cubicBezTo>
                      <a:cubicBezTo>
                        <a:pt x="32686" y="43533"/>
                        <a:pt x="39390" y="43842"/>
                        <a:pt x="46042" y="43225"/>
                      </a:cubicBezTo>
                      <a:lnTo>
                        <a:pt x="46042" y="43225"/>
                      </a:lnTo>
                      <a:cubicBezTo>
                        <a:pt x="55952" y="43225"/>
                        <a:pt x="62981" y="37464"/>
                        <a:pt x="68159" y="25051"/>
                      </a:cubicBezTo>
                      <a:cubicBezTo>
                        <a:pt x="69325" y="22308"/>
                        <a:pt x="72788" y="12809"/>
                        <a:pt x="68982" y="7083"/>
                      </a:cubicBezTo>
                      <a:cubicBezTo>
                        <a:pt x="66890" y="3894"/>
                        <a:pt x="62776" y="2282"/>
                        <a:pt x="56775" y="22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0" name="Freeform: Shape 6419">
                  <a:extLst>
                    <a:ext uri="{FF2B5EF4-FFF2-40B4-BE49-F238E27FC236}">
                      <a16:creationId xmlns:a16="http://schemas.microsoft.com/office/drawing/2014/main" id="{ACB2290E-884D-461B-806F-A06CB06F1829}"/>
                    </a:ext>
                  </a:extLst>
                </p:cNvPr>
                <p:cNvSpPr/>
                <p:nvPr/>
              </p:nvSpPr>
              <p:spPr>
                <a:xfrm>
                  <a:off x="4105255" y="3644733"/>
                  <a:ext cx="73365" cy="46008"/>
                </a:xfrm>
                <a:custGeom>
                  <a:avLst/>
                  <a:gdLst>
                    <a:gd name="connsiteX0" fmla="*/ 33540 w 73365"/>
                    <a:gd name="connsiteY0" fmla="*/ 46002 h 46008"/>
                    <a:gd name="connsiteX1" fmla="*/ 26990 w 73365"/>
                    <a:gd name="connsiteY1" fmla="*/ 45693 h 46008"/>
                    <a:gd name="connsiteX2" fmla="*/ 2747 w 73365"/>
                    <a:gd name="connsiteY2" fmla="*/ 26080 h 46008"/>
                    <a:gd name="connsiteX3" fmla="*/ 2130 w 73365"/>
                    <a:gd name="connsiteY3" fmla="*/ 5883 h 46008"/>
                    <a:gd name="connsiteX4" fmla="*/ 16326 w 73365"/>
                    <a:gd name="connsiteY4" fmla="*/ 19 h 46008"/>
                    <a:gd name="connsiteX5" fmla="*/ 52262 w 73365"/>
                    <a:gd name="connsiteY5" fmla="*/ 19 h 46008"/>
                    <a:gd name="connsiteX6" fmla="*/ 69407 w 73365"/>
                    <a:gd name="connsiteY6" fmla="*/ 7289 h 46008"/>
                    <a:gd name="connsiteX7" fmla="*/ 72836 w 73365"/>
                    <a:gd name="connsiteY7" fmla="*/ 23096 h 46008"/>
                    <a:gd name="connsiteX8" fmla="*/ 33540 w 73365"/>
                    <a:gd name="connsiteY8" fmla="*/ 46002 h 46008"/>
                    <a:gd name="connsiteX9" fmla="*/ 16395 w 73365"/>
                    <a:gd name="connsiteY9" fmla="*/ 2385 h 46008"/>
                    <a:gd name="connsiteX10" fmla="*/ 4187 w 73365"/>
                    <a:gd name="connsiteY10" fmla="*/ 7186 h 46008"/>
                    <a:gd name="connsiteX11" fmla="*/ 5010 w 73365"/>
                    <a:gd name="connsiteY11" fmla="*/ 25154 h 46008"/>
                    <a:gd name="connsiteX12" fmla="*/ 27128 w 73365"/>
                    <a:gd name="connsiteY12" fmla="*/ 43328 h 46008"/>
                    <a:gd name="connsiteX13" fmla="*/ 27128 w 73365"/>
                    <a:gd name="connsiteY13" fmla="*/ 43328 h 46008"/>
                    <a:gd name="connsiteX14" fmla="*/ 47050 w 73365"/>
                    <a:gd name="connsiteY14" fmla="*/ 42402 h 46008"/>
                    <a:gd name="connsiteX15" fmla="*/ 70333 w 73365"/>
                    <a:gd name="connsiteY15" fmla="*/ 22616 h 46008"/>
                    <a:gd name="connsiteX16" fmla="*/ 67452 w 73365"/>
                    <a:gd name="connsiteY16" fmla="*/ 8900 h 46008"/>
                    <a:gd name="connsiteX17" fmla="*/ 52193 w 73365"/>
                    <a:gd name="connsiteY17" fmla="*/ 2488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65" h="46008">
                      <a:moveTo>
                        <a:pt x="33540" y="46002"/>
                      </a:moveTo>
                      <a:cubicBezTo>
                        <a:pt x="31352" y="46036"/>
                        <a:pt x="29164" y="45934"/>
                        <a:pt x="26990" y="45693"/>
                      </a:cubicBezTo>
                      <a:cubicBezTo>
                        <a:pt x="16052" y="45693"/>
                        <a:pt x="8371" y="39453"/>
                        <a:pt x="2747" y="26080"/>
                      </a:cubicBezTo>
                      <a:cubicBezTo>
                        <a:pt x="1136" y="22170"/>
                        <a:pt x="-2190" y="12364"/>
                        <a:pt x="2130" y="5883"/>
                      </a:cubicBezTo>
                      <a:cubicBezTo>
                        <a:pt x="4702" y="2008"/>
                        <a:pt x="9502" y="19"/>
                        <a:pt x="16326" y="19"/>
                      </a:cubicBezTo>
                      <a:lnTo>
                        <a:pt x="52262" y="19"/>
                      </a:lnTo>
                      <a:cubicBezTo>
                        <a:pt x="58777" y="-255"/>
                        <a:pt x="65066" y="2419"/>
                        <a:pt x="69407" y="7289"/>
                      </a:cubicBezTo>
                      <a:cubicBezTo>
                        <a:pt x="72922" y="11746"/>
                        <a:pt x="74187" y="17576"/>
                        <a:pt x="72836" y="23096"/>
                      </a:cubicBezTo>
                      <a:cubicBezTo>
                        <a:pt x="68618" y="43396"/>
                        <a:pt x="45233" y="46002"/>
                        <a:pt x="33540" y="46002"/>
                      </a:cubicBezTo>
                      <a:close/>
                      <a:moveTo>
                        <a:pt x="16395" y="2385"/>
                      </a:moveTo>
                      <a:cubicBezTo>
                        <a:pt x="10394" y="2385"/>
                        <a:pt x="6279" y="3997"/>
                        <a:pt x="4187" y="7186"/>
                      </a:cubicBezTo>
                      <a:cubicBezTo>
                        <a:pt x="347" y="12912"/>
                        <a:pt x="3845" y="22410"/>
                        <a:pt x="5010" y="25154"/>
                      </a:cubicBezTo>
                      <a:cubicBezTo>
                        <a:pt x="10188" y="37567"/>
                        <a:pt x="17218" y="43328"/>
                        <a:pt x="27128" y="43328"/>
                      </a:cubicBezTo>
                      <a:lnTo>
                        <a:pt x="27128" y="43328"/>
                      </a:lnTo>
                      <a:cubicBezTo>
                        <a:pt x="33780" y="43945"/>
                        <a:pt x="40483" y="43636"/>
                        <a:pt x="47050" y="42402"/>
                      </a:cubicBezTo>
                      <a:cubicBezTo>
                        <a:pt x="60389" y="39693"/>
                        <a:pt x="68207" y="33006"/>
                        <a:pt x="70333" y="22616"/>
                      </a:cubicBezTo>
                      <a:cubicBezTo>
                        <a:pt x="71519" y="17850"/>
                        <a:pt x="70460" y="12775"/>
                        <a:pt x="67452" y="8900"/>
                      </a:cubicBezTo>
                      <a:cubicBezTo>
                        <a:pt x="63585" y="4580"/>
                        <a:pt x="57985" y="2248"/>
                        <a:pt x="52193" y="248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1" name="Freeform: Shape 6420">
                  <a:extLst>
                    <a:ext uri="{FF2B5EF4-FFF2-40B4-BE49-F238E27FC236}">
                      <a16:creationId xmlns:a16="http://schemas.microsoft.com/office/drawing/2014/main" id="{CB028EEC-5B87-4D9E-B7B9-2AF5495FA5F2}"/>
                    </a:ext>
                  </a:extLst>
                </p:cNvPr>
                <p:cNvSpPr/>
                <p:nvPr/>
              </p:nvSpPr>
              <p:spPr>
                <a:xfrm>
                  <a:off x="4083049" y="3655686"/>
                  <a:ext cx="28791" cy="5698"/>
                </a:xfrm>
                <a:custGeom>
                  <a:avLst/>
                  <a:gdLst>
                    <a:gd name="connsiteX0" fmla="*/ 1465 w 28791"/>
                    <a:gd name="connsiteY0" fmla="*/ 5697 h 5698"/>
                    <a:gd name="connsiteX1" fmla="*/ 1 w 28791"/>
                    <a:gd name="connsiteY1" fmla="*/ 4360 h 5698"/>
                    <a:gd name="connsiteX2" fmla="*/ 882 w 28791"/>
                    <a:gd name="connsiteY2" fmla="*/ 2988 h 5698"/>
                    <a:gd name="connsiteX3" fmla="*/ 28040 w 28791"/>
                    <a:gd name="connsiteY3" fmla="*/ 2988 h 5698"/>
                    <a:gd name="connsiteX4" fmla="*/ 28623 w 28791"/>
                    <a:gd name="connsiteY4" fmla="*/ 4908 h 5698"/>
                    <a:gd name="connsiteX5" fmla="*/ 26703 w 28791"/>
                    <a:gd name="connsiteY5" fmla="*/ 5491 h 5698"/>
                    <a:gd name="connsiteX6" fmla="*/ 2048 w 28791"/>
                    <a:gd name="connsiteY6" fmla="*/ 5491 h 5698"/>
                    <a:gd name="connsiteX7" fmla="*/ 1465 w 28791"/>
                    <a:gd name="connsiteY7" fmla="*/ 5697 h 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1" h="5698">
                      <a:moveTo>
                        <a:pt x="1465" y="5697"/>
                      </a:moveTo>
                      <a:cubicBezTo>
                        <a:pt x="690" y="5731"/>
                        <a:pt x="35" y="5114"/>
                        <a:pt x="1" y="4360"/>
                      </a:cubicBezTo>
                      <a:cubicBezTo>
                        <a:pt x="-23" y="3742"/>
                        <a:pt x="330" y="3194"/>
                        <a:pt x="882" y="2988"/>
                      </a:cubicBezTo>
                      <a:cubicBezTo>
                        <a:pt x="1465" y="2714"/>
                        <a:pt x="15558" y="-3596"/>
                        <a:pt x="28040" y="2988"/>
                      </a:cubicBezTo>
                      <a:cubicBezTo>
                        <a:pt x="28733" y="3365"/>
                        <a:pt x="28993" y="4222"/>
                        <a:pt x="28623" y="4908"/>
                      </a:cubicBezTo>
                      <a:cubicBezTo>
                        <a:pt x="28253" y="5594"/>
                        <a:pt x="27395" y="5868"/>
                        <a:pt x="26703" y="5491"/>
                      </a:cubicBezTo>
                      <a:cubicBezTo>
                        <a:pt x="15421" y="-475"/>
                        <a:pt x="2185" y="5491"/>
                        <a:pt x="2048" y="5491"/>
                      </a:cubicBezTo>
                      <a:cubicBezTo>
                        <a:pt x="1873" y="5594"/>
                        <a:pt x="1674" y="5663"/>
                        <a:pt x="1465" y="5697"/>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2" name="Freeform: Shape 6421">
                  <a:extLst>
                    <a:ext uri="{FF2B5EF4-FFF2-40B4-BE49-F238E27FC236}">
                      <a16:creationId xmlns:a16="http://schemas.microsoft.com/office/drawing/2014/main" id="{CDFC0439-5792-4D4E-8FD9-26F9433DF54A}"/>
                    </a:ext>
                  </a:extLst>
                </p:cNvPr>
                <p:cNvSpPr/>
                <p:nvPr/>
              </p:nvSpPr>
              <p:spPr>
                <a:xfrm>
                  <a:off x="7818671" y="3169527"/>
                  <a:ext cx="135503" cy="443232"/>
                </a:xfrm>
                <a:custGeom>
                  <a:avLst/>
                  <a:gdLst>
                    <a:gd name="connsiteX0" fmla="*/ 135504 w 135503"/>
                    <a:gd name="connsiteY0" fmla="*/ 438089 h 443232"/>
                    <a:gd name="connsiteX1" fmla="*/ 107660 w 135503"/>
                    <a:gd name="connsiteY1" fmla="*/ 443232 h 443232"/>
                    <a:gd name="connsiteX2" fmla="*/ 29308 w 135503"/>
                    <a:gd name="connsiteY2" fmla="*/ 289991 h 443232"/>
                    <a:gd name="connsiteX3" fmla="*/ 38909 w 135503"/>
                    <a:gd name="connsiteY3" fmla="*/ 12756 h 443232"/>
                    <a:gd name="connsiteX4" fmla="*/ 50773 w 135503"/>
                    <a:gd name="connsiteY4" fmla="*/ 446 h 443232"/>
                    <a:gd name="connsiteX5" fmla="*/ 51219 w 135503"/>
                    <a:gd name="connsiteY5" fmla="*/ 0 h 443232"/>
                    <a:gd name="connsiteX6" fmla="*/ 51596 w 135503"/>
                    <a:gd name="connsiteY6" fmla="*/ 652 h 443232"/>
                    <a:gd name="connsiteX7" fmla="*/ 67095 w 135503"/>
                    <a:gd name="connsiteY7" fmla="*/ 40394 h 443232"/>
                    <a:gd name="connsiteX8" fmla="*/ 96721 w 135503"/>
                    <a:gd name="connsiteY8" fmla="*/ 282035 h 443232"/>
                    <a:gd name="connsiteX9" fmla="*/ 135504 w 135503"/>
                    <a:gd name="connsiteY9" fmla="*/ 438089 h 4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03" h="443232">
                      <a:moveTo>
                        <a:pt x="135504" y="438089"/>
                      </a:moveTo>
                      <a:lnTo>
                        <a:pt x="107660" y="443232"/>
                      </a:lnTo>
                      <a:cubicBezTo>
                        <a:pt x="107660" y="443232"/>
                        <a:pt x="31502" y="325823"/>
                        <a:pt x="29308" y="289991"/>
                      </a:cubicBezTo>
                      <a:cubicBezTo>
                        <a:pt x="27216" y="255701"/>
                        <a:pt x="-41433" y="106196"/>
                        <a:pt x="38909" y="12756"/>
                      </a:cubicBezTo>
                      <a:cubicBezTo>
                        <a:pt x="42646" y="8435"/>
                        <a:pt x="46590" y="4324"/>
                        <a:pt x="50773" y="446"/>
                      </a:cubicBezTo>
                      <a:cubicBezTo>
                        <a:pt x="50910" y="281"/>
                        <a:pt x="51047" y="130"/>
                        <a:pt x="51219" y="0"/>
                      </a:cubicBezTo>
                      <a:lnTo>
                        <a:pt x="51596" y="652"/>
                      </a:lnTo>
                      <a:cubicBezTo>
                        <a:pt x="53242" y="3360"/>
                        <a:pt x="59620" y="14916"/>
                        <a:pt x="67095" y="40394"/>
                      </a:cubicBezTo>
                      <a:cubicBezTo>
                        <a:pt x="78822" y="80273"/>
                        <a:pt x="93292" y="154271"/>
                        <a:pt x="96721" y="282035"/>
                      </a:cubicBezTo>
                      <a:cubicBezTo>
                        <a:pt x="96721" y="282035"/>
                        <a:pt x="115272" y="391455"/>
                        <a:pt x="135504" y="438089"/>
                      </a:cubicBez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3" name="Freeform: Shape 6422">
                  <a:extLst>
                    <a:ext uri="{FF2B5EF4-FFF2-40B4-BE49-F238E27FC236}">
                      <a16:creationId xmlns:a16="http://schemas.microsoft.com/office/drawing/2014/main" id="{16B48340-06EF-4A21-A592-03AE3B674F70}"/>
                    </a:ext>
                  </a:extLst>
                </p:cNvPr>
                <p:cNvSpPr/>
                <p:nvPr/>
              </p:nvSpPr>
              <p:spPr>
                <a:xfrm>
                  <a:off x="7915358" y="3577853"/>
                  <a:ext cx="69739" cy="111060"/>
                </a:xfrm>
                <a:custGeom>
                  <a:avLst/>
                  <a:gdLst>
                    <a:gd name="connsiteX0" fmla="*/ 38817 w 69739"/>
                    <a:gd name="connsiteY0" fmla="*/ 29763 h 111060"/>
                    <a:gd name="connsiteX1" fmla="*/ 69678 w 69739"/>
                    <a:gd name="connsiteY1" fmla="*/ 77050 h 111060"/>
                    <a:gd name="connsiteX2" fmla="*/ 45675 w 69739"/>
                    <a:gd name="connsiteY2" fmla="*/ 110791 h 111060"/>
                    <a:gd name="connsiteX3" fmla="*/ 38817 w 69739"/>
                    <a:gd name="connsiteY3" fmla="*/ 84250 h 111060"/>
                    <a:gd name="connsiteX4" fmla="*/ 28530 w 69739"/>
                    <a:gd name="connsiteY4" fmla="*/ 66797 h 111060"/>
                    <a:gd name="connsiteX5" fmla="*/ 32713 w 69739"/>
                    <a:gd name="connsiteY5" fmla="*/ 88056 h 111060"/>
                    <a:gd name="connsiteX6" fmla="*/ 25169 w 69739"/>
                    <a:gd name="connsiteY6" fmla="*/ 82810 h 111060"/>
                    <a:gd name="connsiteX7" fmla="*/ 12824 w 69739"/>
                    <a:gd name="connsiteY7" fmla="*/ 56784 h 111060"/>
                    <a:gd name="connsiteX8" fmla="*/ 9670 w 69739"/>
                    <a:gd name="connsiteY8" fmla="*/ 30004 h 111060"/>
                    <a:gd name="connsiteX9" fmla="*/ 0 w 69739"/>
                    <a:gd name="connsiteY9" fmla="*/ 4595 h 111060"/>
                    <a:gd name="connsiteX10" fmla="*/ 21500 w 69739"/>
                    <a:gd name="connsiteY10" fmla="*/ 0 h 11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39" h="111060">
                      <a:moveTo>
                        <a:pt x="38817" y="29763"/>
                      </a:moveTo>
                      <a:cubicBezTo>
                        <a:pt x="38817" y="29763"/>
                        <a:pt x="68649" y="63402"/>
                        <a:pt x="69678" y="77050"/>
                      </a:cubicBezTo>
                      <a:cubicBezTo>
                        <a:pt x="70706" y="90697"/>
                        <a:pt x="58773" y="107911"/>
                        <a:pt x="45675" y="110791"/>
                      </a:cubicBezTo>
                      <a:cubicBezTo>
                        <a:pt x="32576" y="113671"/>
                        <a:pt x="40702" y="92686"/>
                        <a:pt x="38817" y="84250"/>
                      </a:cubicBezTo>
                      <a:cubicBezTo>
                        <a:pt x="36930" y="75815"/>
                        <a:pt x="28152" y="62956"/>
                        <a:pt x="28530" y="66797"/>
                      </a:cubicBezTo>
                      <a:cubicBezTo>
                        <a:pt x="28907" y="70637"/>
                        <a:pt x="34359" y="85656"/>
                        <a:pt x="32713" y="88056"/>
                      </a:cubicBezTo>
                      <a:cubicBezTo>
                        <a:pt x="31067" y="90457"/>
                        <a:pt x="26781" y="90834"/>
                        <a:pt x="25169" y="82810"/>
                      </a:cubicBezTo>
                      <a:cubicBezTo>
                        <a:pt x="23557" y="74786"/>
                        <a:pt x="10184" y="65425"/>
                        <a:pt x="12824" y="56784"/>
                      </a:cubicBezTo>
                      <a:cubicBezTo>
                        <a:pt x="15465" y="48143"/>
                        <a:pt x="13305" y="41559"/>
                        <a:pt x="9670" y="30004"/>
                      </a:cubicBezTo>
                      <a:cubicBezTo>
                        <a:pt x="6035" y="18448"/>
                        <a:pt x="0" y="4595"/>
                        <a:pt x="0" y="4595"/>
                      </a:cubicBezTo>
                      <a:lnTo>
                        <a:pt x="21500" y="0"/>
                      </a:ln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4" name="Freeform: Shape 6423">
                  <a:extLst>
                    <a:ext uri="{FF2B5EF4-FFF2-40B4-BE49-F238E27FC236}">
                      <a16:creationId xmlns:a16="http://schemas.microsoft.com/office/drawing/2014/main" id="{FB996F01-7B7A-4A64-81B3-E9C8654D431F}"/>
                    </a:ext>
                  </a:extLst>
                </p:cNvPr>
                <p:cNvSpPr/>
                <p:nvPr/>
              </p:nvSpPr>
              <p:spPr>
                <a:xfrm>
                  <a:off x="7752845" y="2999860"/>
                  <a:ext cx="74086" cy="117409"/>
                </a:xfrm>
                <a:custGeom>
                  <a:avLst/>
                  <a:gdLst>
                    <a:gd name="connsiteX0" fmla="*/ 13 w 74086"/>
                    <a:gd name="connsiteY0" fmla="*/ 0 h 117409"/>
                    <a:gd name="connsiteX1" fmla="*/ 7866 w 74086"/>
                    <a:gd name="connsiteY1" fmla="*/ 16974 h 117409"/>
                    <a:gd name="connsiteX2" fmla="*/ 425 w 74086"/>
                    <a:gd name="connsiteY2" fmla="*/ 71083 h 117409"/>
                    <a:gd name="connsiteX3" fmla="*/ 10952 w 74086"/>
                    <a:gd name="connsiteY3" fmla="*/ 100093 h 117409"/>
                    <a:gd name="connsiteX4" fmla="*/ 9031 w 74086"/>
                    <a:gd name="connsiteY4" fmla="*/ 81679 h 117409"/>
                    <a:gd name="connsiteX5" fmla="*/ 19318 w 74086"/>
                    <a:gd name="connsiteY5" fmla="*/ 103693 h 117409"/>
                    <a:gd name="connsiteX6" fmla="*/ 27137 w 74086"/>
                    <a:gd name="connsiteY6" fmla="*/ 117409 h 117409"/>
                    <a:gd name="connsiteX7" fmla="*/ 51997 w 74086"/>
                    <a:gd name="connsiteY7" fmla="*/ 92034 h 117409"/>
                    <a:gd name="connsiteX8" fmla="*/ 52169 w 74086"/>
                    <a:gd name="connsiteY8" fmla="*/ 103624 h 117409"/>
                    <a:gd name="connsiteX9" fmla="*/ 74046 w 74086"/>
                    <a:gd name="connsiteY9" fmla="*/ 69917 h 117409"/>
                    <a:gd name="connsiteX10" fmla="*/ 49700 w 74086"/>
                    <a:gd name="connsiteY10" fmla="*/ 36348 h 117409"/>
                    <a:gd name="connsiteX11" fmla="*/ 24531 w 74086"/>
                    <a:gd name="connsiteY11" fmla="*/ 14608 h 117409"/>
                    <a:gd name="connsiteX12" fmla="*/ 13 w 74086"/>
                    <a:gd name="connsiteY12" fmla="*/ 0 h 1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6" h="117409">
                      <a:moveTo>
                        <a:pt x="13" y="0"/>
                      </a:moveTo>
                      <a:cubicBezTo>
                        <a:pt x="13" y="0"/>
                        <a:pt x="-673" y="14196"/>
                        <a:pt x="7866" y="16974"/>
                      </a:cubicBezTo>
                      <a:cubicBezTo>
                        <a:pt x="16404" y="19751"/>
                        <a:pt x="-912" y="50406"/>
                        <a:pt x="425" y="71083"/>
                      </a:cubicBezTo>
                      <a:cubicBezTo>
                        <a:pt x="1762" y="91760"/>
                        <a:pt x="10952" y="100093"/>
                        <a:pt x="10952" y="100093"/>
                      </a:cubicBezTo>
                      <a:cubicBezTo>
                        <a:pt x="10952" y="100093"/>
                        <a:pt x="6563" y="88708"/>
                        <a:pt x="9031" y="81679"/>
                      </a:cubicBezTo>
                      <a:cubicBezTo>
                        <a:pt x="9031" y="81679"/>
                        <a:pt x="8620" y="96321"/>
                        <a:pt x="19318" y="103693"/>
                      </a:cubicBezTo>
                      <a:cubicBezTo>
                        <a:pt x="30017" y="111065"/>
                        <a:pt x="27137" y="117409"/>
                        <a:pt x="27137" y="117409"/>
                      </a:cubicBezTo>
                      <a:cubicBezTo>
                        <a:pt x="27137" y="117409"/>
                        <a:pt x="51311" y="110174"/>
                        <a:pt x="51997" y="92034"/>
                      </a:cubicBezTo>
                      <a:cubicBezTo>
                        <a:pt x="52546" y="95875"/>
                        <a:pt x="52580" y="99770"/>
                        <a:pt x="52169" y="103624"/>
                      </a:cubicBezTo>
                      <a:cubicBezTo>
                        <a:pt x="52169" y="103624"/>
                        <a:pt x="73051" y="87954"/>
                        <a:pt x="74046" y="69917"/>
                      </a:cubicBezTo>
                      <a:cubicBezTo>
                        <a:pt x="75040" y="51881"/>
                        <a:pt x="57620" y="36622"/>
                        <a:pt x="49700" y="36348"/>
                      </a:cubicBezTo>
                      <a:cubicBezTo>
                        <a:pt x="41779" y="36073"/>
                        <a:pt x="24050" y="20471"/>
                        <a:pt x="24531" y="14608"/>
                      </a:cubicBezTo>
                      <a:cubicBezTo>
                        <a:pt x="25011" y="8744"/>
                        <a:pt x="13" y="0"/>
                        <a:pt x="1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5" name="Freeform: Shape 6424">
                  <a:extLst>
                    <a:ext uri="{FF2B5EF4-FFF2-40B4-BE49-F238E27FC236}">
                      <a16:creationId xmlns:a16="http://schemas.microsoft.com/office/drawing/2014/main" id="{446C7674-FBD8-48AE-B180-A5131AD5EE8C}"/>
                    </a:ext>
                  </a:extLst>
                </p:cNvPr>
                <p:cNvSpPr/>
                <p:nvPr/>
              </p:nvSpPr>
              <p:spPr>
                <a:xfrm>
                  <a:off x="7617914" y="2887793"/>
                  <a:ext cx="204979" cy="151909"/>
                </a:xfrm>
                <a:custGeom>
                  <a:avLst/>
                  <a:gdLst>
                    <a:gd name="connsiteX0" fmla="*/ 201741 w 204979"/>
                    <a:gd name="connsiteY0" fmla="*/ 10603 h 151909"/>
                    <a:gd name="connsiteX1" fmla="*/ 77028 w 204979"/>
                    <a:gd name="connsiteY1" fmla="*/ 37280 h 151909"/>
                    <a:gd name="connsiteX2" fmla="*/ 3236 w 204979"/>
                    <a:gd name="connsiteY2" fmla="*/ 141316 h 151909"/>
                    <a:gd name="connsiteX3" fmla="*/ 127949 w 204979"/>
                    <a:gd name="connsiteY3" fmla="*/ 114604 h 151909"/>
                    <a:gd name="connsiteX4" fmla="*/ 201741 w 204979"/>
                    <a:gd name="connsiteY4" fmla="*/ 10603 h 15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79" h="151909">
                      <a:moveTo>
                        <a:pt x="201741" y="10603"/>
                      </a:moveTo>
                      <a:cubicBezTo>
                        <a:pt x="187648" y="-10760"/>
                        <a:pt x="131824" y="1173"/>
                        <a:pt x="77028" y="37280"/>
                      </a:cubicBezTo>
                      <a:cubicBezTo>
                        <a:pt x="22233" y="73388"/>
                        <a:pt x="-10823" y="119954"/>
                        <a:pt x="3236" y="141316"/>
                      </a:cubicBezTo>
                      <a:cubicBezTo>
                        <a:pt x="17295" y="162679"/>
                        <a:pt x="73119" y="150712"/>
                        <a:pt x="127949" y="114604"/>
                      </a:cubicBezTo>
                      <a:cubicBezTo>
                        <a:pt x="182779" y="78497"/>
                        <a:pt x="215800" y="31931"/>
                        <a:pt x="201741" y="10603"/>
                      </a:cubicBezTo>
                      <a:close/>
                    </a:path>
                  </a:pathLst>
                </a:custGeom>
                <a:solidFill>
                  <a:srgbClr val="E2AF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6" name="Freeform: Shape 6425">
                  <a:extLst>
                    <a:ext uri="{FF2B5EF4-FFF2-40B4-BE49-F238E27FC236}">
                      <a16:creationId xmlns:a16="http://schemas.microsoft.com/office/drawing/2014/main" id="{6BB72353-AD08-46CB-8308-F0B45DFA3918}"/>
                    </a:ext>
                  </a:extLst>
                </p:cNvPr>
                <p:cNvSpPr/>
                <p:nvPr/>
              </p:nvSpPr>
              <p:spPr>
                <a:xfrm>
                  <a:off x="7697343" y="3555564"/>
                  <a:ext cx="242841" cy="929430"/>
                </a:xfrm>
                <a:custGeom>
                  <a:avLst/>
                  <a:gdLst>
                    <a:gd name="connsiteX0" fmla="*/ 242842 w 242841"/>
                    <a:gd name="connsiteY0" fmla="*/ 918423 h 929430"/>
                    <a:gd name="connsiteX1" fmla="*/ 213284 w 242841"/>
                    <a:gd name="connsiteY1" fmla="*/ 929430 h 929430"/>
                    <a:gd name="connsiteX2" fmla="*/ 69266 w 242841"/>
                    <a:gd name="connsiteY2" fmla="*/ 594726 h 929430"/>
                    <a:gd name="connsiteX3" fmla="*/ 73484 w 242841"/>
                    <a:gd name="connsiteY3" fmla="*/ 514624 h 929430"/>
                    <a:gd name="connsiteX4" fmla="*/ 70055 w 242841"/>
                    <a:gd name="connsiteY4" fmla="*/ 494804 h 929430"/>
                    <a:gd name="connsiteX5" fmla="*/ 66351 w 242841"/>
                    <a:gd name="connsiteY5" fmla="*/ 473613 h 929430"/>
                    <a:gd name="connsiteX6" fmla="*/ 49858 w 242841"/>
                    <a:gd name="connsiteY6" fmla="*/ 379727 h 929430"/>
                    <a:gd name="connsiteX7" fmla="*/ 0 w 242841"/>
                    <a:gd name="connsiteY7" fmla="*/ 103796 h 929430"/>
                    <a:gd name="connsiteX8" fmla="*/ 7955 w 242841"/>
                    <a:gd name="connsiteY8" fmla="*/ 101258 h 929430"/>
                    <a:gd name="connsiteX9" fmla="*/ 94126 w 242841"/>
                    <a:gd name="connsiteY9" fmla="*/ 73449 h 929430"/>
                    <a:gd name="connsiteX10" fmla="*/ 111923 w 242841"/>
                    <a:gd name="connsiteY10" fmla="*/ 16905 h 929430"/>
                    <a:gd name="connsiteX11" fmla="*/ 176079 w 242841"/>
                    <a:gd name="connsiteY11" fmla="*/ 0 h 929430"/>
                    <a:gd name="connsiteX12" fmla="*/ 203237 w 242841"/>
                    <a:gd name="connsiteY12" fmla="*/ 160477 h 929430"/>
                    <a:gd name="connsiteX13" fmla="*/ 209375 w 242841"/>
                    <a:gd name="connsiteY13" fmla="*/ 217810 h 929430"/>
                    <a:gd name="connsiteX14" fmla="*/ 203271 w 242841"/>
                    <a:gd name="connsiteY14" fmla="*/ 449816 h 929430"/>
                    <a:gd name="connsiteX15" fmla="*/ 191990 w 242841"/>
                    <a:gd name="connsiteY15" fmla="*/ 521036 h 929430"/>
                    <a:gd name="connsiteX16" fmla="*/ 189521 w 242841"/>
                    <a:gd name="connsiteY16" fmla="*/ 591331 h 929430"/>
                    <a:gd name="connsiteX17" fmla="*/ 242842 w 242841"/>
                    <a:gd name="connsiteY17" fmla="*/ 918423 h 9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841" h="929430">
                      <a:moveTo>
                        <a:pt x="242842" y="918423"/>
                      </a:moveTo>
                      <a:lnTo>
                        <a:pt x="213284" y="929430"/>
                      </a:lnTo>
                      <a:cubicBezTo>
                        <a:pt x="213284" y="929430"/>
                        <a:pt x="84902" y="751362"/>
                        <a:pt x="69266" y="594726"/>
                      </a:cubicBezTo>
                      <a:cubicBezTo>
                        <a:pt x="66146" y="567980"/>
                        <a:pt x="67551" y="540890"/>
                        <a:pt x="73484" y="514624"/>
                      </a:cubicBezTo>
                      <a:lnTo>
                        <a:pt x="70055" y="494804"/>
                      </a:lnTo>
                      <a:cubicBezTo>
                        <a:pt x="69026" y="488872"/>
                        <a:pt x="67757" y="481775"/>
                        <a:pt x="66351" y="473613"/>
                      </a:cubicBezTo>
                      <a:cubicBezTo>
                        <a:pt x="62168" y="449610"/>
                        <a:pt x="56441" y="416966"/>
                        <a:pt x="49858" y="379727"/>
                      </a:cubicBezTo>
                      <a:cubicBezTo>
                        <a:pt x="34770" y="294002"/>
                        <a:pt x="15191" y="184274"/>
                        <a:pt x="0" y="103796"/>
                      </a:cubicBezTo>
                      <a:lnTo>
                        <a:pt x="7955" y="101258"/>
                      </a:lnTo>
                      <a:lnTo>
                        <a:pt x="94126" y="73449"/>
                      </a:lnTo>
                      <a:lnTo>
                        <a:pt x="111923" y="16905"/>
                      </a:lnTo>
                      <a:lnTo>
                        <a:pt x="176079" y="0"/>
                      </a:lnTo>
                      <a:cubicBezTo>
                        <a:pt x="176079" y="0"/>
                        <a:pt x="190447" y="28049"/>
                        <a:pt x="203237" y="160477"/>
                      </a:cubicBezTo>
                      <a:cubicBezTo>
                        <a:pt x="205603" y="177862"/>
                        <a:pt x="207763" y="197030"/>
                        <a:pt x="209375" y="217810"/>
                      </a:cubicBezTo>
                      <a:cubicBezTo>
                        <a:pt x="215273" y="295134"/>
                        <a:pt x="213249" y="372904"/>
                        <a:pt x="203271" y="449816"/>
                      </a:cubicBezTo>
                      <a:cubicBezTo>
                        <a:pt x="200322" y="472825"/>
                        <a:pt x="196619" y="496622"/>
                        <a:pt x="191990" y="521036"/>
                      </a:cubicBezTo>
                      <a:cubicBezTo>
                        <a:pt x="188561" y="538936"/>
                        <a:pt x="188115" y="563316"/>
                        <a:pt x="189521" y="591331"/>
                      </a:cubicBezTo>
                      <a:cubicBezTo>
                        <a:pt x="195830" y="719404"/>
                        <a:pt x="242842" y="918423"/>
                        <a:pt x="242842" y="91842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7" name="Freeform: Shape 6426">
                  <a:extLst>
                    <a:ext uri="{FF2B5EF4-FFF2-40B4-BE49-F238E27FC236}">
                      <a16:creationId xmlns:a16="http://schemas.microsoft.com/office/drawing/2014/main" id="{5E414F6A-4FE3-4686-99EE-3E136287EEEE}"/>
                    </a:ext>
                  </a:extLst>
                </p:cNvPr>
                <p:cNvSpPr/>
                <p:nvPr/>
              </p:nvSpPr>
              <p:spPr>
                <a:xfrm>
                  <a:off x="7697137" y="3549666"/>
                  <a:ext cx="209374" cy="500702"/>
                </a:xfrm>
                <a:custGeom>
                  <a:avLst/>
                  <a:gdLst>
                    <a:gd name="connsiteX0" fmla="*/ 209375 w 209374"/>
                    <a:gd name="connsiteY0" fmla="*/ 223708 h 500702"/>
                    <a:gd name="connsiteX1" fmla="*/ 70055 w 209374"/>
                    <a:gd name="connsiteY1" fmla="*/ 500703 h 500702"/>
                    <a:gd name="connsiteX2" fmla="*/ 66351 w 209374"/>
                    <a:gd name="connsiteY2" fmla="*/ 479512 h 500702"/>
                    <a:gd name="connsiteX3" fmla="*/ 49858 w 209374"/>
                    <a:gd name="connsiteY3" fmla="*/ 385626 h 500702"/>
                    <a:gd name="connsiteX4" fmla="*/ 0 w 209374"/>
                    <a:gd name="connsiteY4" fmla="*/ 109694 h 500702"/>
                    <a:gd name="connsiteX5" fmla="*/ 7956 w 209374"/>
                    <a:gd name="connsiteY5" fmla="*/ 107156 h 500702"/>
                    <a:gd name="connsiteX6" fmla="*/ 94126 w 209374"/>
                    <a:gd name="connsiteY6" fmla="*/ 79347 h 500702"/>
                    <a:gd name="connsiteX7" fmla="*/ 111923 w 209374"/>
                    <a:gd name="connsiteY7" fmla="*/ 22803 h 500702"/>
                    <a:gd name="connsiteX8" fmla="*/ 188595 w 209374"/>
                    <a:gd name="connsiteY8" fmla="*/ 0 h 500702"/>
                    <a:gd name="connsiteX9" fmla="*/ 203237 w 209374"/>
                    <a:gd name="connsiteY9" fmla="*/ 166375 h 500702"/>
                    <a:gd name="connsiteX10" fmla="*/ 209375 w 209374"/>
                    <a:gd name="connsiteY10" fmla="*/ 223708 h 50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374" h="500702">
                      <a:moveTo>
                        <a:pt x="209375" y="223708"/>
                      </a:moveTo>
                      <a:lnTo>
                        <a:pt x="70055" y="500703"/>
                      </a:lnTo>
                      <a:cubicBezTo>
                        <a:pt x="69026" y="494771"/>
                        <a:pt x="67757" y="487673"/>
                        <a:pt x="66351" y="479512"/>
                      </a:cubicBezTo>
                      <a:cubicBezTo>
                        <a:pt x="62168" y="455509"/>
                        <a:pt x="56442" y="422865"/>
                        <a:pt x="49858" y="385626"/>
                      </a:cubicBezTo>
                      <a:cubicBezTo>
                        <a:pt x="34770" y="299901"/>
                        <a:pt x="15191" y="190173"/>
                        <a:pt x="0" y="109694"/>
                      </a:cubicBezTo>
                      <a:lnTo>
                        <a:pt x="7956" y="107156"/>
                      </a:lnTo>
                      <a:lnTo>
                        <a:pt x="94126" y="79347"/>
                      </a:lnTo>
                      <a:lnTo>
                        <a:pt x="111923" y="22803"/>
                      </a:lnTo>
                      <a:lnTo>
                        <a:pt x="188595" y="0"/>
                      </a:lnTo>
                      <a:cubicBezTo>
                        <a:pt x="188595" y="0"/>
                        <a:pt x="190447" y="33947"/>
                        <a:pt x="203237" y="166375"/>
                      </a:cubicBezTo>
                      <a:cubicBezTo>
                        <a:pt x="205637" y="183760"/>
                        <a:pt x="207798" y="202928"/>
                        <a:pt x="209375" y="223708"/>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8" name="Freeform: Shape 6427">
                  <a:extLst>
                    <a:ext uri="{FF2B5EF4-FFF2-40B4-BE49-F238E27FC236}">
                      <a16:creationId xmlns:a16="http://schemas.microsoft.com/office/drawing/2014/main" id="{E87E9059-72FF-4347-95D1-C88AE1AA2826}"/>
                    </a:ext>
                  </a:extLst>
                </p:cNvPr>
                <p:cNvSpPr/>
                <p:nvPr/>
              </p:nvSpPr>
              <p:spPr>
                <a:xfrm>
                  <a:off x="7612594" y="2847584"/>
                  <a:ext cx="176166" cy="202853"/>
                </a:xfrm>
                <a:custGeom>
                  <a:avLst/>
                  <a:gdLst>
                    <a:gd name="connsiteX0" fmla="*/ 176166 w 176166"/>
                    <a:gd name="connsiteY0" fmla="*/ 53349 h 202853"/>
                    <a:gd name="connsiteX1" fmla="*/ 77651 w 176166"/>
                    <a:gd name="connsiteY1" fmla="*/ 202854 h 202853"/>
                    <a:gd name="connsiteX2" fmla="*/ 53888 w 176166"/>
                    <a:gd name="connsiteY2" fmla="*/ 188692 h 202853"/>
                    <a:gd name="connsiteX3" fmla="*/ 1184 w 176166"/>
                    <a:gd name="connsiteY3" fmla="*/ 99229 h 202853"/>
                    <a:gd name="connsiteX4" fmla="*/ 3207 w 176166"/>
                    <a:gd name="connsiteY4" fmla="*/ 88085 h 202853"/>
                    <a:gd name="connsiteX5" fmla="*/ 60334 w 176166"/>
                    <a:gd name="connsiteY5" fmla="*/ 6063 h 202853"/>
                    <a:gd name="connsiteX6" fmla="*/ 176166 w 176166"/>
                    <a:gd name="connsiteY6" fmla="*/ 53349 h 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66" h="202853">
                      <a:moveTo>
                        <a:pt x="176166" y="53349"/>
                      </a:moveTo>
                      <a:lnTo>
                        <a:pt x="77651" y="202854"/>
                      </a:lnTo>
                      <a:cubicBezTo>
                        <a:pt x="77651" y="202854"/>
                        <a:pt x="66404" y="180771"/>
                        <a:pt x="53888" y="188692"/>
                      </a:cubicBezTo>
                      <a:cubicBezTo>
                        <a:pt x="34343" y="201036"/>
                        <a:pt x="-7560" y="158825"/>
                        <a:pt x="1184" y="99229"/>
                      </a:cubicBezTo>
                      <a:cubicBezTo>
                        <a:pt x="1733" y="95320"/>
                        <a:pt x="2419" y="91617"/>
                        <a:pt x="3207" y="88085"/>
                      </a:cubicBezTo>
                      <a:cubicBezTo>
                        <a:pt x="22855" y="59762"/>
                        <a:pt x="44698" y="28249"/>
                        <a:pt x="60334" y="6063"/>
                      </a:cubicBezTo>
                      <a:cubicBezTo>
                        <a:pt x="105597" y="-21403"/>
                        <a:pt x="176166" y="53349"/>
                        <a:pt x="176166" y="5334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9" name="Freeform: Shape 6428">
                  <a:extLst>
                    <a:ext uri="{FF2B5EF4-FFF2-40B4-BE49-F238E27FC236}">
                      <a16:creationId xmlns:a16="http://schemas.microsoft.com/office/drawing/2014/main" id="{B89E63A4-0569-4E53-AD66-993708C60D0A}"/>
                    </a:ext>
                  </a:extLst>
                </p:cNvPr>
                <p:cNvSpPr/>
                <p:nvPr/>
              </p:nvSpPr>
              <p:spPr>
                <a:xfrm>
                  <a:off x="7625436" y="3036859"/>
                  <a:ext cx="206631" cy="206951"/>
                </a:xfrm>
                <a:custGeom>
                  <a:avLst/>
                  <a:gdLst>
                    <a:gd name="connsiteX0" fmla="*/ 206632 w 206631"/>
                    <a:gd name="connsiteY0" fmla="*/ 165826 h 206951"/>
                    <a:gd name="connsiteX1" fmla="*/ 151768 w 206631"/>
                    <a:gd name="connsiteY1" fmla="*/ 198539 h 206951"/>
                    <a:gd name="connsiteX2" fmla="*/ 0 w 206631"/>
                    <a:gd name="connsiteY2" fmla="*/ 109934 h 206951"/>
                    <a:gd name="connsiteX3" fmla="*/ 29147 w 206631"/>
                    <a:gd name="connsiteY3" fmla="*/ 96458 h 206951"/>
                    <a:gd name="connsiteX4" fmla="*/ 47937 w 206631"/>
                    <a:gd name="connsiteY4" fmla="*/ 92309 h 206951"/>
                    <a:gd name="connsiteX5" fmla="*/ 64328 w 206631"/>
                    <a:gd name="connsiteY5" fmla="*/ 0 h 206951"/>
                    <a:gd name="connsiteX6" fmla="*/ 68717 w 206631"/>
                    <a:gd name="connsiteY6" fmla="*/ 549 h 206951"/>
                    <a:gd name="connsiteX7" fmla="*/ 142132 w 206631"/>
                    <a:gd name="connsiteY7" fmla="*/ 10321 h 206951"/>
                    <a:gd name="connsiteX8" fmla="*/ 143264 w 206631"/>
                    <a:gd name="connsiteY8" fmla="*/ 54898 h 206951"/>
                    <a:gd name="connsiteX9" fmla="*/ 150122 w 206631"/>
                    <a:gd name="connsiteY9" fmla="*/ 91109 h 206951"/>
                    <a:gd name="connsiteX10" fmla="*/ 159243 w 206631"/>
                    <a:gd name="connsiteY10" fmla="*/ 91897 h 206951"/>
                    <a:gd name="connsiteX11" fmla="*/ 159243 w 206631"/>
                    <a:gd name="connsiteY11" fmla="*/ 91897 h 206951"/>
                    <a:gd name="connsiteX12" fmla="*/ 206632 w 206631"/>
                    <a:gd name="connsiteY12" fmla="*/ 165826 h 2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31" h="206951">
                      <a:moveTo>
                        <a:pt x="206632" y="165826"/>
                      </a:moveTo>
                      <a:cubicBezTo>
                        <a:pt x="190618" y="180136"/>
                        <a:pt x="171964" y="191239"/>
                        <a:pt x="151768" y="198539"/>
                      </a:cubicBezTo>
                      <a:cubicBezTo>
                        <a:pt x="64774" y="231526"/>
                        <a:pt x="20025" y="160271"/>
                        <a:pt x="0" y="109934"/>
                      </a:cubicBezTo>
                      <a:cubicBezTo>
                        <a:pt x="8675" y="103453"/>
                        <a:pt x="18585" y="98861"/>
                        <a:pt x="29147" y="96458"/>
                      </a:cubicBezTo>
                      <a:cubicBezTo>
                        <a:pt x="35559" y="94778"/>
                        <a:pt x="42314" y="93372"/>
                        <a:pt x="47937" y="92309"/>
                      </a:cubicBezTo>
                      <a:cubicBezTo>
                        <a:pt x="56956" y="83222"/>
                        <a:pt x="67688" y="49549"/>
                        <a:pt x="64328" y="0"/>
                      </a:cubicBezTo>
                      <a:lnTo>
                        <a:pt x="68717" y="549"/>
                      </a:lnTo>
                      <a:lnTo>
                        <a:pt x="142132" y="10321"/>
                      </a:lnTo>
                      <a:cubicBezTo>
                        <a:pt x="142132" y="10321"/>
                        <a:pt x="142132" y="33261"/>
                        <a:pt x="143264" y="54898"/>
                      </a:cubicBezTo>
                      <a:cubicBezTo>
                        <a:pt x="144292" y="71735"/>
                        <a:pt x="146281" y="87645"/>
                        <a:pt x="150122" y="91109"/>
                      </a:cubicBezTo>
                      <a:cubicBezTo>
                        <a:pt x="155814" y="91554"/>
                        <a:pt x="159243" y="91897"/>
                        <a:pt x="159243" y="91897"/>
                      </a:cubicBezTo>
                      <a:lnTo>
                        <a:pt x="159243" y="91897"/>
                      </a:lnTo>
                      <a:cubicBezTo>
                        <a:pt x="177382" y="114964"/>
                        <a:pt x="193258" y="139722"/>
                        <a:pt x="206632" y="16582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0" name="Freeform: Shape 6429">
                  <a:extLst>
                    <a:ext uri="{FF2B5EF4-FFF2-40B4-BE49-F238E27FC236}">
                      <a16:creationId xmlns:a16="http://schemas.microsoft.com/office/drawing/2014/main" id="{417B7E25-D7D7-4805-BDD1-C09D750C475F}"/>
                    </a:ext>
                  </a:extLst>
                </p:cNvPr>
                <p:cNvSpPr/>
                <p:nvPr/>
              </p:nvSpPr>
              <p:spPr>
                <a:xfrm>
                  <a:off x="7589775" y="3128825"/>
                  <a:ext cx="283028" cy="453631"/>
                </a:xfrm>
                <a:custGeom>
                  <a:avLst/>
                  <a:gdLst>
                    <a:gd name="connsiteX0" fmla="*/ 282893 w 283028"/>
                    <a:gd name="connsiteY0" fmla="*/ 125021 h 453631"/>
                    <a:gd name="connsiteX1" fmla="*/ 282378 w 283028"/>
                    <a:gd name="connsiteY1" fmla="*/ 130988 h 453631"/>
                    <a:gd name="connsiteX2" fmla="*/ 265028 w 283028"/>
                    <a:gd name="connsiteY2" fmla="*/ 365360 h 453631"/>
                    <a:gd name="connsiteX3" fmla="*/ 13613 w 283028"/>
                    <a:gd name="connsiteY3" fmla="*/ 445907 h 453631"/>
                    <a:gd name="connsiteX4" fmla="*/ 27981 w 283028"/>
                    <a:gd name="connsiteY4" fmla="*/ 334396 h 453631"/>
                    <a:gd name="connsiteX5" fmla="*/ 35456 w 283028"/>
                    <a:gd name="connsiteY5" fmla="*/ 308541 h 453631"/>
                    <a:gd name="connsiteX6" fmla="*/ 40256 w 283028"/>
                    <a:gd name="connsiteY6" fmla="*/ 294585 h 453631"/>
                    <a:gd name="connsiteX7" fmla="*/ 41079 w 283028"/>
                    <a:gd name="connsiteY7" fmla="*/ 257964 h 453631"/>
                    <a:gd name="connsiteX8" fmla="*/ 17385 w 283028"/>
                    <a:gd name="connsiteY8" fmla="*/ 171416 h 453631"/>
                    <a:gd name="connsiteX9" fmla="*/ 7578 w 283028"/>
                    <a:gd name="connsiteY9" fmla="*/ 140555 h 453631"/>
                    <a:gd name="connsiteX10" fmla="*/ 18345 w 283028"/>
                    <a:gd name="connsiteY10" fmla="*/ 125981 h 453631"/>
                    <a:gd name="connsiteX11" fmla="*/ 30861 w 283028"/>
                    <a:gd name="connsiteY11" fmla="*/ 106470 h 453631"/>
                    <a:gd name="connsiteX12" fmla="*/ 33913 w 283028"/>
                    <a:gd name="connsiteY12" fmla="*/ 87782 h 453631"/>
                    <a:gd name="connsiteX13" fmla="*/ 29318 w 283028"/>
                    <a:gd name="connsiteY13" fmla="*/ 74409 h 453631"/>
                    <a:gd name="connsiteX14" fmla="*/ 26472 w 283028"/>
                    <a:gd name="connsiteY14" fmla="*/ 68271 h 453631"/>
                    <a:gd name="connsiteX15" fmla="*/ 0 w 283028"/>
                    <a:gd name="connsiteY15" fmla="*/ 29489 h 453631"/>
                    <a:gd name="connsiteX16" fmla="*/ 64774 w 283028"/>
                    <a:gd name="connsiteY16" fmla="*/ 4629 h 453631"/>
                    <a:gd name="connsiteX17" fmla="*/ 66694 w 283028"/>
                    <a:gd name="connsiteY17" fmla="*/ 10836 h 453631"/>
                    <a:gd name="connsiteX18" fmla="*/ 91520 w 283028"/>
                    <a:gd name="connsiteY18" fmla="*/ 71837 h 453631"/>
                    <a:gd name="connsiteX19" fmla="*/ 228680 w 283028"/>
                    <a:gd name="connsiteY19" fmla="*/ 69609 h 453631"/>
                    <a:gd name="connsiteX20" fmla="*/ 194630 w 283028"/>
                    <a:gd name="connsiteY20" fmla="*/ 0 h 453631"/>
                    <a:gd name="connsiteX21" fmla="*/ 194630 w 283028"/>
                    <a:gd name="connsiteY21" fmla="*/ 0 h 453631"/>
                    <a:gd name="connsiteX22" fmla="*/ 198608 w 283028"/>
                    <a:gd name="connsiteY22" fmla="*/ 274 h 453631"/>
                    <a:gd name="connsiteX23" fmla="*/ 216336 w 283028"/>
                    <a:gd name="connsiteY23" fmla="*/ 2126 h 453631"/>
                    <a:gd name="connsiteX24" fmla="*/ 256832 w 283028"/>
                    <a:gd name="connsiteY24" fmla="*/ 12893 h 453631"/>
                    <a:gd name="connsiteX25" fmla="*/ 282893 w 283028"/>
                    <a:gd name="connsiteY25" fmla="*/ 125021 h 4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3028" h="453631">
                      <a:moveTo>
                        <a:pt x="282893" y="125021"/>
                      </a:moveTo>
                      <a:cubicBezTo>
                        <a:pt x="282893" y="127010"/>
                        <a:pt x="282618" y="128965"/>
                        <a:pt x="282378" y="130988"/>
                      </a:cubicBezTo>
                      <a:cubicBezTo>
                        <a:pt x="275280" y="186400"/>
                        <a:pt x="265028" y="365360"/>
                        <a:pt x="265028" y="365360"/>
                      </a:cubicBezTo>
                      <a:cubicBezTo>
                        <a:pt x="282173" y="399444"/>
                        <a:pt x="24723" y="478517"/>
                        <a:pt x="13613" y="445907"/>
                      </a:cubicBezTo>
                      <a:cubicBezTo>
                        <a:pt x="-3052" y="420464"/>
                        <a:pt x="13613" y="371738"/>
                        <a:pt x="27981" y="334396"/>
                      </a:cubicBezTo>
                      <a:cubicBezTo>
                        <a:pt x="31410" y="325275"/>
                        <a:pt x="32301" y="315571"/>
                        <a:pt x="35456" y="308541"/>
                      </a:cubicBezTo>
                      <a:cubicBezTo>
                        <a:pt x="37445" y="304015"/>
                        <a:pt x="39056" y="299362"/>
                        <a:pt x="40256" y="294585"/>
                      </a:cubicBezTo>
                      <a:cubicBezTo>
                        <a:pt x="43240" y="282591"/>
                        <a:pt x="43548" y="270078"/>
                        <a:pt x="41079" y="257964"/>
                      </a:cubicBezTo>
                      <a:cubicBezTo>
                        <a:pt x="34770" y="228707"/>
                        <a:pt x="26849" y="199815"/>
                        <a:pt x="17385" y="171416"/>
                      </a:cubicBezTo>
                      <a:cubicBezTo>
                        <a:pt x="13613" y="159620"/>
                        <a:pt x="10184" y="149196"/>
                        <a:pt x="7578" y="140555"/>
                      </a:cubicBezTo>
                      <a:cubicBezTo>
                        <a:pt x="11282" y="135377"/>
                        <a:pt x="14950" y="130542"/>
                        <a:pt x="18345" y="125981"/>
                      </a:cubicBezTo>
                      <a:cubicBezTo>
                        <a:pt x="23077" y="119857"/>
                        <a:pt x="27260" y="113328"/>
                        <a:pt x="30861" y="106470"/>
                      </a:cubicBezTo>
                      <a:cubicBezTo>
                        <a:pt x="34118" y="100819"/>
                        <a:pt x="35216" y="94174"/>
                        <a:pt x="33913" y="87782"/>
                      </a:cubicBezTo>
                      <a:cubicBezTo>
                        <a:pt x="32747" y="83211"/>
                        <a:pt x="31204" y="78740"/>
                        <a:pt x="29318" y="74409"/>
                      </a:cubicBezTo>
                      <a:cubicBezTo>
                        <a:pt x="28427" y="72352"/>
                        <a:pt x="27466" y="70295"/>
                        <a:pt x="26472" y="68271"/>
                      </a:cubicBezTo>
                      <a:cubicBezTo>
                        <a:pt x="19271" y="54305"/>
                        <a:pt x="10390" y="41278"/>
                        <a:pt x="0" y="29489"/>
                      </a:cubicBezTo>
                      <a:cubicBezTo>
                        <a:pt x="20574" y="12344"/>
                        <a:pt x="64774" y="4629"/>
                        <a:pt x="64774" y="4629"/>
                      </a:cubicBezTo>
                      <a:cubicBezTo>
                        <a:pt x="64774" y="4629"/>
                        <a:pt x="65494" y="6995"/>
                        <a:pt x="66694" y="10836"/>
                      </a:cubicBezTo>
                      <a:cubicBezTo>
                        <a:pt x="71460" y="26335"/>
                        <a:pt x="84182" y="65905"/>
                        <a:pt x="91520" y="71837"/>
                      </a:cubicBezTo>
                      <a:cubicBezTo>
                        <a:pt x="100641" y="79210"/>
                        <a:pt x="226828" y="84182"/>
                        <a:pt x="228680" y="69609"/>
                      </a:cubicBezTo>
                      <a:cubicBezTo>
                        <a:pt x="230532" y="55035"/>
                        <a:pt x="195933" y="1989"/>
                        <a:pt x="194630" y="0"/>
                      </a:cubicBezTo>
                      <a:lnTo>
                        <a:pt x="194630" y="0"/>
                      </a:lnTo>
                      <a:lnTo>
                        <a:pt x="198608" y="274"/>
                      </a:lnTo>
                      <a:cubicBezTo>
                        <a:pt x="205123" y="789"/>
                        <a:pt x="210986" y="1886"/>
                        <a:pt x="216336" y="2126"/>
                      </a:cubicBezTo>
                      <a:cubicBezTo>
                        <a:pt x="250626" y="3566"/>
                        <a:pt x="256832" y="12893"/>
                        <a:pt x="256832" y="12893"/>
                      </a:cubicBezTo>
                      <a:cubicBezTo>
                        <a:pt x="238761" y="34804"/>
                        <a:pt x="285876" y="72558"/>
                        <a:pt x="282893" y="125021"/>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1" name="Freeform: Shape 6430">
                  <a:extLst>
                    <a:ext uri="{FF2B5EF4-FFF2-40B4-BE49-F238E27FC236}">
                      <a16:creationId xmlns:a16="http://schemas.microsoft.com/office/drawing/2014/main" id="{297CBB14-4B42-4696-8684-E8B37CB9828B}"/>
                    </a:ext>
                  </a:extLst>
                </p:cNvPr>
                <p:cNvSpPr/>
                <p:nvPr/>
              </p:nvSpPr>
              <p:spPr>
                <a:xfrm>
                  <a:off x="7694119" y="3037682"/>
                  <a:ext cx="74546" cy="54220"/>
                </a:xfrm>
                <a:custGeom>
                  <a:avLst/>
                  <a:gdLst>
                    <a:gd name="connsiteX0" fmla="*/ 73449 w 74546"/>
                    <a:gd name="connsiteY0" fmla="*/ 9601 h 54220"/>
                    <a:gd name="connsiteX1" fmla="*/ 74546 w 74546"/>
                    <a:gd name="connsiteY1" fmla="*/ 54178 h 54220"/>
                    <a:gd name="connsiteX2" fmla="*/ 0 w 74546"/>
                    <a:gd name="connsiteY2" fmla="*/ 0 h 54220"/>
                  </a:gdLst>
                  <a:ahLst/>
                  <a:cxnLst>
                    <a:cxn ang="0">
                      <a:pos x="connsiteX0" y="connsiteY0"/>
                    </a:cxn>
                    <a:cxn ang="0">
                      <a:pos x="connsiteX1" y="connsiteY1"/>
                    </a:cxn>
                    <a:cxn ang="0">
                      <a:pos x="connsiteX2" y="connsiteY2"/>
                    </a:cxn>
                  </a:cxnLst>
                  <a:rect l="l" t="t" r="r" b="b"/>
                  <a:pathLst>
                    <a:path w="74546" h="54220">
                      <a:moveTo>
                        <a:pt x="73449" y="9601"/>
                      </a:moveTo>
                      <a:cubicBezTo>
                        <a:pt x="73449" y="9601"/>
                        <a:pt x="73243" y="32541"/>
                        <a:pt x="74546" y="54178"/>
                      </a:cubicBezTo>
                      <a:cubicBezTo>
                        <a:pt x="33912" y="55618"/>
                        <a:pt x="10081" y="19888"/>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2" name="Freeform: Shape 6431">
                  <a:extLst>
                    <a:ext uri="{FF2B5EF4-FFF2-40B4-BE49-F238E27FC236}">
                      <a16:creationId xmlns:a16="http://schemas.microsoft.com/office/drawing/2014/main" id="{F3EBB60F-5061-4362-94FE-2AC6B9E88F52}"/>
                    </a:ext>
                  </a:extLst>
                </p:cNvPr>
                <p:cNvSpPr/>
                <p:nvPr/>
              </p:nvSpPr>
              <p:spPr>
                <a:xfrm>
                  <a:off x="7678228" y="2906655"/>
                  <a:ext cx="129730" cy="160460"/>
                </a:xfrm>
                <a:custGeom>
                  <a:avLst/>
                  <a:gdLst>
                    <a:gd name="connsiteX0" fmla="*/ 104189 w 129730"/>
                    <a:gd name="connsiteY0" fmla="*/ 160140 h 160460"/>
                    <a:gd name="connsiteX1" fmla="*/ 4404 w 129730"/>
                    <a:gd name="connsiteY1" fmla="*/ 108019 h 160460"/>
                    <a:gd name="connsiteX2" fmla="*/ 46616 w 129730"/>
                    <a:gd name="connsiteY2" fmla="*/ 1480 h 160460"/>
                    <a:gd name="connsiteX3" fmla="*/ 127231 w 129730"/>
                    <a:gd name="connsiteY3" fmla="*/ 35770 h 160460"/>
                    <a:gd name="connsiteX4" fmla="*/ 104189 w 129730"/>
                    <a:gd name="connsiteY4" fmla="*/ 160140 h 1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0" h="160460">
                      <a:moveTo>
                        <a:pt x="104189" y="160140"/>
                      </a:moveTo>
                      <a:cubicBezTo>
                        <a:pt x="104189" y="160140"/>
                        <a:pt x="8177" y="167821"/>
                        <a:pt x="4404" y="108019"/>
                      </a:cubicBezTo>
                      <a:cubicBezTo>
                        <a:pt x="633" y="48217"/>
                        <a:pt x="-14455" y="8921"/>
                        <a:pt x="46616" y="1480"/>
                      </a:cubicBezTo>
                      <a:cubicBezTo>
                        <a:pt x="107686" y="-5961"/>
                        <a:pt x="121059" y="16087"/>
                        <a:pt x="127231" y="35770"/>
                      </a:cubicBezTo>
                      <a:cubicBezTo>
                        <a:pt x="133403" y="55452"/>
                        <a:pt x="129015" y="156574"/>
                        <a:pt x="104189" y="16014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3" name="Freeform: Shape 6432">
                  <a:extLst>
                    <a:ext uri="{FF2B5EF4-FFF2-40B4-BE49-F238E27FC236}">
                      <a16:creationId xmlns:a16="http://schemas.microsoft.com/office/drawing/2014/main" id="{4C6EBF79-FCAB-478E-8780-B3876B411DE5}"/>
                    </a:ext>
                  </a:extLst>
                </p:cNvPr>
                <p:cNvSpPr/>
                <p:nvPr/>
              </p:nvSpPr>
              <p:spPr>
                <a:xfrm>
                  <a:off x="7649097" y="2894899"/>
                  <a:ext cx="164293" cy="118677"/>
                </a:xfrm>
                <a:custGeom>
                  <a:avLst/>
                  <a:gdLst>
                    <a:gd name="connsiteX0" fmla="*/ 151390 w 164293"/>
                    <a:gd name="connsiteY0" fmla="*/ 14436 h 118677"/>
                    <a:gd name="connsiteX1" fmla="*/ 118472 w 164293"/>
                    <a:gd name="connsiteY1" fmla="*/ 7852 h 118677"/>
                    <a:gd name="connsiteX2" fmla="*/ 33055 w 164293"/>
                    <a:gd name="connsiteY2" fmla="*/ 27158 h 118677"/>
                    <a:gd name="connsiteX3" fmla="*/ 0 w 164293"/>
                    <a:gd name="connsiteY3" fmla="*/ 97006 h 118677"/>
                    <a:gd name="connsiteX4" fmla="*/ 57847 w 164293"/>
                    <a:gd name="connsiteY4" fmla="*/ 93783 h 118677"/>
                    <a:gd name="connsiteX5" fmla="*/ 89120 w 164293"/>
                    <a:gd name="connsiteY5" fmla="*/ 69129 h 118677"/>
                    <a:gd name="connsiteX6" fmla="*/ 53561 w 164293"/>
                    <a:gd name="connsiteY6" fmla="*/ 118678 h 118677"/>
                    <a:gd name="connsiteX7" fmla="*/ 116894 w 164293"/>
                    <a:gd name="connsiteY7" fmla="*/ 17865 h 118677"/>
                    <a:gd name="connsiteX8" fmla="*/ 139594 w 164293"/>
                    <a:gd name="connsiteY8" fmla="*/ 44440 h 118677"/>
                    <a:gd name="connsiteX9" fmla="*/ 158591 w 164293"/>
                    <a:gd name="connsiteY9" fmla="*/ 89017 h 118677"/>
                    <a:gd name="connsiteX10" fmla="*/ 151390 w 164293"/>
                    <a:gd name="connsiteY10" fmla="*/ 14436 h 1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93" h="118677">
                      <a:moveTo>
                        <a:pt x="151390" y="14436"/>
                      </a:moveTo>
                      <a:cubicBezTo>
                        <a:pt x="135377" y="-2709"/>
                        <a:pt x="124404" y="2023"/>
                        <a:pt x="118472" y="7852"/>
                      </a:cubicBezTo>
                      <a:cubicBezTo>
                        <a:pt x="64156" y="-17659"/>
                        <a:pt x="33055" y="27158"/>
                        <a:pt x="33055" y="27158"/>
                      </a:cubicBezTo>
                      <a:cubicBezTo>
                        <a:pt x="30483" y="53571"/>
                        <a:pt x="18791" y="78267"/>
                        <a:pt x="0" y="97006"/>
                      </a:cubicBezTo>
                      <a:cubicBezTo>
                        <a:pt x="0" y="97006"/>
                        <a:pt x="18173" y="106710"/>
                        <a:pt x="57847" y="93783"/>
                      </a:cubicBezTo>
                      <a:cubicBezTo>
                        <a:pt x="69986" y="89805"/>
                        <a:pt x="80444" y="80376"/>
                        <a:pt x="89120" y="69129"/>
                      </a:cubicBezTo>
                      <a:cubicBezTo>
                        <a:pt x="79587" y="87182"/>
                        <a:pt x="67620" y="103854"/>
                        <a:pt x="53561" y="118678"/>
                      </a:cubicBezTo>
                      <a:cubicBezTo>
                        <a:pt x="100332" y="93337"/>
                        <a:pt x="115283" y="25066"/>
                        <a:pt x="116894" y="17865"/>
                      </a:cubicBezTo>
                      <a:cubicBezTo>
                        <a:pt x="123101" y="22769"/>
                        <a:pt x="135377" y="33467"/>
                        <a:pt x="139594" y="44440"/>
                      </a:cubicBezTo>
                      <a:cubicBezTo>
                        <a:pt x="145355" y="59356"/>
                        <a:pt x="149504" y="90594"/>
                        <a:pt x="158591" y="89017"/>
                      </a:cubicBezTo>
                      <a:cubicBezTo>
                        <a:pt x="158591" y="88948"/>
                        <a:pt x="175359" y="39982"/>
                        <a:pt x="151390" y="1443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4" name="Freeform: Shape 6433">
                  <a:extLst>
                    <a:ext uri="{FF2B5EF4-FFF2-40B4-BE49-F238E27FC236}">
                      <a16:creationId xmlns:a16="http://schemas.microsoft.com/office/drawing/2014/main" id="{251E784B-A541-4E81-95DB-27BD468D4090}"/>
                    </a:ext>
                  </a:extLst>
                </p:cNvPr>
                <p:cNvSpPr/>
                <p:nvPr/>
              </p:nvSpPr>
              <p:spPr>
                <a:xfrm>
                  <a:off x="7882239" y="4446384"/>
                  <a:ext cx="150425" cy="77221"/>
                </a:xfrm>
                <a:custGeom>
                  <a:avLst/>
                  <a:gdLst>
                    <a:gd name="connsiteX0" fmla="*/ 150425 w 150425"/>
                    <a:gd name="connsiteY0" fmla="*/ 77221 h 77221"/>
                    <a:gd name="connsiteX1" fmla="*/ 1572 w 150425"/>
                    <a:gd name="connsiteY1" fmla="*/ 77221 h 77221"/>
                    <a:gd name="connsiteX2" fmla="*/ 5790 w 150425"/>
                    <a:gd name="connsiteY2" fmla="*/ 37342 h 77221"/>
                    <a:gd name="connsiteX3" fmla="*/ 4727 w 150425"/>
                    <a:gd name="connsiteY3" fmla="*/ 3052 h 77221"/>
                    <a:gd name="connsiteX4" fmla="*/ 29793 w 150425"/>
                    <a:gd name="connsiteY4" fmla="*/ 7784 h 77221"/>
                    <a:gd name="connsiteX5" fmla="*/ 51910 w 150425"/>
                    <a:gd name="connsiteY5" fmla="*/ 0 h 77221"/>
                    <a:gd name="connsiteX6" fmla="*/ 94327 w 150425"/>
                    <a:gd name="connsiteY6" fmla="*/ 44577 h 77221"/>
                    <a:gd name="connsiteX7" fmla="*/ 150425 w 150425"/>
                    <a:gd name="connsiteY7" fmla="*/ 77221 h 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25" h="77221">
                      <a:moveTo>
                        <a:pt x="150425" y="77221"/>
                      </a:moveTo>
                      <a:lnTo>
                        <a:pt x="1572" y="77221"/>
                      </a:lnTo>
                      <a:cubicBezTo>
                        <a:pt x="1572" y="77221"/>
                        <a:pt x="-3983" y="53493"/>
                        <a:pt x="5790" y="37342"/>
                      </a:cubicBezTo>
                      <a:cubicBezTo>
                        <a:pt x="14431" y="23043"/>
                        <a:pt x="11105" y="14882"/>
                        <a:pt x="4727" y="3052"/>
                      </a:cubicBezTo>
                      <a:cubicBezTo>
                        <a:pt x="12614" y="6481"/>
                        <a:pt x="21186" y="8093"/>
                        <a:pt x="29793" y="7784"/>
                      </a:cubicBezTo>
                      <a:cubicBezTo>
                        <a:pt x="37645" y="6892"/>
                        <a:pt x="45223" y="4218"/>
                        <a:pt x="51910" y="0"/>
                      </a:cubicBezTo>
                      <a:cubicBezTo>
                        <a:pt x="58322" y="7304"/>
                        <a:pt x="85754" y="38405"/>
                        <a:pt x="94327" y="44577"/>
                      </a:cubicBezTo>
                      <a:cubicBezTo>
                        <a:pt x="104065" y="51538"/>
                        <a:pt x="147442" y="49035"/>
                        <a:pt x="150425" y="772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5" name="Freeform: Shape 6434">
                  <a:extLst>
                    <a:ext uri="{FF2B5EF4-FFF2-40B4-BE49-F238E27FC236}">
                      <a16:creationId xmlns:a16="http://schemas.microsoft.com/office/drawing/2014/main" id="{FA7BC7B9-3E7B-436D-873B-C0D807B6F663}"/>
                    </a:ext>
                  </a:extLst>
                </p:cNvPr>
                <p:cNvSpPr/>
                <p:nvPr/>
              </p:nvSpPr>
              <p:spPr>
                <a:xfrm>
                  <a:off x="7596172" y="2832280"/>
                  <a:ext cx="175408" cy="143816"/>
                </a:xfrm>
                <a:custGeom>
                  <a:avLst/>
                  <a:gdLst>
                    <a:gd name="connsiteX0" fmla="*/ 15445 w 175408"/>
                    <a:gd name="connsiteY0" fmla="*/ 143817 h 143816"/>
                    <a:gd name="connsiteX1" fmla="*/ 33174 w 175408"/>
                    <a:gd name="connsiteY1" fmla="*/ 19927 h 143816"/>
                    <a:gd name="connsiteX2" fmla="*/ 175408 w 175408"/>
                    <a:gd name="connsiteY2" fmla="*/ 41530 h 143816"/>
                  </a:gdLst>
                  <a:ahLst/>
                  <a:cxnLst>
                    <a:cxn ang="0">
                      <a:pos x="connsiteX0" y="connsiteY0"/>
                    </a:cxn>
                    <a:cxn ang="0">
                      <a:pos x="connsiteX1" y="connsiteY1"/>
                    </a:cxn>
                    <a:cxn ang="0">
                      <a:pos x="connsiteX2" y="connsiteY2"/>
                    </a:cxn>
                  </a:cxnLst>
                  <a:rect l="l" t="t" r="r" b="b"/>
                  <a:pathLst>
                    <a:path w="175408" h="143816">
                      <a:moveTo>
                        <a:pt x="15445" y="143817"/>
                      </a:moveTo>
                      <a:cubicBezTo>
                        <a:pt x="15445" y="143817"/>
                        <a:pt x="-29132" y="55006"/>
                        <a:pt x="33174" y="19927"/>
                      </a:cubicBezTo>
                      <a:cubicBezTo>
                        <a:pt x="95478" y="-15152"/>
                        <a:pt x="141118" y="-1401"/>
                        <a:pt x="175408" y="41530"/>
                      </a:cubicBezTo>
                      <a:close/>
                    </a:path>
                  </a:pathLst>
                </a:custGeom>
                <a:solidFill>
                  <a:srgbClr val="EDBD7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6" name="Freeform: Shape 6435">
                  <a:extLst>
                    <a:ext uri="{FF2B5EF4-FFF2-40B4-BE49-F238E27FC236}">
                      <a16:creationId xmlns:a16="http://schemas.microsoft.com/office/drawing/2014/main" id="{712D1237-42A4-4210-B690-EEE8F85FDB52}"/>
                    </a:ext>
                  </a:extLst>
                </p:cNvPr>
                <p:cNvSpPr/>
                <p:nvPr/>
              </p:nvSpPr>
              <p:spPr>
                <a:xfrm>
                  <a:off x="7567224" y="2850391"/>
                  <a:ext cx="299169" cy="209409"/>
                </a:xfrm>
                <a:custGeom>
                  <a:avLst/>
                  <a:gdLst>
                    <a:gd name="connsiteX0" fmla="*/ 295602 w 299169"/>
                    <a:gd name="connsiteY0" fmla="*/ 13681 h 209409"/>
                    <a:gd name="connsiteX1" fmla="*/ 183714 w 299169"/>
                    <a:gd name="connsiteY1" fmla="*/ 18618 h 209409"/>
                    <a:gd name="connsiteX2" fmla="*/ 117329 w 299169"/>
                    <a:gd name="connsiteY2" fmla="*/ 52908 h 209409"/>
                    <a:gd name="connsiteX3" fmla="*/ 45320 w 299169"/>
                    <a:gd name="connsiteY3" fmla="*/ 108493 h 209409"/>
                    <a:gd name="connsiteX4" fmla="*/ 3554 w 299169"/>
                    <a:gd name="connsiteY4" fmla="*/ 195760 h 209409"/>
                    <a:gd name="connsiteX5" fmla="*/ 116334 w 299169"/>
                    <a:gd name="connsiteY5" fmla="*/ 190480 h 209409"/>
                    <a:gd name="connsiteX6" fmla="*/ 99189 w 299169"/>
                    <a:gd name="connsiteY6" fmla="*/ 185714 h 209409"/>
                    <a:gd name="connsiteX7" fmla="*/ 74055 w 299169"/>
                    <a:gd name="connsiteY7" fmla="*/ 180570 h 209409"/>
                    <a:gd name="connsiteX8" fmla="*/ 59721 w 299169"/>
                    <a:gd name="connsiteY8" fmla="*/ 172443 h 209409"/>
                    <a:gd name="connsiteX9" fmla="*/ 57664 w 299169"/>
                    <a:gd name="connsiteY9" fmla="*/ 160819 h 209409"/>
                    <a:gd name="connsiteX10" fmla="*/ 132108 w 299169"/>
                    <a:gd name="connsiteY10" fmla="*/ 81472 h 209409"/>
                    <a:gd name="connsiteX11" fmla="*/ 219033 w 299169"/>
                    <a:gd name="connsiteY11" fmla="*/ 47902 h 209409"/>
                    <a:gd name="connsiteX12" fmla="*/ 245642 w 299169"/>
                    <a:gd name="connsiteY12" fmla="*/ 56474 h 209409"/>
                    <a:gd name="connsiteX13" fmla="*/ 244030 w 299169"/>
                    <a:gd name="connsiteY13" fmla="*/ 79655 h 209409"/>
                    <a:gd name="connsiteX14" fmla="*/ 245471 w 299169"/>
                    <a:gd name="connsiteY14" fmla="*/ 108732 h 209409"/>
                    <a:gd name="connsiteX15" fmla="*/ 295602 w 299169"/>
                    <a:gd name="connsiteY15" fmla="*/ 13681 h 20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169" h="209409">
                      <a:moveTo>
                        <a:pt x="295602" y="13681"/>
                      </a:moveTo>
                      <a:cubicBezTo>
                        <a:pt x="282778" y="-6893"/>
                        <a:pt x="237893" y="-3464"/>
                        <a:pt x="183714" y="18618"/>
                      </a:cubicBezTo>
                      <a:cubicBezTo>
                        <a:pt x="160671" y="28168"/>
                        <a:pt x="138452" y="39638"/>
                        <a:pt x="117329" y="52908"/>
                      </a:cubicBezTo>
                      <a:cubicBezTo>
                        <a:pt x="91405" y="68829"/>
                        <a:pt x="67265" y="87463"/>
                        <a:pt x="45320" y="108493"/>
                      </a:cubicBezTo>
                      <a:cubicBezTo>
                        <a:pt x="9453" y="143571"/>
                        <a:pt x="-8036" y="177073"/>
                        <a:pt x="3554" y="195760"/>
                      </a:cubicBezTo>
                      <a:cubicBezTo>
                        <a:pt x="16482" y="216334"/>
                        <a:pt x="61847" y="212905"/>
                        <a:pt x="116334" y="190480"/>
                      </a:cubicBezTo>
                      <a:cubicBezTo>
                        <a:pt x="111911" y="185645"/>
                        <a:pt x="105704" y="181565"/>
                        <a:pt x="99189" y="185714"/>
                      </a:cubicBezTo>
                      <a:cubicBezTo>
                        <a:pt x="92674" y="189863"/>
                        <a:pt x="83073" y="187737"/>
                        <a:pt x="74055" y="180570"/>
                      </a:cubicBezTo>
                      <a:cubicBezTo>
                        <a:pt x="68328" y="180093"/>
                        <a:pt x="63082" y="177120"/>
                        <a:pt x="59721" y="172443"/>
                      </a:cubicBezTo>
                      <a:cubicBezTo>
                        <a:pt x="57698" y="168935"/>
                        <a:pt x="56944" y="164814"/>
                        <a:pt x="57664" y="160819"/>
                      </a:cubicBezTo>
                      <a:cubicBezTo>
                        <a:pt x="60442" y="140245"/>
                        <a:pt x="89862" y="107841"/>
                        <a:pt x="132108" y="81472"/>
                      </a:cubicBezTo>
                      <a:cubicBezTo>
                        <a:pt x="164546" y="61241"/>
                        <a:pt x="196813" y="49342"/>
                        <a:pt x="219033" y="47902"/>
                      </a:cubicBezTo>
                      <a:cubicBezTo>
                        <a:pt x="231960" y="47079"/>
                        <a:pt x="241458" y="49788"/>
                        <a:pt x="245642" y="56474"/>
                      </a:cubicBezTo>
                      <a:cubicBezTo>
                        <a:pt x="249071" y="62270"/>
                        <a:pt x="248454" y="70190"/>
                        <a:pt x="244030" y="79655"/>
                      </a:cubicBezTo>
                      <a:cubicBezTo>
                        <a:pt x="246190" y="89191"/>
                        <a:pt x="246671" y="99028"/>
                        <a:pt x="245471" y="108732"/>
                      </a:cubicBezTo>
                      <a:cubicBezTo>
                        <a:pt x="286961" y="71116"/>
                        <a:pt x="308084" y="33672"/>
                        <a:pt x="295602" y="13681"/>
                      </a:cubicBezTo>
                      <a:close/>
                    </a:path>
                  </a:pathLst>
                </a:custGeom>
                <a:solidFill>
                  <a:srgbClr val="FFCF8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7" name="Freeform: Shape 6436">
                  <a:extLst>
                    <a:ext uri="{FF2B5EF4-FFF2-40B4-BE49-F238E27FC236}">
                      <a16:creationId xmlns:a16="http://schemas.microsoft.com/office/drawing/2014/main" id="{8F1B1260-3E7D-4F60-A235-60AC68CB2D2E}"/>
                    </a:ext>
                  </a:extLst>
                </p:cNvPr>
                <p:cNvSpPr/>
                <p:nvPr/>
              </p:nvSpPr>
              <p:spPr>
                <a:xfrm>
                  <a:off x="7598965" y="3247150"/>
                  <a:ext cx="148194" cy="214630"/>
                </a:xfrm>
                <a:custGeom>
                  <a:avLst/>
                  <a:gdLst>
                    <a:gd name="connsiteX0" fmla="*/ 118952 w 148194"/>
                    <a:gd name="connsiteY0" fmla="*/ 195566 h 214630"/>
                    <a:gd name="connsiteX1" fmla="*/ 17076 w 148194"/>
                    <a:gd name="connsiteY1" fmla="*/ 214631 h 214630"/>
                    <a:gd name="connsiteX2" fmla="*/ 26369 w 148194"/>
                    <a:gd name="connsiteY2" fmla="*/ 190216 h 214630"/>
                    <a:gd name="connsiteX3" fmla="*/ 31169 w 148194"/>
                    <a:gd name="connsiteY3" fmla="*/ 176260 h 214630"/>
                    <a:gd name="connsiteX4" fmla="*/ 31992 w 148194"/>
                    <a:gd name="connsiteY4" fmla="*/ 139639 h 214630"/>
                    <a:gd name="connsiteX5" fmla="*/ 0 w 148194"/>
                    <a:gd name="connsiteY5" fmla="*/ 27990 h 214630"/>
                    <a:gd name="connsiteX6" fmla="*/ 42314 w 148194"/>
                    <a:gd name="connsiteY6" fmla="*/ 6902 h 214630"/>
                    <a:gd name="connsiteX7" fmla="*/ 132017 w 148194"/>
                    <a:gd name="connsiteY7" fmla="*/ 87106 h 214630"/>
                    <a:gd name="connsiteX8" fmla="*/ 118952 w 148194"/>
                    <a:gd name="connsiteY8" fmla="*/ 195566 h 2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94" h="214630">
                      <a:moveTo>
                        <a:pt x="118952" y="195566"/>
                      </a:moveTo>
                      <a:cubicBezTo>
                        <a:pt x="85862" y="205921"/>
                        <a:pt x="51675" y="212299"/>
                        <a:pt x="17076" y="214631"/>
                      </a:cubicBezTo>
                      <a:cubicBezTo>
                        <a:pt x="20505" y="205510"/>
                        <a:pt x="23214" y="197246"/>
                        <a:pt x="26369" y="190216"/>
                      </a:cubicBezTo>
                      <a:cubicBezTo>
                        <a:pt x="28357" y="185690"/>
                        <a:pt x="29969" y="181037"/>
                        <a:pt x="31169" y="176260"/>
                      </a:cubicBezTo>
                      <a:cubicBezTo>
                        <a:pt x="34153" y="164266"/>
                        <a:pt x="34461" y="151753"/>
                        <a:pt x="31992" y="139639"/>
                      </a:cubicBezTo>
                      <a:cubicBezTo>
                        <a:pt x="25374" y="107337"/>
                        <a:pt x="7783" y="52268"/>
                        <a:pt x="0" y="27990"/>
                      </a:cubicBezTo>
                      <a:cubicBezTo>
                        <a:pt x="20814" y="-18438"/>
                        <a:pt x="42314" y="6902"/>
                        <a:pt x="42314" y="6902"/>
                      </a:cubicBezTo>
                      <a:cubicBezTo>
                        <a:pt x="42314" y="6902"/>
                        <a:pt x="105236" y="35088"/>
                        <a:pt x="132017" y="87106"/>
                      </a:cubicBezTo>
                      <a:cubicBezTo>
                        <a:pt x="158797" y="139124"/>
                        <a:pt x="150876" y="185279"/>
                        <a:pt x="118952" y="19556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8" name="Freeform: Shape 6437">
                  <a:extLst>
                    <a:ext uri="{FF2B5EF4-FFF2-40B4-BE49-F238E27FC236}">
                      <a16:creationId xmlns:a16="http://schemas.microsoft.com/office/drawing/2014/main" id="{71AA4D6F-9026-40F4-8635-507B71B75D6C}"/>
                    </a:ext>
                  </a:extLst>
                </p:cNvPr>
                <p:cNvSpPr/>
                <p:nvPr/>
              </p:nvSpPr>
              <p:spPr>
                <a:xfrm>
                  <a:off x="7637541" y="3133420"/>
                  <a:ext cx="93337" cy="122552"/>
                </a:xfrm>
                <a:custGeom>
                  <a:avLst/>
                  <a:gdLst>
                    <a:gd name="connsiteX0" fmla="*/ 0 w 93337"/>
                    <a:gd name="connsiteY0" fmla="*/ 3532 h 122552"/>
                    <a:gd name="connsiteX1" fmla="*/ 75232 w 93337"/>
                    <a:gd name="connsiteY1" fmla="*/ 122552 h 122552"/>
                    <a:gd name="connsiteX2" fmla="*/ 93337 w 93337"/>
                    <a:gd name="connsiteY2" fmla="*/ 116792 h 122552"/>
                    <a:gd name="connsiteX3" fmla="*/ 17008 w 93337"/>
                    <a:gd name="connsiteY3" fmla="*/ 0 h 122552"/>
                  </a:gdLst>
                  <a:ahLst/>
                  <a:cxnLst>
                    <a:cxn ang="0">
                      <a:pos x="connsiteX0" y="connsiteY0"/>
                    </a:cxn>
                    <a:cxn ang="0">
                      <a:pos x="connsiteX1" y="connsiteY1"/>
                    </a:cxn>
                    <a:cxn ang="0">
                      <a:pos x="connsiteX2" y="connsiteY2"/>
                    </a:cxn>
                    <a:cxn ang="0">
                      <a:pos x="connsiteX3" y="connsiteY3"/>
                    </a:cxn>
                  </a:cxnLst>
                  <a:rect l="l" t="t" r="r" b="b"/>
                  <a:pathLst>
                    <a:path w="93337" h="122552">
                      <a:moveTo>
                        <a:pt x="0" y="3532"/>
                      </a:moveTo>
                      <a:cubicBezTo>
                        <a:pt x="39365" y="32147"/>
                        <a:pt x="66282" y="74728"/>
                        <a:pt x="75232" y="122552"/>
                      </a:cubicBezTo>
                      <a:lnTo>
                        <a:pt x="93337" y="116792"/>
                      </a:lnTo>
                      <a:cubicBezTo>
                        <a:pt x="93337" y="116792"/>
                        <a:pt x="86479" y="59150"/>
                        <a:pt x="17008"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9" name="Freeform: Shape 6438">
                  <a:extLst>
                    <a:ext uri="{FF2B5EF4-FFF2-40B4-BE49-F238E27FC236}">
                      <a16:creationId xmlns:a16="http://schemas.microsoft.com/office/drawing/2014/main" id="{4DE69C24-C653-4AE4-88D8-63695B8B1AB1}"/>
                    </a:ext>
                  </a:extLst>
                </p:cNvPr>
                <p:cNvSpPr/>
                <p:nvPr/>
              </p:nvSpPr>
              <p:spPr>
                <a:xfrm>
                  <a:off x="7788451" y="3128962"/>
                  <a:ext cx="60994" cy="130302"/>
                </a:xfrm>
                <a:custGeom>
                  <a:avLst/>
                  <a:gdLst>
                    <a:gd name="connsiteX0" fmla="*/ 60694 w 60994"/>
                    <a:gd name="connsiteY0" fmla="*/ 129033 h 130302"/>
                    <a:gd name="connsiteX1" fmla="*/ 41731 w 60994"/>
                    <a:gd name="connsiteY1" fmla="*/ 130302 h 130302"/>
                    <a:gd name="connsiteX2" fmla="*/ 0 w 60994"/>
                    <a:gd name="connsiteY2" fmla="*/ 0 h 130302"/>
                    <a:gd name="connsiteX3" fmla="*/ 17694 w 60994"/>
                    <a:gd name="connsiteY3" fmla="*/ 1852 h 130302"/>
                    <a:gd name="connsiteX4" fmla="*/ 60694 w 60994"/>
                    <a:gd name="connsiteY4" fmla="*/ 12903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4" h="130302">
                      <a:moveTo>
                        <a:pt x="60694" y="129033"/>
                      </a:moveTo>
                      <a:lnTo>
                        <a:pt x="41731" y="130302"/>
                      </a:lnTo>
                      <a:cubicBezTo>
                        <a:pt x="44234" y="83225"/>
                        <a:pt x="29387" y="36862"/>
                        <a:pt x="0" y="0"/>
                      </a:cubicBezTo>
                      <a:cubicBezTo>
                        <a:pt x="6515" y="514"/>
                        <a:pt x="12413" y="1166"/>
                        <a:pt x="17694" y="1852"/>
                      </a:cubicBezTo>
                      <a:cubicBezTo>
                        <a:pt x="67380" y="73724"/>
                        <a:pt x="60694" y="129033"/>
                        <a:pt x="60694" y="12903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0" name="Freeform: Shape 6439">
                  <a:extLst>
                    <a:ext uri="{FF2B5EF4-FFF2-40B4-BE49-F238E27FC236}">
                      <a16:creationId xmlns:a16="http://schemas.microsoft.com/office/drawing/2014/main" id="{5D3EB948-D522-46E9-9088-6B66577DC473}"/>
                    </a:ext>
                  </a:extLst>
                </p:cNvPr>
                <p:cNvSpPr/>
                <p:nvPr/>
              </p:nvSpPr>
              <p:spPr>
                <a:xfrm>
                  <a:off x="7568308" y="3224185"/>
                  <a:ext cx="317835" cy="1283988"/>
                </a:xfrm>
                <a:custGeom>
                  <a:avLst/>
                  <a:gdLst>
                    <a:gd name="connsiteX0" fmla="*/ 304359 w 317835"/>
                    <a:gd name="connsiteY0" fmla="*/ 337173 h 1283988"/>
                    <a:gd name="connsiteX1" fmla="*/ 317835 w 317835"/>
                    <a:gd name="connsiteY1" fmla="*/ 331379 h 1283988"/>
                    <a:gd name="connsiteX2" fmla="*/ 304599 w 317835"/>
                    <a:gd name="connsiteY2" fmla="*/ 130816 h 1283988"/>
                    <a:gd name="connsiteX3" fmla="*/ 291569 w 317835"/>
                    <a:gd name="connsiteY3" fmla="*/ 23694 h 1283988"/>
                    <a:gd name="connsiteX4" fmla="*/ 278504 w 317835"/>
                    <a:gd name="connsiteY4" fmla="*/ 0 h 1283988"/>
                    <a:gd name="connsiteX5" fmla="*/ 157427 w 317835"/>
                    <a:gd name="connsiteY5" fmla="*/ 6447 h 1283988"/>
                    <a:gd name="connsiteX6" fmla="*/ 133424 w 317835"/>
                    <a:gd name="connsiteY6" fmla="*/ 23111 h 1283988"/>
                    <a:gd name="connsiteX7" fmla="*/ 146214 w 317835"/>
                    <a:gd name="connsiteY7" fmla="*/ 76535 h 1283988"/>
                    <a:gd name="connsiteX8" fmla="*/ 61654 w 317835"/>
                    <a:gd name="connsiteY8" fmla="*/ 199225 h 1283988"/>
                    <a:gd name="connsiteX9" fmla="*/ 32131 w 317835"/>
                    <a:gd name="connsiteY9" fmla="*/ 283475 h 1283988"/>
                    <a:gd name="connsiteX10" fmla="*/ 29765 w 317835"/>
                    <a:gd name="connsiteY10" fmla="*/ 455474 h 1283988"/>
                    <a:gd name="connsiteX11" fmla="*/ 45641 w 317835"/>
                    <a:gd name="connsiteY11" fmla="*/ 805781 h 1283988"/>
                    <a:gd name="connsiteX12" fmla="*/ 50819 w 317835"/>
                    <a:gd name="connsiteY12" fmla="*/ 854747 h 1283988"/>
                    <a:gd name="connsiteX13" fmla="*/ 50819 w 317835"/>
                    <a:gd name="connsiteY13" fmla="*/ 854747 h 1283988"/>
                    <a:gd name="connsiteX14" fmla="*/ 49242 w 317835"/>
                    <a:gd name="connsiteY14" fmla="*/ 860748 h 1283988"/>
                    <a:gd name="connsiteX15" fmla="*/ 25616 w 317835"/>
                    <a:gd name="connsiteY15" fmla="*/ 910434 h 1283988"/>
                    <a:gd name="connsiteX16" fmla="*/ 35286 w 317835"/>
                    <a:gd name="connsiteY16" fmla="*/ 1283989 h 1283988"/>
                    <a:gd name="connsiteX17" fmla="*/ 54111 w 317835"/>
                    <a:gd name="connsiteY17" fmla="*/ 1276411 h 1283988"/>
                    <a:gd name="connsiteX18" fmla="*/ 128897 w 317835"/>
                    <a:gd name="connsiteY18" fmla="*/ 945615 h 1283988"/>
                    <a:gd name="connsiteX19" fmla="*/ 145048 w 317835"/>
                    <a:gd name="connsiteY19" fmla="*/ 906868 h 1283988"/>
                    <a:gd name="connsiteX20" fmla="*/ 185407 w 317835"/>
                    <a:gd name="connsiteY20" fmla="*/ 799197 h 1283988"/>
                    <a:gd name="connsiteX21" fmla="*/ 239723 w 317835"/>
                    <a:gd name="connsiteY21" fmla="*/ 513561 h 1283988"/>
                    <a:gd name="connsiteX22" fmla="*/ 304085 w 317835"/>
                    <a:gd name="connsiteY22" fmla="*/ 338271 h 1283988"/>
                    <a:gd name="connsiteX23" fmla="*/ 304359 w 317835"/>
                    <a:gd name="connsiteY23" fmla="*/ 337173 h 12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835" h="1283988">
                      <a:moveTo>
                        <a:pt x="304359" y="337173"/>
                      </a:moveTo>
                      <a:lnTo>
                        <a:pt x="317835" y="331379"/>
                      </a:lnTo>
                      <a:lnTo>
                        <a:pt x="304599" y="130816"/>
                      </a:lnTo>
                      <a:cubicBezTo>
                        <a:pt x="304599" y="130816"/>
                        <a:pt x="291775" y="39639"/>
                        <a:pt x="291569" y="23694"/>
                      </a:cubicBezTo>
                      <a:cubicBezTo>
                        <a:pt x="291329" y="14145"/>
                        <a:pt x="286460" y="5308"/>
                        <a:pt x="278504" y="0"/>
                      </a:cubicBezTo>
                      <a:cubicBezTo>
                        <a:pt x="278504" y="0"/>
                        <a:pt x="184070" y="4972"/>
                        <a:pt x="157427" y="6447"/>
                      </a:cubicBezTo>
                      <a:cubicBezTo>
                        <a:pt x="130783" y="7921"/>
                        <a:pt x="133424" y="23111"/>
                        <a:pt x="133424" y="23111"/>
                      </a:cubicBezTo>
                      <a:cubicBezTo>
                        <a:pt x="133424" y="23111"/>
                        <a:pt x="145014" y="71563"/>
                        <a:pt x="146214" y="76535"/>
                      </a:cubicBezTo>
                      <a:cubicBezTo>
                        <a:pt x="164113" y="152693"/>
                        <a:pt x="61654" y="199225"/>
                        <a:pt x="61654" y="199225"/>
                      </a:cubicBezTo>
                      <a:cubicBezTo>
                        <a:pt x="61654" y="199225"/>
                        <a:pt x="45024" y="242259"/>
                        <a:pt x="32131" y="283475"/>
                      </a:cubicBezTo>
                      <a:cubicBezTo>
                        <a:pt x="10014" y="354113"/>
                        <a:pt x="29765" y="455474"/>
                        <a:pt x="29765" y="455474"/>
                      </a:cubicBezTo>
                      <a:cubicBezTo>
                        <a:pt x="33194" y="509309"/>
                        <a:pt x="39229" y="738092"/>
                        <a:pt x="45641" y="805781"/>
                      </a:cubicBezTo>
                      <a:cubicBezTo>
                        <a:pt x="47938" y="830332"/>
                        <a:pt x="49961" y="847786"/>
                        <a:pt x="50819" y="854747"/>
                      </a:cubicBezTo>
                      <a:lnTo>
                        <a:pt x="50819" y="854747"/>
                      </a:lnTo>
                      <a:cubicBezTo>
                        <a:pt x="50956" y="856873"/>
                        <a:pt x="50407" y="858965"/>
                        <a:pt x="49242" y="860748"/>
                      </a:cubicBezTo>
                      <a:cubicBezTo>
                        <a:pt x="39949" y="876590"/>
                        <a:pt x="32062" y="893220"/>
                        <a:pt x="25616" y="910434"/>
                      </a:cubicBezTo>
                      <a:cubicBezTo>
                        <a:pt x="-37203" y="1077837"/>
                        <a:pt x="35286" y="1283989"/>
                        <a:pt x="35286" y="1283989"/>
                      </a:cubicBezTo>
                      <a:lnTo>
                        <a:pt x="54111" y="1276411"/>
                      </a:lnTo>
                      <a:cubicBezTo>
                        <a:pt x="54111" y="1276411"/>
                        <a:pt x="95259" y="1046976"/>
                        <a:pt x="128897" y="945615"/>
                      </a:cubicBezTo>
                      <a:cubicBezTo>
                        <a:pt x="132909" y="932174"/>
                        <a:pt x="138327" y="919178"/>
                        <a:pt x="145048" y="906868"/>
                      </a:cubicBezTo>
                      <a:cubicBezTo>
                        <a:pt x="159587" y="883345"/>
                        <a:pt x="173131" y="844906"/>
                        <a:pt x="185407" y="799197"/>
                      </a:cubicBezTo>
                      <a:cubicBezTo>
                        <a:pt x="208621" y="712752"/>
                        <a:pt x="227275" y="600315"/>
                        <a:pt x="239723" y="513561"/>
                      </a:cubicBezTo>
                      <a:cubicBezTo>
                        <a:pt x="241437" y="513561"/>
                        <a:pt x="259302" y="391934"/>
                        <a:pt x="304085" y="338271"/>
                      </a:cubicBezTo>
                      <a:cubicBezTo>
                        <a:pt x="304565" y="337859"/>
                        <a:pt x="304599" y="337482"/>
                        <a:pt x="304359" y="33717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1" name="Freeform: Shape 6440">
                  <a:extLst>
                    <a:ext uri="{FF2B5EF4-FFF2-40B4-BE49-F238E27FC236}">
                      <a16:creationId xmlns:a16="http://schemas.microsoft.com/office/drawing/2014/main" id="{10BA0670-B311-4617-9A9F-E0707813EC81}"/>
                    </a:ext>
                  </a:extLst>
                </p:cNvPr>
                <p:cNvSpPr/>
                <p:nvPr/>
              </p:nvSpPr>
              <p:spPr>
                <a:xfrm>
                  <a:off x="7711641" y="3238544"/>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5" y="14548"/>
                        <a:pt x="377" y="10364"/>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2" name="Freeform: Shape 6441">
                  <a:extLst>
                    <a:ext uri="{FF2B5EF4-FFF2-40B4-BE49-F238E27FC236}">
                      <a16:creationId xmlns:a16="http://schemas.microsoft.com/office/drawing/2014/main" id="{A35EC0C9-85B4-4116-89EC-8D870BE6A6AE}"/>
                    </a:ext>
                  </a:extLst>
                </p:cNvPr>
                <p:cNvSpPr/>
                <p:nvPr/>
              </p:nvSpPr>
              <p:spPr>
                <a:xfrm>
                  <a:off x="7713013" y="3238133"/>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4" y="14548"/>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3" name="Freeform: Shape 6442">
                  <a:extLst>
                    <a:ext uri="{FF2B5EF4-FFF2-40B4-BE49-F238E27FC236}">
                      <a16:creationId xmlns:a16="http://schemas.microsoft.com/office/drawing/2014/main" id="{D651E92B-8143-4663-9F1B-1ABCA621D493}"/>
                    </a:ext>
                  </a:extLst>
                </p:cNvPr>
                <p:cNvSpPr/>
                <p:nvPr/>
              </p:nvSpPr>
              <p:spPr>
                <a:xfrm>
                  <a:off x="7716030" y="3244896"/>
                  <a:ext cx="2331" cy="2331"/>
                </a:xfrm>
                <a:custGeom>
                  <a:avLst/>
                  <a:gdLst>
                    <a:gd name="connsiteX0" fmla="*/ 0 w 2331"/>
                    <a:gd name="connsiteY0" fmla="*/ 1166 h 2331"/>
                    <a:gd name="connsiteX1" fmla="*/ 1166 w 2331"/>
                    <a:gd name="connsiteY1" fmla="*/ 0 h 2331"/>
                    <a:gd name="connsiteX2" fmla="*/ 2332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2" y="521"/>
                        <a:pt x="2332" y="1166"/>
                      </a:cubicBezTo>
                      <a:cubicBezTo>
                        <a:pt x="2332"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4" name="Freeform: Shape 6443">
                  <a:extLst>
                    <a:ext uri="{FF2B5EF4-FFF2-40B4-BE49-F238E27FC236}">
                      <a16:creationId xmlns:a16="http://schemas.microsoft.com/office/drawing/2014/main" id="{25372D8B-A8A3-4104-8BEB-CC99FB0D0C7C}"/>
                    </a:ext>
                  </a:extLst>
                </p:cNvPr>
                <p:cNvSpPr/>
                <p:nvPr/>
              </p:nvSpPr>
              <p:spPr>
                <a:xfrm>
                  <a:off x="7723574" y="3244931"/>
                  <a:ext cx="2331" cy="2297"/>
                </a:xfrm>
                <a:custGeom>
                  <a:avLst/>
                  <a:gdLst>
                    <a:gd name="connsiteX0" fmla="*/ 0 w 2331"/>
                    <a:gd name="connsiteY0" fmla="*/ 1166 h 2297"/>
                    <a:gd name="connsiteX1" fmla="*/ 1166 w 2331"/>
                    <a:gd name="connsiteY1" fmla="*/ 0 h 2297"/>
                    <a:gd name="connsiteX2" fmla="*/ 2331 w 2331"/>
                    <a:gd name="connsiteY2" fmla="*/ 1166 h 2297"/>
                    <a:gd name="connsiteX3" fmla="*/ 1166 w 2331"/>
                    <a:gd name="connsiteY3" fmla="*/ 2297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1" y="521"/>
                        <a:pt x="2331" y="1166"/>
                      </a:cubicBezTo>
                      <a:cubicBezTo>
                        <a:pt x="2297" y="1797"/>
                        <a:pt x="1783" y="2297"/>
                        <a:pt x="1166" y="2297"/>
                      </a:cubicBezTo>
                      <a:cubicBezTo>
                        <a:pt x="549" y="2297"/>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5" name="Freeform: Shape 6444">
                  <a:extLst>
                    <a:ext uri="{FF2B5EF4-FFF2-40B4-BE49-F238E27FC236}">
                      <a16:creationId xmlns:a16="http://schemas.microsoft.com/office/drawing/2014/main" id="{E4C32BE4-CD3D-404A-9D79-C6AD710BF483}"/>
                    </a:ext>
                  </a:extLst>
                </p:cNvPr>
                <p:cNvSpPr/>
                <p:nvPr/>
              </p:nvSpPr>
              <p:spPr>
                <a:xfrm>
                  <a:off x="7828738" y="3228429"/>
                  <a:ext cx="15917" cy="15915"/>
                </a:xfrm>
                <a:custGeom>
                  <a:avLst/>
                  <a:gdLst>
                    <a:gd name="connsiteX0" fmla="*/ 381 w 15917"/>
                    <a:gd name="connsiteY0" fmla="*/ 10398 h 15915"/>
                    <a:gd name="connsiteX1" fmla="*/ 5524 w 15917"/>
                    <a:gd name="connsiteY1" fmla="*/ 385 h 15915"/>
                    <a:gd name="connsiteX2" fmla="*/ 15537 w 15917"/>
                    <a:gd name="connsiteY2" fmla="*/ 5519 h 15915"/>
                    <a:gd name="connsiteX3" fmla="*/ 10393 w 15917"/>
                    <a:gd name="connsiteY3" fmla="*/ 15531 h 15915"/>
                    <a:gd name="connsiteX4" fmla="*/ 10359 w 15917"/>
                    <a:gd name="connsiteY4" fmla="*/ 15541 h 15915"/>
                    <a:gd name="connsiteX5" fmla="*/ 381 w 15917"/>
                    <a:gd name="connsiteY5" fmla="*/ 10398 h 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 h="15915">
                      <a:moveTo>
                        <a:pt x="381" y="10398"/>
                      </a:moveTo>
                      <a:cubicBezTo>
                        <a:pt x="-957" y="6215"/>
                        <a:pt x="1341" y="1733"/>
                        <a:pt x="5524" y="385"/>
                      </a:cubicBezTo>
                      <a:cubicBezTo>
                        <a:pt x="9708" y="-962"/>
                        <a:pt x="14165" y="1339"/>
                        <a:pt x="15537" y="5519"/>
                      </a:cubicBezTo>
                      <a:cubicBezTo>
                        <a:pt x="16874" y="9702"/>
                        <a:pt x="14576" y="14184"/>
                        <a:pt x="10393" y="15531"/>
                      </a:cubicBezTo>
                      <a:cubicBezTo>
                        <a:pt x="10393" y="15535"/>
                        <a:pt x="10359" y="15538"/>
                        <a:pt x="10359" y="15541"/>
                      </a:cubicBezTo>
                      <a:cubicBezTo>
                        <a:pt x="6176" y="16865"/>
                        <a:pt x="1718" y="14568"/>
                        <a:pt x="381" y="10398"/>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6" name="Freeform: Shape 6445">
                  <a:extLst>
                    <a:ext uri="{FF2B5EF4-FFF2-40B4-BE49-F238E27FC236}">
                      <a16:creationId xmlns:a16="http://schemas.microsoft.com/office/drawing/2014/main" id="{69DEADA7-9F77-46AE-BF7A-104FCF31DB74}"/>
                    </a:ext>
                  </a:extLst>
                </p:cNvPr>
                <p:cNvSpPr/>
                <p:nvPr/>
              </p:nvSpPr>
              <p:spPr>
                <a:xfrm>
                  <a:off x="7830113" y="3228017"/>
                  <a:ext cx="15911" cy="15923"/>
                </a:xfrm>
                <a:custGeom>
                  <a:avLst/>
                  <a:gdLst>
                    <a:gd name="connsiteX0" fmla="*/ 377 w 15911"/>
                    <a:gd name="connsiteY0" fmla="*/ 10364 h 15923"/>
                    <a:gd name="connsiteX1" fmla="*/ 5555 w 15911"/>
                    <a:gd name="connsiteY1" fmla="*/ 376 h 15923"/>
                    <a:gd name="connsiteX2" fmla="*/ 15534 w 15911"/>
                    <a:gd name="connsiteY2" fmla="*/ 5547 h 15923"/>
                    <a:gd name="connsiteX3" fmla="*/ 10356 w 15911"/>
                    <a:gd name="connsiteY3" fmla="*/ 15539 h 15923"/>
                    <a:gd name="connsiteX4" fmla="*/ 10356 w 15911"/>
                    <a:gd name="connsiteY4" fmla="*/ 15542 h 15923"/>
                    <a:gd name="connsiteX5" fmla="*/ 377 w 15911"/>
                    <a:gd name="connsiteY5" fmla="*/ 10419 h 15923"/>
                    <a:gd name="connsiteX6" fmla="*/ 377 w 15911"/>
                    <a:gd name="connsiteY6" fmla="*/ 10364 h 1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1" h="15923">
                      <a:moveTo>
                        <a:pt x="377" y="10364"/>
                      </a:moveTo>
                      <a:cubicBezTo>
                        <a:pt x="-960" y="6178"/>
                        <a:pt x="1372" y="1703"/>
                        <a:pt x="5555" y="376"/>
                      </a:cubicBezTo>
                      <a:cubicBezTo>
                        <a:pt x="9739" y="-955"/>
                        <a:pt x="14196" y="1360"/>
                        <a:pt x="15534" y="5547"/>
                      </a:cubicBezTo>
                      <a:cubicBezTo>
                        <a:pt x="16871" y="9737"/>
                        <a:pt x="14539" y="14208"/>
                        <a:pt x="10356" y="15539"/>
                      </a:cubicBezTo>
                      <a:cubicBezTo>
                        <a:pt x="10356" y="15539"/>
                        <a:pt x="10356" y="15542"/>
                        <a:pt x="10356" y="15542"/>
                      </a:cubicBezTo>
                      <a:cubicBezTo>
                        <a:pt x="6207" y="16880"/>
                        <a:pt x="1715" y="14585"/>
                        <a:pt x="377" y="10419"/>
                      </a:cubicBezTo>
                      <a:cubicBezTo>
                        <a:pt x="377" y="10399"/>
                        <a:pt x="377" y="10382"/>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7" name="Freeform: Shape 6446">
                  <a:extLst>
                    <a:ext uri="{FF2B5EF4-FFF2-40B4-BE49-F238E27FC236}">
                      <a16:creationId xmlns:a16="http://schemas.microsoft.com/office/drawing/2014/main" id="{B9B0C7D5-1B32-4F85-989D-596F04AD32CF}"/>
                    </a:ext>
                  </a:extLst>
                </p:cNvPr>
                <p:cNvSpPr/>
                <p:nvPr/>
              </p:nvSpPr>
              <p:spPr>
                <a:xfrm>
                  <a:off x="7833131" y="3234781"/>
                  <a:ext cx="2331" cy="2297"/>
                </a:xfrm>
                <a:custGeom>
                  <a:avLst/>
                  <a:gdLst>
                    <a:gd name="connsiteX0" fmla="*/ 0 w 2331"/>
                    <a:gd name="connsiteY0" fmla="*/ 1166 h 2297"/>
                    <a:gd name="connsiteX1" fmla="*/ 1166 w 2331"/>
                    <a:gd name="connsiteY1" fmla="*/ 0 h 2297"/>
                    <a:gd name="connsiteX2" fmla="*/ 2332 w 2331"/>
                    <a:gd name="connsiteY2" fmla="*/ 1166 h 2297"/>
                    <a:gd name="connsiteX3" fmla="*/ 1166 w 2331"/>
                    <a:gd name="connsiteY3" fmla="*/ 2298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2" y="521"/>
                        <a:pt x="2332" y="1166"/>
                      </a:cubicBezTo>
                      <a:cubicBezTo>
                        <a:pt x="2298" y="1797"/>
                        <a:pt x="1783" y="2298"/>
                        <a:pt x="1166" y="2298"/>
                      </a:cubicBezTo>
                      <a:cubicBezTo>
                        <a:pt x="549" y="2298"/>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8" name="Freeform: Shape 6447">
                  <a:extLst>
                    <a:ext uri="{FF2B5EF4-FFF2-40B4-BE49-F238E27FC236}">
                      <a16:creationId xmlns:a16="http://schemas.microsoft.com/office/drawing/2014/main" id="{D3F459C2-DD03-4E99-97EC-52138A05D47D}"/>
                    </a:ext>
                  </a:extLst>
                </p:cNvPr>
                <p:cNvSpPr/>
                <p:nvPr/>
              </p:nvSpPr>
              <p:spPr>
                <a:xfrm>
                  <a:off x="7840675" y="3234815"/>
                  <a:ext cx="2331" cy="2331"/>
                </a:xfrm>
                <a:custGeom>
                  <a:avLst/>
                  <a:gdLst>
                    <a:gd name="connsiteX0" fmla="*/ 0 w 2331"/>
                    <a:gd name="connsiteY0" fmla="*/ 1166 h 2331"/>
                    <a:gd name="connsiteX1" fmla="*/ 1166 w 2331"/>
                    <a:gd name="connsiteY1" fmla="*/ 0 h 2331"/>
                    <a:gd name="connsiteX2" fmla="*/ 2331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1" y="521"/>
                        <a:pt x="2331" y="1166"/>
                      </a:cubicBezTo>
                      <a:cubicBezTo>
                        <a:pt x="2331"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9" name="Freeform: Shape 6448">
                  <a:extLst>
                    <a:ext uri="{FF2B5EF4-FFF2-40B4-BE49-F238E27FC236}">
                      <a16:creationId xmlns:a16="http://schemas.microsoft.com/office/drawing/2014/main" id="{3711584F-10E7-4367-A90C-1DC40CADBFC5}"/>
                    </a:ext>
                  </a:extLst>
                </p:cNvPr>
                <p:cNvSpPr/>
                <p:nvPr/>
              </p:nvSpPr>
              <p:spPr>
                <a:xfrm>
                  <a:off x="7624945" y="3011244"/>
                  <a:ext cx="74084" cy="117614"/>
                </a:xfrm>
                <a:custGeom>
                  <a:avLst/>
                  <a:gdLst>
                    <a:gd name="connsiteX0" fmla="*/ 12 w 74084"/>
                    <a:gd name="connsiteY0" fmla="*/ 0 h 117614"/>
                    <a:gd name="connsiteX1" fmla="*/ 7864 w 74084"/>
                    <a:gd name="connsiteY1" fmla="*/ 17145 h 117614"/>
                    <a:gd name="connsiteX2" fmla="*/ 457 w 74084"/>
                    <a:gd name="connsiteY2" fmla="*/ 71289 h 117614"/>
                    <a:gd name="connsiteX3" fmla="*/ 10984 w 74084"/>
                    <a:gd name="connsiteY3" fmla="*/ 100264 h 117614"/>
                    <a:gd name="connsiteX4" fmla="*/ 9030 w 74084"/>
                    <a:gd name="connsiteY4" fmla="*/ 81850 h 117614"/>
                    <a:gd name="connsiteX5" fmla="*/ 19317 w 74084"/>
                    <a:gd name="connsiteY5" fmla="*/ 103899 h 117614"/>
                    <a:gd name="connsiteX6" fmla="*/ 27135 w 74084"/>
                    <a:gd name="connsiteY6" fmla="*/ 117615 h 117614"/>
                    <a:gd name="connsiteX7" fmla="*/ 51961 w 74084"/>
                    <a:gd name="connsiteY7" fmla="*/ 92275 h 117614"/>
                    <a:gd name="connsiteX8" fmla="*/ 52166 w 74084"/>
                    <a:gd name="connsiteY8" fmla="*/ 103830 h 117614"/>
                    <a:gd name="connsiteX9" fmla="*/ 74044 w 74084"/>
                    <a:gd name="connsiteY9" fmla="*/ 70123 h 117614"/>
                    <a:gd name="connsiteX10" fmla="*/ 49663 w 74084"/>
                    <a:gd name="connsiteY10" fmla="*/ 36553 h 117614"/>
                    <a:gd name="connsiteX11" fmla="*/ 24495 w 74084"/>
                    <a:gd name="connsiteY11" fmla="*/ 14813 h 117614"/>
                    <a:gd name="connsiteX12" fmla="*/ 12 w 74084"/>
                    <a:gd name="connsiteY12" fmla="*/ 0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4" h="117614">
                      <a:moveTo>
                        <a:pt x="12" y="0"/>
                      </a:moveTo>
                      <a:cubicBezTo>
                        <a:pt x="12" y="0"/>
                        <a:pt x="-640" y="14196"/>
                        <a:pt x="7864" y="17145"/>
                      </a:cubicBezTo>
                      <a:cubicBezTo>
                        <a:pt x="16368" y="20094"/>
                        <a:pt x="-880" y="50578"/>
                        <a:pt x="457" y="71289"/>
                      </a:cubicBezTo>
                      <a:cubicBezTo>
                        <a:pt x="1795" y="92000"/>
                        <a:pt x="10984" y="100264"/>
                        <a:pt x="10984" y="100264"/>
                      </a:cubicBezTo>
                      <a:cubicBezTo>
                        <a:pt x="10984" y="100264"/>
                        <a:pt x="6561" y="88880"/>
                        <a:pt x="9030" y="81850"/>
                      </a:cubicBezTo>
                      <a:cubicBezTo>
                        <a:pt x="9030" y="81850"/>
                        <a:pt x="8653" y="96492"/>
                        <a:pt x="19317" y="103899"/>
                      </a:cubicBezTo>
                      <a:cubicBezTo>
                        <a:pt x="29981" y="111305"/>
                        <a:pt x="27135" y="117615"/>
                        <a:pt x="27135" y="117615"/>
                      </a:cubicBezTo>
                      <a:cubicBezTo>
                        <a:pt x="27135" y="117615"/>
                        <a:pt x="51138" y="110380"/>
                        <a:pt x="51961" y="92275"/>
                      </a:cubicBezTo>
                      <a:cubicBezTo>
                        <a:pt x="52509" y="96105"/>
                        <a:pt x="52578" y="99983"/>
                        <a:pt x="52166" y="103830"/>
                      </a:cubicBezTo>
                      <a:cubicBezTo>
                        <a:pt x="52166" y="103830"/>
                        <a:pt x="73049" y="88194"/>
                        <a:pt x="74044" y="70123"/>
                      </a:cubicBezTo>
                      <a:cubicBezTo>
                        <a:pt x="75038" y="52052"/>
                        <a:pt x="57618" y="36827"/>
                        <a:pt x="49663" y="36553"/>
                      </a:cubicBezTo>
                      <a:cubicBezTo>
                        <a:pt x="41708" y="36279"/>
                        <a:pt x="24015" y="20711"/>
                        <a:pt x="24495" y="14813"/>
                      </a:cubicBezTo>
                      <a:cubicBezTo>
                        <a:pt x="24975" y="8916"/>
                        <a:pt x="12" y="0"/>
                        <a:pt x="12"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0" name="Freeform: Shape 6449">
                  <a:extLst>
                    <a:ext uri="{FF2B5EF4-FFF2-40B4-BE49-F238E27FC236}">
                      <a16:creationId xmlns:a16="http://schemas.microsoft.com/office/drawing/2014/main" id="{7D0D76B3-E076-4435-8049-75226FEFF553}"/>
                    </a:ext>
                  </a:extLst>
                </p:cNvPr>
                <p:cNvSpPr/>
                <p:nvPr/>
              </p:nvSpPr>
              <p:spPr>
                <a:xfrm>
                  <a:off x="7600679" y="3486950"/>
                  <a:ext cx="130385" cy="47805"/>
                </a:xfrm>
                <a:custGeom>
                  <a:avLst/>
                  <a:gdLst>
                    <a:gd name="connsiteX0" fmla="*/ 24380 w 130385"/>
                    <a:gd name="connsiteY0" fmla="*/ 0 h 47805"/>
                    <a:gd name="connsiteX1" fmla="*/ 57298 w 130385"/>
                    <a:gd name="connsiteY1" fmla="*/ 17968 h 47805"/>
                    <a:gd name="connsiteX2" fmla="*/ 102801 w 130385"/>
                    <a:gd name="connsiteY2" fmla="*/ 6035 h 47805"/>
                    <a:gd name="connsiteX3" fmla="*/ 129239 w 130385"/>
                    <a:gd name="connsiteY3" fmla="*/ 39159 h 47805"/>
                    <a:gd name="connsiteX4" fmla="*/ 95498 w 130385"/>
                    <a:gd name="connsiteY4" fmla="*/ 39159 h 47805"/>
                    <a:gd name="connsiteX5" fmla="*/ 48006 w 130385"/>
                    <a:gd name="connsiteY5" fmla="*/ 46428 h 47805"/>
                    <a:gd name="connsiteX6" fmla="*/ 0 w 130385"/>
                    <a:gd name="connsiteY6" fmla="*/ 20574 h 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5" h="47805">
                      <a:moveTo>
                        <a:pt x="24380" y="0"/>
                      </a:moveTo>
                      <a:cubicBezTo>
                        <a:pt x="24380" y="0"/>
                        <a:pt x="53081" y="18105"/>
                        <a:pt x="57298" y="17968"/>
                      </a:cubicBezTo>
                      <a:cubicBezTo>
                        <a:pt x="67140" y="17591"/>
                        <a:pt x="86582" y="-3943"/>
                        <a:pt x="102801" y="6035"/>
                      </a:cubicBezTo>
                      <a:cubicBezTo>
                        <a:pt x="119020" y="16013"/>
                        <a:pt x="134828" y="32541"/>
                        <a:pt x="129239" y="39159"/>
                      </a:cubicBezTo>
                      <a:cubicBezTo>
                        <a:pt x="123650" y="45777"/>
                        <a:pt x="104618" y="37993"/>
                        <a:pt x="95498" y="39159"/>
                      </a:cubicBezTo>
                      <a:cubicBezTo>
                        <a:pt x="86376" y="40325"/>
                        <a:pt x="63882" y="51675"/>
                        <a:pt x="48006" y="46428"/>
                      </a:cubicBezTo>
                      <a:cubicBezTo>
                        <a:pt x="32781" y="41354"/>
                        <a:pt x="0" y="20574"/>
                        <a:pt x="0" y="205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1" name="Freeform: Shape 6450">
                  <a:extLst>
                    <a:ext uri="{FF2B5EF4-FFF2-40B4-BE49-F238E27FC236}">
                      <a16:creationId xmlns:a16="http://schemas.microsoft.com/office/drawing/2014/main" id="{D350DCC0-DB51-4029-90AA-AC94EECC61F6}"/>
                    </a:ext>
                  </a:extLst>
                </p:cNvPr>
                <p:cNvSpPr/>
                <p:nvPr/>
              </p:nvSpPr>
              <p:spPr>
                <a:xfrm>
                  <a:off x="7447574" y="3156443"/>
                  <a:ext cx="201830" cy="366751"/>
                </a:xfrm>
                <a:custGeom>
                  <a:avLst/>
                  <a:gdLst>
                    <a:gd name="connsiteX0" fmla="*/ 142201 w 201830"/>
                    <a:gd name="connsiteY0" fmla="*/ 1666 h 366751"/>
                    <a:gd name="connsiteX1" fmla="*/ 0 w 201830"/>
                    <a:gd name="connsiteY1" fmla="*/ 198970 h 366751"/>
                    <a:gd name="connsiteX2" fmla="*/ 180331 w 201830"/>
                    <a:gd name="connsiteY2" fmla="*/ 366751 h 366751"/>
                    <a:gd name="connsiteX3" fmla="*/ 195830 w 201830"/>
                    <a:gd name="connsiteY3" fmla="*/ 358728 h 366751"/>
                    <a:gd name="connsiteX4" fmla="*/ 191064 w 201830"/>
                    <a:gd name="connsiteY4" fmla="*/ 338634 h 366751"/>
                    <a:gd name="connsiteX5" fmla="*/ 93200 w 201830"/>
                    <a:gd name="connsiteY5" fmla="*/ 209943 h 366751"/>
                    <a:gd name="connsiteX6" fmla="*/ 193601 w 201830"/>
                    <a:gd name="connsiteY6" fmla="*/ 97472 h 366751"/>
                    <a:gd name="connsiteX7" fmla="*/ 142201 w 201830"/>
                    <a:gd name="connsiteY7" fmla="*/ 1666 h 36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30" h="366751">
                      <a:moveTo>
                        <a:pt x="142201" y="1666"/>
                      </a:moveTo>
                      <a:cubicBezTo>
                        <a:pt x="142201" y="1666"/>
                        <a:pt x="35353" y="127887"/>
                        <a:pt x="0" y="198970"/>
                      </a:cubicBezTo>
                      <a:cubicBezTo>
                        <a:pt x="0" y="198970"/>
                        <a:pt x="42520" y="291553"/>
                        <a:pt x="180331" y="366751"/>
                      </a:cubicBezTo>
                      <a:cubicBezTo>
                        <a:pt x="185955" y="365037"/>
                        <a:pt x="191201" y="362328"/>
                        <a:pt x="195830" y="358728"/>
                      </a:cubicBezTo>
                      <a:cubicBezTo>
                        <a:pt x="210403" y="348441"/>
                        <a:pt x="194253" y="340691"/>
                        <a:pt x="191064" y="338634"/>
                      </a:cubicBezTo>
                      <a:cubicBezTo>
                        <a:pt x="156088" y="315968"/>
                        <a:pt x="95052" y="218413"/>
                        <a:pt x="93200" y="209943"/>
                      </a:cubicBezTo>
                      <a:cubicBezTo>
                        <a:pt x="91349" y="201474"/>
                        <a:pt x="169804" y="125521"/>
                        <a:pt x="193601" y="97472"/>
                      </a:cubicBezTo>
                      <a:cubicBezTo>
                        <a:pt x="217399" y="69423"/>
                        <a:pt x="179234" y="-12667"/>
                        <a:pt x="142201" y="16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2" name="Freeform: Shape 6451">
                  <a:extLst>
                    <a:ext uri="{FF2B5EF4-FFF2-40B4-BE49-F238E27FC236}">
                      <a16:creationId xmlns:a16="http://schemas.microsoft.com/office/drawing/2014/main" id="{D557D35B-79BB-4C9E-A287-F272D2D7851F}"/>
                    </a:ext>
                  </a:extLst>
                </p:cNvPr>
                <p:cNvSpPr/>
                <p:nvPr/>
              </p:nvSpPr>
              <p:spPr>
                <a:xfrm>
                  <a:off x="7752824" y="3027409"/>
                  <a:ext cx="40050" cy="13684"/>
                </a:xfrm>
                <a:custGeom>
                  <a:avLst/>
                  <a:gdLst>
                    <a:gd name="connsiteX0" fmla="*/ 0 w 40050"/>
                    <a:gd name="connsiteY0" fmla="*/ 5953 h 13684"/>
                    <a:gd name="connsiteX1" fmla="*/ 24483 w 40050"/>
                    <a:gd name="connsiteY1" fmla="*/ 13599 h 13684"/>
                    <a:gd name="connsiteX2" fmla="*/ 40050 w 40050"/>
                    <a:gd name="connsiteY2" fmla="*/ 466 h 13684"/>
                    <a:gd name="connsiteX3" fmla="*/ 0 w 40050"/>
                    <a:gd name="connsiteY3" fmla="*/ 5953 h 13684"/>
                  </a:gdLst>
                  <a:ahLst/>
                  <a:cxnLst>
                    <a:cxn ang="0">
                      <a:pos x="connsiteX0" y="connsiteY0"/>
                    </a:cxn>
                    <a:cxn ang="0">
                      <a:pos x="connsiteX1" y="connsiteY1"/>
                    </a:cxn>
                    <a:cxn ang="0">
                      <a:pos x="connsiteX2" y="connsiteY2"/>
                    </a:cxn>
                    <a:cxn ang="0">
                      <a:pos x="connsiteX3" y="connsiteY3"/>
                    </a:cxn>
                  </a:cxnLst>
                  <a:rect l="l" t="t" r="r" b="b"/>
                  <a:pathLst>
                    <a:path w="40050" h="13684">
                      <a:moveTo>
                        <a:pt x="0" y="5953"/>
                      </a:moveTo>
                      <a:cubicBezTo>
                        <a:pt x="0" y="5953"/>
                        <a:pt x="14299" y="14628"/>
                        <a:pt x="24483" y="13599"/>
                      </a:cubicBezTo>
                      <a:cubicBezTo>
                        <a:pt x="34667" y="12571"/>
                        <a:pt x="40050" y="466"/>
                        <a:pt x="40050" y="466"/>
                      </a:cubicBezTo>
                      <a:cubicBezTo>
                        <a:pt x="26437" y="-967"/>
                        <a:pt x="12721" y="916"/>
                        <a:pt x="0" y="5953"/>
                      </a:cubicBezTo>
                      <a:close/>
                    </a:path>
                  </a:pathLst>
                </a:custGeom>
                <a:solidFill>
                  <a:srgbClr val="FFF2E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3" name="Freeform: Shape 6452">
                  <a:extLst>
                    <a:ext uri="{FF2B5EF4-FFF2-40B4-BE49-F238E27FC236}">
                      <a16:creationId xmlns:a16="http://schemas.microsoft.com/office/drawing/2014/main" id="{4D966BCE-5C6F-491A-8378-92E804E783C3}"/>
                    </a:ext>
                  </a:extLst>
                </p:cNvPr>
                <p:cNvSpPr/>
                <p:nvPr/>
              </p:nvSpPr>
              <p:spPr>
                <a:xfrm>
                  <a:off x="7541769" y="3153253"/>
                  <a:ext cx="118986" cy="130048"/>
                </a:xfrm>
                <a:custGeom>
                  <a:avLst/>
                  <a:gdLst>
                    <a:gd name="connsiteX0" fmla="*/ 48006 w 118986"/>
                    <a:gd name="connsiteY0" fmla="*/ 4855 h 130048"/>
                    <a:gd name="connsiteX1" fmla="*/ 0 w 118986"/>
                    <a:gd name="connsiteY1" fmla="*/ 51730 h 130048"/>
                    <a:gd name="connsiteX2" fmla="*/ 83633 w 118986"/>
                    <a:gd name="connsiteY2" fmla="*/ 130048 h 130048"/>
                    <a:gd name="connsiteX3" fmla="*/ 107636 w 118986"/>
                    <a:gd name="connsiteY3" fmla="*/ 32562 h 130048"/>
                    <a:gd name="connsiteX4" fmla="*/ 48006 w 118986"/>
                    <a:gd name="connsiteY4" fmla="*/ 4855 h 13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6" h="130048">
                      <a:moveTo>
                        <a:pt x="48006" y="4855"/>
                      </a:moveTo>
                      <a:lnTo>
                        <a:pt x="0" y="51730"/>
                      </a:lnTo>
                      <a:cubicBezTo>
                        <a:pt x="0" y="51730"/>
                        <a:pt x="10973" y="120996"/>
                        <a:pt x="83633" y="130048"/>
                      </a:cubicBezTo>
                      <a:cubicBezTo>
                        <a:pt x="83633" y="130048"/>
                        <a:pt x="143264" y="82282"/>
                        <a:pt x="107636" y="32562"/>
                      </a:cubicBezTo>
                      <a:cubicBezTo>
                        <a:pt x="72009" y="-17159"/>
                        <a:pt x="48006" y="4855"/>
                        <a:pt x="48006" y="485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4" name="Freeform: Shape 6453">
                  <a:extLst>
                    <a:ext uri="{FF2B5EF4-FFF2-40B4-BE49-F238E27FC236}">
                      <a16:creationId xmlns:a16="http://schemas.microsoft.com/office/drawing/2014/main" id="{78A48E11-8B93-4458-814A-ACEF08896305}"/>
                    </a:ext>
                  </a:extLst>
                </p:cNvPr>
                <p:cNvSpPr/>
                <p:nvPr/>
              </p:nvSpPr>
              <p:spPr>
                <a:xfrm>
                  <a:off x="7833774" y="3139493"/>
                  <a:ext cx="61833" cy="107666"/>
                </a:xfrm>
                <a:custGeom>
                  <a:avLst/>
                  <a:gdLst>
                    <a:gd name="connsiteX0" fmla="*/ 12902 w 61833"/>
                    <a:gd name="connsiteY0" fmla="*/ 2088 h 107666"/>
                    <a:gd name="connsiteX1" fmla="*/ 61834 w 61833"/>
                    <a:gd name="connsiteY1" fmla="*/ 78932 h 107666"/>
                    <a:gd name="connsiteX2" fmla="*/ 32619 w 61833"/>
                    <a:gd name="connsiteY2" fmla="*/ 107667 h 107666"/>
                    <a:gd name="connsiteX3" fmla="*/ 523 w 61833"/>
                    <a:gd name="connsiteY3" fmla="*/ 2088 h 107666"/>
                    <a:gd name="connsiteX4" fmla="*/ 12902 w 61833"/>
                    <a:gd name="connsiteY4" fmla="*/ 2088 h 10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3" h="107666">
                      <a:moveTo>
                        <a:pt x="12902" y="2088"/>
                      </a:moveTo>
                      <a:cubicBezTo>
                        <a:pt x="12902" y="2088"/>
                        <a:pt x="49866" y="19233"/>
                        <a:pt x="61834" y="78932"/>
                      </a:cubicBezTo>
                      <a:cubicBezTo>
                        <a:pt x="61834" y="78932"/>
                        <a:pt x="61148" y="97894"/>
                        <a:pt x="32619" y="107667"/>
                      </a:cubicBezTo>
                      <a:cubicBezTo>
                        <a:pt x="32619" y="107667"/>
                        <a:pt x="-4826" y="6786"/>
                        <a:pt x="523" y="2088"/>
                      </a:cubicBezTo>
                      <a:cubicBezTo>
                        <a:pt x="5872" y="-2610"/>
                        <a:pt x="12902" y="2088"/>
                        <a:pt x="12902" y="2088"/>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5" name="Freeform: Shape 6454">
                  <a:extLst>
                    <a:ext uri="{FF2B5EF4-FFF2-40B4-BE49-F238E27FC236}">
                      <a16:creationId xmlns:a16="http://schemas.microsoft.com/office/drawing/2014/main" id="{2F41DBE7-214A-4750-BE1A-E3B1B580E211}"/>
                    </a:ext>
                  </a:extLst>
                </p:cNvPr>
                <p:cNvSpPr/>
                <p:nvPr/>
              </p:nvSpPr>
              <p:spPr>
                <a:xfrm>
                  <a:off x="7657978" y="3487961"/>
                  <a:ext cx="20517" cy="16997"/>
                </a:xfrm>
                <a:custGeom>
                  <a:avLst/>
                  <a:gdLst>
                    <a:gd name="connsiteX0" fmla="*/ 0 w 20517"/>
                    <a:gd name="connsiteY0" fmla="*/ 16957 h 16997"/>
                    <a:gd name="connsiteX1" fmla="*/ 7784 w 20517"/>
                    <a:gd name="connsiteY1" fmla="*/ 7218 h 16997"/>
                    <a:gd name="connsiteX2" fmla="*/ 20197 w 20517"/>
                    <a:gd name="connsiteY2" fmla="*/ 360 h 16997"/>
                    <a:gd name="connsiteX3" fmla="*/ 17899 w 20517"/>
                    <a:gd name="connsiteY3" fmla="*/ 8556 h 16997"/>
                    <a:gd name="connsiteX4" fmla="*/ 0 w 20517"/>
                    <a:gd name="connsiteY4" fmla="*/ 16957 h 1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7" h="16997">
                      <a:moveTo>
                        <a:pt x="0" y="16957"/>
                      </a:moveTo>
                      <a:cubicBezTo>
                        <a:pt x="1097" y="12739"/>
                        <a:pt x="3909" y="9207"/>
                        <a:pt x="7784" y="7218"/>
                      </a:cubicBezTo>
                      <a:cubicBezTo>
                        <a:pt x="13956" y="4475"/>
                        <a:pt x="19717" y="-1526"/>
                        <a:pt x="20197" y="360"/>
                      </a:cubicBezTo>
                      <a:cubicBezTo>
                        <a:pt x="21054" y="3309"/>
                        <a:pt x="20163" y="6498"/>
                        <a:pt x="17899" y="8556"/>
                      </a:cubicBezTo>
                      <a:cubicBezTo>
                        <a:pt x="13750" y="14213"/>
                        <a:pt x="6995" y="17402"/>
                        <a:pt x="0" y="169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6" name="Freeform: Shape 6455">
                  <a:extLst>
                    <a:ext uri="{FF2B5EF4-FFF2-40B4-BE49-F238E27FC236}">
                      <a16:creationId xmlns:a16="http://schemas.microsoft.com/office/drawing/2014/main" id="{55DB3F90-EEA2-4C33-9D82-1F71CC8BE4B7}"/>
                    </a:ext>
                  </a:extLst>
                </p:cNvPr>
                <p:cNvSpPr/>
                <p:nvPr/>
              </p:nvSpPr>
              <p:spPr>
                <a:xfrm>
                  <a:off x="7563424" y="4439697"/>
                  <a:ext cx="149622" cy="83907"/>
                </a:xfrm>
                <a:custGeom>
                  <a:avLst/>
                  <a:gdLst>
                    <a:gd name="connsiteX0" fmla="*/ 149623 w 149622"/>
                    <a:gd name="connsiteY0" fmla="*/ 83908 h 83907"/>
                    <a:gd name="connsiteX1" fmla="*/ 770 w 149622"/>
                    <a:gd name="connsiteY1" fmla="*/ 83908 h 83907"/>
                    <a:gd name="connsiteX2" fmla="*/ 4953 w 149622"/>
                    <a:gd name="connsiteY2" fmla="*/ 44028 h 83907"/>
                    <a:gd name="connsiteX3" fmla="*/ 21276 w 149622"/>
                    <a:gd name="connsiteY3" fmla="*/ 0 h 83907"/>
                    <a:gd name="connsiteX4" fmla="*/ 67704 w 149622"/>
                    <a:gd name="connsiteY4" fmla="*/ 17762 h 83907"/>
                    <a:gd name="connsiteX5" fmla="*/ 93524 w 149622"/>
                    <a:gd name="connsiteY5" fmla="*/ 51229 h 83907"/>
                    <a:gd name="connsiteX6" fmla="*/ 149623 w 149622"/>
                    <a:gd name="connsiteY6" fmla="*/ 83908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2" h="83907">
                      <a:moveTo>
                        <a:pt x="149623" y="83908"/>
                      </a:moveTo>
                      <a:lnTo>
                        <a:pt x="770" y="83908"/>
                      </a:lnTo>
                      <a:cubicBezTo>
                        <a:pt x="770" y="83908"/>
                        <a:pt x="-2659" y="61242"/>
                        <a:pt x="4953" y="44028"/>
                      </a:cubicBezTo>
                      <a:cubicBezTo>
                        <a:pt x="12428" y="27501"/>
                        <a:pt x="24087" y="20025"/>
                        <a:pt x="21276" y="0"/>
                      </a:cubicBezTo>
                      <a:cubicBezTo>
                        <a:pt x="30740" y="9738"/>
                        <a:pt x="46170" y="20574"/>
                        <a:pt x="67704" y="17762"/>
                      </a:cubicBezTo>
                      <a:cubicBezTo>
                        <a:pt x="70344" y="22014"/>
                        <a:pt x="84849" y="44920"/>
                        <a:pt x="93524" y="51229"/>
                      </a:cubicBezTo>
                      <a:cubicBezTo>
                        <a:pt x="103263" y="58224"/>
                        <a:pt x="146640" y="55721"/>
                        <a:pt x="149623" y="8390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6457" name="Graphic 18">
                  <a:extLst>
                    <a:ext uri="{FF2B5EF4-FFF2-40B4-BE49-F238E27FC236}">
                      <a16:creationId xmlns:a16="http://schemas.microsoft.com/office/drawing/2014/main" id="{A5357550-9DDA-43B6-9A07-A5880408FA8B}"/>
                    </a:ext>
                  </a:extLst>
                </p:cNvPr>
                <p:cNvGrpSpPr/>
                <p:nvPr/>
              </p:nvGrpSpPr>
              <p:grpSpPr>
                <a:xfrm>
                  <a:off x="7973273" y="2919837"/>
                  <a:ext cx="878150" cy="1676359"/>
                  <a:chOff x="7973273" y="2919837"/>
                  <a:chExt cx="878150" cy="1676359"/>
                </a:xfrm>
              </p:grpSpPr>
              <p:sp>
                <p:nvSpPr>
                  <p:cNvPr id="6520" name="Freeform: Shape 6519">
                    <a:extLst>
                      <a:ext uri="{FF2B5EF4-FFF2-40B4-BE49-F238E27FC236}">
                        <a16:creationId xmlns:a16="http://schemas.microsoft.com/office/drawing/2014/main" id="{4BB0BF57-59B9-4799-AD77-5D1CD1E4E67F}"/>
                      </a:ext>
                    </a:extLst>
                  </p:cNvPr>
                  <p:cNvSpPr/>
                  <p:nvPr/>
                </p:nvSpPr>
                <p:spPr>
                  <a:xfrm>
                    <a:off x="8736947" y="3247159"/>
                    <a:ext cx="80371" cy="105442"/>
                  </a:xfrm>
                  <a:custGeom>
                    <a:avLst/>
                    <a:gdLst>
                      <a:gd name="connsiteX0" fmla="*/ 78798 w 80371"/>
                      <a:gd name="connsiteY0" fmla="*/ 43652 h 105442"/>
                      <a:gd name="connsiteX1" fmla="*/ 46497 w 80371"/>
                      <a:gd name="connsiteY1" fmla="*/ 90389 h 105442"/>
                      <a:gd name="connsiteX2" fmla="*/ 25923 w 80371"/>
                      <a:gd name="connsiteY2" fmla="*/ 105442 h 105442"/>
                      <a:gd name="connsiteX3" fmla="*/ 14093 w 80371"/>
                      <a:gd name="connsiteY3" fmla="*/ 98584 h 105442"/>
                      <a:gd name="connsiteX4" fmla="*/ 0 w 80371"/>
                      <a:gd name="connsiteY4" fmla="*/ 90389 h 105442"/>
                      <a:gd name="connsiteX5" fmla="*/ 1028 w 80371"/>
                      <a:gd name="connsiteY5" fmla="*/ 86274 h 105442"/>
                      <a:gd name="connsiteX6" fmla="*/ 4183 w 80371"/>
                      <a:gd name="connsiteY6" fmla="*/ 76262 h 105442"/>
                      <a:gd name="connsiteX7" fmla="*/ 5863 w 80371"/>
                      <a:gd name="connsiteY7" fmla="*/ 63711 h 105442"/>
                      <a:gd name="connsiteX8" fmla="*/ 8264 w 80371"/>
                      <a:gd name="connsiteY8" fmla="*/ 39331 h 105442"/>
                      <a:gd name="connsiteX9" fmla="*/ 19888 w 80371"/>
                      <a:gd name="connsiteY9" fmla="*/ 17043 h 105442"/>
                      <a:gd name="connsiteX10" fmla="*/ 19476 w 80371"/>
                      <a:gd name="connsiteY10" fmla="*/ 44475 h 105442"/>
                      <a:gd name="connsiteX11" fmla="*/ 25820 w 80371"/>
                      <a:gd name="connsiteY11" fmla="*/ 46669 h 105442"/>
                      <a:gd name="connsiteX12" fmla="*/ 25820 w 80371"/>
                      <a:gd name="connsiteY12" fmla="*/ 46669 h 105442"/>
                      <a:gd name="connsiteX13" fmla="*/ 76741 w 80371"/>
                      <a:gd name="connsiteY13" fmla="*/ 549 h 105442"/>
                      <a:gd name="connsiteX14" fmla="*/ 78798 w 80371"/>
                      <a:gd name="connsiteY14" fmla="*/ 43652 h 10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71" h="105442">
                        <a:moveTo>
                          <a:pt x="78798" y="43652"/>
                        </a:moveTo>
                        <a:cubicBezTo>
                          <a:pt x="71700" y="62751"/>
                          <a:pt x="59390" y="84800"/>
                          <a:pt x="46497" y="90389"/>
                        </a:cubicBezTo>
                        <a:cubicBezTo>
                          <a:pt x="38439" y="93544"/>
                          <a:pt x="31375" y="98732"/>
                          <a:pt x="25923" y="105442"/>
                        </a:cubicBezTo>
                        <a:lnTo>
                          <a:pt x="14093" y="98584"/>
                        </a:lnTo>
                        <a:lnTo>
                          <a:pt x="0" y="90389"/>
                        </a:lnTo>
                        <a:cubicBezTo>
                          <a:pt x="0" y="90389"/>
                          <a:pt x="308" y="88812"/>
                          <a:pt x="1028" y="86274"/>
                        </a:cubicBezTo>
                        <a:cubicBezTo>
                          <a:pt x="1748" y="83737"/>
                          <a:pt x="2743" y="80171"/>
                          <a:pt x="4183" y="76262"/>
                        </a:cubicBezTo>
                        <a:cubicBezTo>
                          <a:pt x="6755" y="72603"/>
                          <a:pt x="7372" y="67919"/>
                          <a:pt x="5863" y="63711"/>
                        </a:cubicBezTo>
                        <a:cubicBezTo>
                          <a:pt x="3051" y="55626"/>
                          <a:pt x="3943" y="46714"/>
                          <a:pt x="8264" y="39331"/>
                        </a:cubicBezTo>
                        <a:cubicBezTo>
                          <a:pt x="12790" y="32782"/>
                          <a:pt x="17145" y="16563"/>
                          <a:pt x="19888" y="17043"/>
                        </a:cubicBezTo>
                        <a:cubicBezTo>
                          <a:pt x="26472" y="18174"/>
                          <a:pt x="16459" y="40463"/>
                          <a:pt x="19476" y="44475"/>
                        </a:cubicBezTo>
                        <a:cubicBezTo>
                          <a:pt x="20677" y="46765"/>
                          <a:pt x="23454" y="47725"/>
                          <a:pt x="25820" y="46669"/>
                        </a:cubicBezTo>
                        <a:lnTo>
                          <a:pt x="25820" y="46669"/>
                        </a:lnTo>
                        <a:cubicBezTo>
                          <a:pt x="44337" y="38508"/>
                          <a:pt x="66968" y="-5383"/>
                          <a:pt x="76741" y="549"/>
                        </a:cubicBezTo>
                        <a:cubicBezTo>
                          <a:pt x="80376" y="2812"/>
                          <a:pt x="81679" y="35525"/>
                          <a:pt x="78798" y="4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1" name="Freeform: Shape 6520">
                    <a:extLst>
                      <a:ext uri="{FF2B5EF4-FFF2-40B4-BE49-F238E27FC236}">
                        <a16:creationId xmlns:a16="http://schemas.microsoft.com/office/drawing/2014/main" id="{63FC5BAF-004F-45D2-8815-3578FAB3607A}"/>
                      </a:ext>
                    </a:extLst>
                  </p:cNvPr>
                  <p:cNvSpPr/>
                  <p:nvPr/>
                </p:nvSpPr>
                <p:spPr>
                  <a:xfrm>
                    <a:off x="8750184" y="3226230"/>
                    <a:ext cx="89837" cy="108114"/>
                  </a:xfrm>
                  <a:custGeom>
                    <a:avLst/>
                    <a:gdLst>
                      <a:gd name="connsiteX0" fmla="*/ 1508 w 89837"/>
                      <a:gd name="connsiteY0" fmla="*/ 91155 h 108114"/>
                      <a:gd name="connsiteX1" fmla="*/ 24688 w 89837"/>
                      <a:gd name="connsiteY1" fmla="*/ 107477 h 108114"/>
                      <a:gd name="connsiteX2" fmla="*/ 29762 w 89837"/>
                      <a:gd name="connsiteY2" fmla="*/ 106586 h 108114"/>
                      <a:gd name="connsiteX3" fmla="*/ 89187 w 89837"/>
                      <a:gd name="connsiteY3" fmla="*/ 22026 h 108114"/>
                      <a:gd name="connsiteX4" fmla="*/ 88296 w 89837"/>
                      <a:gd name="connsiteY4" fmla="*/ 16952 h 108114"/>
                      <a:gd name="connsiteX5" fmla="*/ 65116 w 89837"/>
                      <a:gd name="connsiteY5" fmla="*/ 664 h 108114"/>
                      <a:gd name="connsiteX6" fmla="*/ 60041 w 89837"/>
                      <a:gd name="connsiteY6" fmla="*/ 1542 h 108114"/>
                      <a:gd name="connsiteX7" fmla="*/ 60041 w 89837"/>
                      <a:gd name="connsiteY7" fmla="*/ 1555 h 108114"/>
                      <a:gd name="connsiteX8" fmla="*/ 616 w 89837"/>
                      <a:gd name="connsiteY8" fmla="*/ 86183 h 108114"/>
                      <a:gd name="connsiteX9" fmla="*/ 1508 w 89837"/>
                      <a:gd name="connsiteY9" fmla="*/ 91155 h 10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37" h="108114">
                        <a:moveTo>
                          <a:pt x="1508" y="91155"/>
                        </a:moveTo>
                        <a:lnTo>
                          <a:pt x="24688" y="107477"/>
                        </a:lnTo>
                        <a:cubicBezTo>
                          <a:pt x="26333" y="108598"/>
                          <a:pt x="28597" y="108204"/>
                          <a:pt x="29762" y="106586"/>
                        </a:cubicBezTo>
                        <a:lnTo>
                          <a:pt x="89187" y="22026"/>
                        </a:lnTo>
                        <a:cubicBezTo>
                          <a:pt x="90319" y="20377"/>
                          <a:pt x="89942" y="18114"/>
                          <a:pt x="88296" y="16952"/>
                        </a:cubicBezTo>
                        <a:lnTo>
                          <a:pt x="65116" y="664"/>
                        </a:lnTo>
                        <a:cubicBezTo>
                          <a:pt x="63470" y="-492"/>
                          <a:pt x="61207" y="-101"/>
                          <a:pt x="60041" y="1542"/>
                        </a:cubicBezTo>
                        <a:cubicBezTo>
                          <a:pt x="60041" y="1545"/>
                          <a:pt x="60041" y="1552"/>
                          <a:pt x="60041" y="1555"/>
                        </a:cubicBezTo>
                        <a:lnTo>
                          <a:pt x="616" y="86183"/>
                        </a:lnTo>
                        <a:cubicBezTo>
                          <a:pt x="-481" y="87808"/>
                          <a:pt x="-70" y="90010"/>
                          <a:pt x="1508" y="9115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2" name="Freeform: Shape 6521">
                    <a:extLst>
                      <a:ext uri="{FF2B5EF4-FFF2-40B4-BE49-F238E27FC236}">
                        <a16:creationId xmlns:a16="http://schemas.microsoft.com/office/drawing/2014/main" id="{23549C76-BC3E-49D1-96B6-D0C0566B6FB9}"/>
                      </a:ext>
                    </a:extLst>
                  </p:cNvPr>
                  <p:cNvSpPr/>
                  <p:nvPr/>
                </p:nvSpPr>
                <p:spPr>
                  <a:xfrm>
                    <a:off x="8771746" y="3241306"/>
                    <a:ext cx="79677" cy="101067"/>
                  </a:xfrm>
                  <a:custGeom>
                    <a:avLst/>
                    <a:gdLst>
                      <a:gd name="connsiteX0" fmla="*/ 1171 w 79677"/>
                      <a:gd name="connsiteY0" fmla="*/ 90996 h 101067"/>
                      <a:gd name="connsiteX1" fmla="*/ 14887 w 79677"/>
                      <a:gd name="connsiteY1" fmla="*/ 100563 h 101067"/>
                      <a:gd name="connsiteX2" fmla="*/ 18762 w 79677"/>
                      <a:gd name="connsiteY2" fmla="*/ 99884 h 101067"/>
                      <a:gd name="connsiteX3" fmla="*/ 18762 w 79677"/>
                      <a:gd name="connsiteY3" fmla="*/ 99877 h 101067"/>
                      <a:gd name="connsiteX4" fmla="*/ 79181 w 79677"/>
                      <a:gd name="connsiteY4" fmla="*/ 13912 h 101067"/>
                      <a:gd name="connsiteX5" fmla="*/ 78529 w 79677"/>
                      <a:gd name="connsiteY5" fmla="*/ 10089 h 101067"/>
                      <a:gd name="connsiteX6" fmla="*/ 78495 w 79677"/>
                      <a:gd name="connsiteY6" fmla="*/ 10072 h 101067"/>
                      <a:gd name="connsiteX7" fmla="*/ 64779 w 79677"/>
                      <a:gd name="connsiteY7" fmla="*/ 505 h 101067"/>
                      <a:gd name="connsiteX8" fmla="*/ 60904 w 79677"/>
                      <a:gd name="connsiteY8" fmla="*/ 1184 h 101067"/>
                      <a:gd name="connsiteX9" fmla="*/ 60904 w 79677"/>
                      <a:gd name="connsiteY9" fmla="*/ 1190 h 101067"/>
                      <a:gd name="connsiteX10" fmla="*/ 485 w 79677"/>
                      <a:gd name="connsiteY10" fmla="*/ 87156 h 101067"/>
                      <a:gd name="connsiteX11" fmla="*/ 1171 w 79677"/>
                      <a:gd name="connsiteY11" fmla="*/ 90996 h 10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77" h="101067">
                        <a:moveTo>
                          <a:pt x="1171" y="90996"/>
                        </a:moveTo>
                        <a:lnTo>
                          <a:pt x="14887" y="100563"/>
                        </a:lnTo>
                        <a:cubicBezTo>
                          <a:pt x="16156" y="101444"/>
                          <a:pt x="17871" y="101142"/>
                          <a:pt x="18762" y="99884"/>
                        </a:cubicBezTo>
                        <a:cubicBezTo>
                          <a:pt x="18762" y="99884"/>
                          <a:pt x="18762" y="99881"/>
                          <a:pt x="18762" y="99877"/>
                        </a:cubicBezTo>
                        <a:lnTo>
                          <a:pt x="79181" y="13912"/>
                        </a:lnTo>
                        <a:cubicBezTo>
                          <a:pt x="80038" y="12674"/>
                          <a:pt x="79764" y="10963"/>
                          <a:pt x="78529" y="10089"/>
                        </a:cubicBezTo>
                        <a:cubicBezTo>
                          <a:pt x="78495" y="10082"/>
                          <a:pt x="78495" y="10079"/>
                          <a:pt x="78495" y="10072"/>
                        </a:cubicBezTo>
                        <a:lnTo>
                          <a:pt x="64779" y="505"/>
                        </a:lnTo>
                        <a:cubicBezTo>
                          <a:pt x="63510" y="-377"/>
                          <a:pt x="61796" y="-75"/>
                          <a:pt x="60904" y="1184"/>
                        </a:cubicBezTo>
                        <a:cubicBezTo>
                          <a:pt x="60904" y="1184"/>
                          <a:pt x="60904" y="1187"/>
                          <a:pt x="60904" y="1190"/>
                        </a:cubicBezTo>
                        <a:lnTo>
                          <a:pt x="485" y="87156"/>
                        </a:lnTo>
                        <a:cubicBezTo>
                          <a:pt x="-372" y="88407"/>
                          <a:pt x="-63" y="90118"/>
                          <a:pt x="1171" y="9099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3" name="Freeform: Shape 6522">
                    <a:extLst>
                      <a:ext uri="{FF2B5EF4-FFF2-40B4-BE49-F238E27FC236}">
                        <a16:creationId xmlns:a16="http://schemas.microsoft.com/office/drawing/2014/main" id="{15540E18-3FC0-4820-B5FD-D7C24B6DC886}"/>
                      </a:ext>
                    </a:extLst>
                  </p:cNvPr>
                  <p:cNvSpPr/>
                  <p:nvPr/>
                </p:nvSpPr>
                <p:spPr>
                  <a:xfrm>
                    <a:off x="8354716" y="3196068"/>
                    <a:ext cx="414806" cy="358973"/>
                  </a:xfrm>
                  <a:custGeom>
                    <a:avLst/>
                    <a:gdLst>
                      <a:gd name="connsiteX0" fmla="*/ 64225 w 414806"/>
                      <a:gd name="connsiteY0" fmla="*/ 0 h 358973"/>
                      <a:gd name="connsiteX1" fmla="*/ 225045 w 414806"/>
                      <a:gd name="connsiteY1" fmla="*/ 243733 h 358973"/>
                      <a:gd name="connsiteX2" fmla="*/ 382059 w 414806"/>
                      <a:gd name="connsiteY2" fmla="*/ 126633 h 358973"/>
                      <a:gd name="connsiteX3" fmla="*/ 414806 w 414806"/>
                      <a:gd name="connsiteY3" fmla="*/ 156465 h 358973"/>
                      <a:gd name="connsiteX4" fmla="*/ 225594 w 414806"/>
                      <a:gd name="connsiteY4" fmla="*/ 358776 h 358973"/>
                      <a:gd name="connsiteX5" fmla="*/ 0 w 414806"/>
                      <a:gd name="connsiteY5" fmla="*/ 125947 h 35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06" h="358973">
                        <a:moveTo>
                          <a:pt x="64225" y="0"/>
                        </a:moveTo>
                        <a:cubicBezTo>
                          <a:pt x="64225" y="0"/>
                          <a:pt x="182251" y="205740"/>
                          <a:pt x="225045" y="243733"/>
                        </a:cubicBezTo>
                        <a:lnTo>
                          <a:pt x="382059" y="126633"/>
                        </a:lnTo>
                        <a:cubicBezTo>
                          <a:pt x="396530" y="131773"/>
                          <a:pt x="408326" y="142526"/>
                          <a:pt x="414806" y="156465"/>
                        </a:cubicBezTo>
                        <a:cubicBezTo>
                          <a:pt x="414806" y="156465"/>
                          <a:pt x="319480" y="350718"/>
                          <a:pt x="225594" y="358776"/>
                        </a:cubicBezTo>
                        <a:cubicBezTo>
                          <a:pt x="131708" y="366835"/>
                          <a:pt x="0" y="125947"/>
                          <a:pt x="0" y="12594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4" name="Freeform: Shape 6523">
                    <a:extLst>
                      <a:ext uri="{FF2B5EF4-FFF2-40B4-BE49-F238E27FC236}">
                        <a16:creationId xmlns:a16="http://schemas.microsoft.com/office/drawing/2014/main" id="{0DC09967-AFB4-4442-8E38-7C3F6B878987}"/>
                      </a:ext>
                    </a:extLst>
                  </p:cNvPr>
                  <p:cNvSpPr/>
                  <p:nvPr/>
                </p:nvSpPr>
                <p:spPr>
                  <a:xfrm>
                    <a:off x="8031051" y="4457768"/>
                    <a:ext cx="121543" cy="138428"/>
                  </a:xfrm>
                  <a:custGeom>
                    <a:avLst/>
                    <a:gdLst>
                      <a:gd name="connsiteX0" fmla="*/ 120805 w 121543"/>
                      <a:gd name="connsiteY0" fmla="*/ 138429 h 138428"/>
                      <a:gd name="connsiteX1" fmla="*/ 52602 w 121543"/>
                      <a:gd name="connsiteY1" fmla="*/ 138429 h 138428"/>
                      <a:gd name="connsiteX2" fmla="*/ 33948 w 121543"/>
                      <a:gd name="connsiteY2" fmla="*/ 107156 h 138428"/>
                      <a:gd name="connsiteX3" fmla="*/ 687 w 121543"/>
                      <a:gd name="connsiteY3" fmla="*/ 55241 h 138428"/>
                      <a:gd name="connsiteX4" fmla="*/ 22633 w 121543"/>
                      <a:gd name="connsiteY4" fmla="*/ 12002 h 138428"/>
                      <a:gd name="connsiteX5" fmla="*/ 27193 w 121543"/>
                      <a:gd name="connsiteY5" fmla="*/ 6104 h 138428"/>
                      <a:gd name="connsiteX6" fmla="*/ 31960 w 121543"/>
                      <a:gd name="connsiteY6" fmla="*/ 0 h 138428"/>
                      <a:gd name="connsiteX7" fmla="*/ 77222 w 121543"/>
                      <a:gd name="connsiteY7" fmla="*/ 10664 h 138428"/>
                      <a:gd name="connsiteX8" fmla="*/ 79005 w 121543"/>
                      <a:gd name="connsiteY8" fmla="*/ 35182 h 138428"/>
                      <a:gd name="connsiteX9" fmla="*/ 79211 w 121543"/>
                      <a:gd name="connsiteY9" fmla="*/ 66557 h 138428"/>
                      <a:gd name="connsiteX10" fmla="*/ 107192 w 121543"/>
                      <a:gd name="connsiteY10" fmla="*/ 121010 h 138428"/>
                      <a:gd name="connsiteX11" fmla="*/ 120805 w 121543"/>
                      <a:gd name="connsiteY11" fmla="*/ 138429 h 13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43" h="138428">
                        <a:moveTo>
                          <a:pt x="120805" y="138429"/>
                        </a:moveTo>
                        <a:lnTo>
                          <a:pt x="52602" y="138429"/>
                        </a:lnTo>
                        <a:cubicBezTo>
                          <a:pt x="44030" y="133765"/>
                          <a:pt x="36383" y="123101"/>
                          <a:pt x="33948" y="107156"/>
                        </a:cubicBezTo>
                        <a:cubicBezTo>
                          <a:pt x="30519" y="85211"/>
                          <a:pt x="6002" y="73209"/>
                          <a:pt x="687" y="55241"/>
                        </a:cubicBezTo>
                        <a:cubicBezTo>
                          <a:pt x="-4628" y="37273"/>
                          <a:pt x="22633" y="12002"/>
                          <a:pt x="22633" y="12002"/>
                        </a:cubicBezTo>
                        <a:lnTo>
                          <a:pt x="27193" y="6104"/>
                        </a:lnTo>
                        <a:lnTo>
                          <a:pt x="31960" y="0"/>
                        </a:lnTo>
                        <a:lnTo>
                          <a:pt x="77222" y="10664"/>
                        </a:lnTo>
                        <a:cubicBezTo>
                          <a:pt x="77222" y="10664"/>
                          <a:pt x="78354" y="21466"/>
                          <a:pt x="79005" y="35182"/>
                        </a:cubicBezTo>
                        <a:cubicBezTo>
                          <a:pt x="79623" y="45640"/>
                          <a:pt x="79692" y="56098"/>
                          <a:pt x="79211" y="66557"/>
                        </a:cubicBezTo>
                        <a:cubicBezTo>
                          <a:pt x="77874" y="90560"/>
                          <a:pt x="85898" y="116346"/>
                          <a:pt x="107192" y="121010"/>
                        </a:cubicBezTo>
                        <a:cubicBezTo>
                          <a:pt x="122931" y="124439"/>
                          <a:pt x="122348" y="133662"/>
                          <a:pt x="120805" y="1384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5" name="Freeform: Shape 6524">
                    <a:extLst>
                      <a:ext uri="{FF2B5EF4-FFF2-40B4-BE49-F238E27FC236}">
                        <a16:creationId xmlns:a16="http://schemas.microsoft.com/office/drawing/2014/main" id="{E27C5EE7-BD76-49BC-8818-40C3A2718178}"/>
                      </a:ext>
                    </a:extLst>
                  </p:cNvPr>
                  <p:cNvSpPr/>
                  <p:nvPr/>
                </p:nvSpPr>
                <p:spPr>
                  <a:xfrm>
                    <a:off x="8386772" y="4516509"/>
                    <a:ext cx="160962" cy="79687"/>
                  </a:xfrm>
                  <a:custGeom>
                    <a:avLst/>
                    <a:gdLst>
                      <a:gd name="connsiteX0" fmla="*/ 160962 w 160962"/>
                      <a:gd name="connsiteY0" fmla="*/ 79687 h 79687"/>
                      <a:gd name="connsiteX1" fmla="*/ 5012 w 160962"/>
                      <a:gd name="connsiteY1" fmla="*/ 79687 h 79687"/>
                      <a:gd name="connsiteX2" fmla="*/ 1583 w 160962"/>
                      <a:gd name="connsiteY2" fmla="*/ 25715 h 79687"/>
                      <a:gd name="connsiteX3" fmla="*/ 1994 w 160962"/>
                      <a:gd name="connsiteY3" fmla="*/ 22286 h 79687"/>
                      <a:gd name="connsiteX4" fmla="*/ 62550 w 160962"/>
                      <a:gd name="connsiteY4" fmla="*/ 12307 h 79687"/>
                      <a:gd name="connsiteX5" fmla="*/ 63339 w 160962"/>
                      <a:gd name="connsiteY5" fmla="*/ 15291 h 79687"/>
                      <a:gd name="connsiteX6" fmla="*/ 137782 w 160962"/>
                      <a:gd name="connsiteY6" fmla="*/ 63537 h 79687"/>
                      <a:gd name="connsiteX7" fmla="*/ 160962 w 160962"/>
                      <a:gd name="connsiteY7" fmla="*/ 79687 h 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62" h="79687">
                        <a:moveTo>
                          <a:pt x="160962" y="79687"/>
                        </a:moveTo>
                        <a:lnTo>
                          <a:pt x="5012" y="79687"/>
                        </a:lnTo>
                        <a:cubicBezTo>
                          <a:pt x="-2464" y="70532"/>
                          <a:pt x="279" y="36756"/>
                          <a:pt x="1583" y="25715"/>
                        </a:cubicBezTo>
                        <a:cubicBezTo>
                          <a:pt x="1822" y="23486"/>
                          <a:pt x="1994" y="22286"/>
                          <a:pt x="1994" y="22286"/>
                        </a:cubicBezTo>
                        <a:cubicBezTo>
                          <a:pt x="1994" y="22286"/>
                          <a:pt x="55246" y="-20337"/>
                          <a:pt x="62550" y="12307"/>
                        </a:cubicBezTo>
                        <a:cubicBezTo>
                          <a:pt x="62790" y="13302"/>
                          <a:pt x="63064" y="14330"/>
                          <a:pt x="63339" y="15291"/>
                        </a:cubicBezTo>
                        <a:cubicBezTo>
                          <a:pt x="72563" y="45809"/>
                          <a:pt x="113882" y="59662"/>
                          <a:pt x="137782" y="63537"/>
                        </a:cubicBezTo>
                        <a:cubicBezTo>
                          <a:pt x="152973" y="65971"/>
                          <a:pt x="158699" y="74064"/>
                          <a:pt x="160962" y="7968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6" name="Freeform: Shape 6525">
                    <a:extLst>
                      <a:ext uri="{FF2B5EF4-FFF2-40B4-BE49-F238E27FC236}">
                        <a16:creationId xmlns:a16="http://schemas.microsoft.com/office/drawing/2014/main" id="{9543FF37-0C97-4021-9FE6-85B58BBD5022}"/>
                      </a:ext>
                    </a:extLst>
                  </p:cNvPr>
                  <p:cNvSpPr/>
                  <p:nvPr/>
                </p:nvSpPr>
                <p:spPr>
                  <a:xfrm>
                    <a:off x="8291966" y="3711720"/>
                    <a:ext cx="225936" cy="831857"/>
                  </a:xfrm>
                  <a:custGeom>
                    <a:avLst/>
                    <a:gdLst>
                      <a:gd name="connsiteX0" fmla="*/ 225937 w 225936"/>
                      <a:gd name="connsiteY0" fmla="*/ 13956 h 831857"/>
                      <a:gd name="connsiteX1" fmla="*/ 208346 w 225936"/>
                      <a:gd name="connsiteY1" fmla="*/ 236121 h 831857"/>
                      <a:gd name="connsiteX2" fmla="*/ 178342 w 225936"/>
                      <a:gd name="connsiteY2" fmla="*/ 641566 h 831857"/>
                      <a:gd name="connsiteX3" fmla="*/ 165038 w 225936"/>
                      <a:gd name="connsiteY3" fmla="*/ 814593 h 831857"/>
                      <a:gd name="connsiteX4" fmla="*/ 89154 w 225936"/>
                      <a:gd name="connsiteY4" fmla="*/ 829235 h 831857"/>
                      <a:gd name="connsiteX5" fmla="*/ 31204 w 225936"/>
                      <a:gd name="connsiteY5" fmla="*/ 516408 h 831857"/>
                      <a:gd name="connsiteX6" fmla="*/ 30586 w 225936"/>
                      <a:gd name="connsiteY6" fmla="*/ 508487 h 831857"/>
                      <a:gd name="connsiteX7" fmla="*/ 0 w 225936"/>
                      <a:gd name="connsiteY7" fmla="*/ 0 h 8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936" h="831857">
                        <a:moveTo>
                          <a:pt x="225937" y="13956"/>
                        </a:moveTo>
                        <a:cubicBezTo>
                          <a:pt x="225937" y="13956"/>
                          <a:pt x="217844" y="114872"/>
                          <a:pt x="208346" y="236121"/>
                        </a:cubicBezTo>
                        <a:cubicBezTo>
                          <a:pt x="195419" y="400713"/>
                          <a:pt x="179885" y="603230"/>
                          <a:pt x="178342" y="641566"/>
                        </a:cubicBezTo>
                        <a:cubicBezTo>
                          <a:pt x="175702" y="708123"/>
                          <a:pt x="165038" y="814593"/>
                          <a:pt x="165038" y="814593"/>
                        </a:cubicBezTo>
                        <a:cubicBezTo>
                          <a:pt x="165038" y="814593"/>
                          <a:pt x="139766" y="839900"/>
                          <a:pt x="89154" y="829235"/>
                        </a:cubicBezTo>
                        <a:cubicBezTo>
                          <a:pt x="89154" y="829235"/>
                          <a:pt x="44063" y="677262"/>
                          <a:pt x="31204" y="516408"/>
                        </a:cubicBezTo>
                        <a:lnTo>
                          <a:pt x="30586" y="508487"/>
                        </a:lnTo>
                        <a:cubicBezTo>
                          <a:pt x="18619" y="344752"/>
                          <a:pt x="0" y="0"/>
                          <a:pt x="0"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7" name="Freeform: Shape 6526">
                    <a:extLst>
                      <a:ext uri="{FF2B5EF4-FFF2-40B4-BE49-F238E27FC236}">
                        <a16:creationId xmlns:a16="http://schemas.microsoft.com/office/drawing/2014/main" id="{8753CF4D-6114-43CE-889E-353248EC346F}"/>
                      </a:ext>
                    </a:extLst>
                  </p:cNvPr>
                  <p:cNvSpPr/>
                  <p:nvPr/>
                </p:nvSpPr>
                <p:spPr>
                  <a:xfrm>
                    <a:off x="8291966" y="3711720"/>
                    <a:ext cx="225936" cy="516407"/>
                  </a:xfrm>
                  <a:custGeom>
                    <a:avLst/>
                    <a:gdLst>
                      <a:gd name="connsiteX0" fmla="*/ 225937 w 225936"/>
                      <a:gd name="connsiteY0" fmla="*/ 13956 h 516407"/>
                      <a:gd name="connsiteX1" fmla="*/ 208346 w 225936"/>
                      <a:gd name="connsiteY1" fmla="*/ 236121 h 516407"/>
                      <a:gd name="connsiteX2" fmla="*/ 31204 w 225936"/>
                      <a:gd name="connsiteY2" fmla="*/ 516408 h 516407"/>
                      <a:gd name="connsiteX3" fmla="*/ 30586 w 225936"/>
                      <a:gd name="connsiteY3" fmla="*/ 508487 h 516407"/>
                      <a:gd name="connsiteX4" fmla="*/ 0 w 225936"/>
                      <a:gd name="connsiteY4" fmla="*/ 0 h 51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36" h="516407">
                        <a:moveTo>
                          <a:pt x="225937" y="13956"/>
                        </a:moveTo>
                        <a:cubicBezTo>
                          <a:pt x="225937" y="13956"/>
                          <a:pt x="217844" y="114872"/>
                          <a:pt x="208346" y="236121"/>
                        </a:cubicBezTo>
                        <a:lnTo>
                          <a:pt x="31204" y="516408"/>
                        </a:lnTo>
                        <a:lnTo>
                          <a:pt x="30586" y="508487"/>
                        </a:lnTo>
                        <a:cubicBezTo>
                          <a:pt x="18619" y="344752"/>
                          <a:pt x="0" y="0"/>
                          <a:pt x="0" y="0"/>
                        </a:cubicBezTo>
                        <a:close/>
                      </a:path>
                    </a:pathLst>
                  </a:custGeom>
                  <a:solidFill>
                    <a:srgbClr val="1227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8" name="Freeform: Shape 6527">
                    <a:extLst>
                      <a:ext uri="{FF2B5EF4-FFF2-40B4-BE49-F238E27FC236}">
                        <a16:creationId xmlns:a16="http://schemas.microsoft.com/office/drawing/2014/main" id="{29EDFFF2-3D08-4DDB-82F2-4745D4B47925}"/>
                      </a:ext>
                    </a:extLst>
                  </p:cNvPr>
                  <p:cNvSpPr/>
                  <p:nvPr/>
                </p:nvSpPr>
                <p:spPr>
                  <a:xfrm>
                    <a:off x="8053684" y="3671533"/>
                    <a:ext cx="427287" cy="822617"/>
                  </a:xfrm>
                  <a:custGeom>
                    <a:avLst/>
                    <a:gdLst>
                      <a:gd name="connsiteX0" fmla="*/ 427288 w 427287"/>
                      <a:gd name="connsiteY0" fmla="*/ 66077 h 822617"/>
                      <a:gd name="connsiteX1" fmla="*/ 185680 w 427287"/>
                      <a:gd name="connsiteY1" fmla="*/ 603161 h 822617"/>
                      <a:gd name="connsiteX2" fmla="*/ 59905 w 427287"/>
                      <a:gd name="connsiteY2" fmla="*/ 822617 h 822617"/>
                      <a:gd name="connsiteX3" fmla="*/ 0 w 427287"/>
                      <a:gd name="connsiteY3" fmla="*/ 785687 h 822617"/>
                      <a:gd name="connsiteX4" fmla="*/ 100847 w 427287"/>
                      <a:gd name="connsiteY4" fmla="*/ 373384 h 822617"/>
                      <a:gd name="connsiteX5" fmla="*/ 181703 w 427287"/>
                      <a:gd name="connsiteY5" fmla="*/ 142784 h 822617"/>
                      <a:gd name="connsiteX6" fmla="*/ 194664 w 427287"/>
                      <a:gd name="connsiteY6" fmla="*/ 0 h 82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87" h="822617">
                        <a:moveTo>
                          <a:pt x="427288" y="66077"/>
                        </a:moveTo>
                        <a:cubicBezTo>
                          <a:pt x="427288" y="66077"/>
                          <a:pt x="281521" y="431437"/>
                          <a:pt x="185680" y="603161"/>
                        </a:cubicBezTo>
                        <a:cubicBezTo>
                          <a:pt x="89840" y="774885"/>
                          <a:pt x="59905" y="822617"/>
                          <a:pt x="59905" y="822617"/>
                        </a:cubicBezTo>
                        <a:cubicBezTo>
                          <a:pt x="59905" y="822617"/>
                          <a:pt x="5041" y="800637"/>
                          <a:pt x="0" y="785687"/>
                        </a:cubicBezTo>
                        <a:cubicBezTo>
                          <a:pt x="0" y="785687"/>
                          <a:pt x="36656" y="454171"/>
                          <a:pt x="100847" y="373384"/>
                        </a:cubicBezTo>
                        <a:cubicBezTo>
                          <a:pt x="137091" y="327710"/>
                          <a:pt x="179714" y="190687"/>
                          <a:pt x="181703" y="142784"/>
                        </a:cubicBezTo>
                        <a:cubicBezTo>
                          <a:pt x="183691" y="94881"/>
                          <a:pt x="194664" y="0"/>
                          <a:pt x="19466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9" name="Freeform: Shape 6528">
                    <a:extLst>
                      <a:ext uri="{FF2B5EF4-FFF2-40B4-BE49-F238E27FC236}">
                        <a16:creationId xmlns:a16="http://schemas.microsoft.com/office/drawing/2014/main" id="{38DDD568-18BA-47C9-892D-93F5127C7E4A}"/>
                      </a:ext>
                    </a:extLst>
                  </p:cNvPr>
                  <p:cNvSpPr/>
                  <p:nvPr/>
                </p:nvSpPr>
                <p:spPr>
                  <a:xfrm>
                    <a:off x="8289359" y="3053147"/>
                    <a:ext cx="155505" cy="155864"/>
                  </a:xfrm>
                  <a:custGeom>
                    <a:avLst/>
                    <a:gdLst>
                      <a:gd name="connsiteX0" fmla="*/ 155505 w 155505"/>
                      <a:gd name="connsiteY0" fmla="*/ 151870 h 155864"/>
                      <a:gd name="connsiteX1" fmla="*/ 0 w 155505"/>
                      <a:gd name="connsiteY1" fmla="*/ 121352 h 155864"/>
                      <a:gd name="connsiteX2" fmla="*/ 49755 w 155505"/>
                      <a:gd name="connsiteY2" fmla="*/ 0 h 155864"/>
                      <a:gd name="connsiteX3" fmla="*/ 93783 w 155505"/>
                      <a:gd name="connsiteY3" fmla="*/ 35456 h 155864"/>
                      <a:gd name="connsiteX4" fmla="*/ 123718 w 155505"/>
                      <a:gd name="connsiteY4" fmla="*/ 59459 h 155864"/>
                      <a:gd name="connsiteX5" fmla="*/ 120289 w 155505"/>
                      <a:gd name="connsiteY5" fmla="*/ 98584 h 155864"/>
                      <a:gd name="connsiteX6" fmla="*/ 116860 w 155505"/>
                      <a:gd name="connsiteY6" fmla="*/ 120426 h 155864"/>
                      <a:gd name="connsiteX7" fmla="*/ 155505 w 155505"/>
                      <a:gd name="connsiteY7" fmla="*/ 151870 h 15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05" h="155864">
                        <a:moveTo>
                          <a:pt x="155505" y="151870"/>
                        </a:moveTo>
                        <a:cubicBezTo>
                          <a:pt x="98549" y="169838"/>
                          <a:pt x="0" y="121352"/>
                          <a:pt x="0" y="121352"/>
                        </a:cubicBezTo>
                        <a:cubicBezTo>
                          <a:pt x="0" y="121352"/>
                          <a:pt x="52498" y="81919"/>
                          <a:pt x="49755" y="0"/>
                        </a:cubicBezTo>
                        <a:lnTo>
                          <a:pt x="93783" y="35456"/>
                        </a:lnTo>
                        <a:lnTo>
                          <a:pt x="123718" y="59459"/>
                        </a:lnTo>
                        <a:cubicBezTo>
                          <a:pt x="123272" y="72554"/>
                          <a:pt x="122141" y="85612"/>
                          <a:pt x="120289" y="98584"/>
                        </a:cubicBezTo>
                        <a:cubicBezTo>
                          <a:pt x="119398" y="105133"/>
                          <a:pt x="118335" y="112300"/>
                          <a:pt x="116860" y="120426"/>
                        </a:cubicBezTo>
                        <a:cubicBezTo>
                          <a:pt x="131571" y="128440"/>
                          <a:pt x="144669" y="139101"/>
                          <a:pt x="155505" y="1518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0" name="Freeform: Shape 6529">
                    <a:extLst>
                      <a:ext uri="{FF2B5EF4-FFF2-40B4-BE49-F238E27FC236}">
                        <a16:creationId xmlns:a16="http://schemas.microsoft.com/office/drawing/2014/main" id="{1B600162-05EE-48E7-AD0B-6266D74548C0}"/>
                      </a:ext>
                    </a:extLst>
                  </p:cNvPr>
                  <p:cNvSpPr/>
                  <p:nvPr/>
                </p:nvSpPr>
                <p:spPr>
                  <a:xfrm>
                    <a:off x="8338703" y="3087820"/>
                    <a:ext cx="74203" cy="64013"/>
                  </a:xfrm>
                  <a:custGeom>
                    <a:avLst/>
                    <a:gdLst>
                      <a:gd name="connsiteX0" fmla="*/ 74204 w 74203"/>
                      <a:gd name="connsiteY0" fmla="*/ 24888 h 64013"/>
                      <a:gd name="connsiteX1" fmla="*/ 70775 w 74203"/>
                      <a:gd name="connsiteY1" fmla="*/ 64013 h 64013"/>
                      <a:gd name="connsiteX2" fmla="*/ 0 w 74203"/>
                      <a:gd name="connsiteY2" fmla="*/ 4760 h 64013"/>
                      <a:gd name="connsiteX3" fmla="*/ 44234 w 74203"/>
                      <a:gd name="connsiteY3" fmla="*/ 782 h 64013"/>
                    </a:gdLst>
                    <a:ahLst/>
                    <a:cxnLst>
                      <a:cxn ang="0">
                        <a:pos x="connsiteX0" y="connsiteY0"/>
                      </a:cxn>
                      <a:cxn ang="0">
                        <a:pos x="connsiteX1" y="connsiteY1"/>
                      </a:cxn>
                      <a:cxn ang="0">
                        <a:pos x="connsiteX2" y="connsiteY2"/>
                      </a:cxn>
                      <a:cxn ang="0">
                        <a:pos x="connsiteX3" y="connsiteY3"/>
                      </a:cxn>
                    </a:cxnLst>
                    <a:rect l="l" t="t" r="r" b="b"/>
                    <a:pathLst>
                      <a:path w="74203" h="64013">
                        <a:moveTo>
                          <a:pt x="74204" y="24888"/>
                        </a:moveTo>
                        <a:cubicBezTo>
                          <a:pt x="73758" y="37984"/>
                          <a:pt x="72626" y="51045"/>
                          <a:pt x="70775" y="64013"/>
                        </a:cubicBezTo>
                        <a:cubicBezTo>
                          <a:pt x="37616" y="58321"/>
                          <a:pt x="0" y="4760"/>
                          <a:pt x="0" y="4760"/>
                        </a:cubicBezTo>
                        <a:cubicBezTo>
                          <a:pt x="14299" y="323"/>
                          <a:pt x="29386" y="-1035"/>
                          <a:pt x="44234" y="782"/>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1" name="Freeform: Shape 6530">
                    <a:extLst>
                      <a:ext uri="{FF2B5EF4-FFF2-40B4-BE49-F238E27FC236}">
                        <a16:creationId xmlns:a16="http://schemas.microsoft.com/office/drawing/2014/main" id="{B7EF9999-DDD3-4BE6-BBD6-5E30AB924864}"/>
                      </a:ext>
                    </a:extLst>
                  </p:cNvPr>
                  <p:cNvSpPr/>
                  <p:nvPr/>
                </p:nvSpPr>
                <p:spPr>
                  <a:xfrm>
                    <a:off x="8317859" y="2955748"/>
                    <a:ext cx="130672" cy="157510"/>
                  </a:xfrm>
                  <a:custGeom>
                    <a:avLst/>
                    <a:gdLst>
                      <a:gd name="connsiteX0" fmla="*/ 112467 w 130672"/>
                      <a:gd name="connsiteY0" fmla="*/ 155623 h 157510"/>
                      <a:gd name="connsiteX1" fmla="*/ 9597 w 130672"/>
                      <a:gd name="connsiteY1" fmla="*/ 112521 h 157510"/>
                      <a:gd name="connsiteX2" fmla="*/ 42378 w 130672"/>
                      <a:gd name="connsiteY2" fmla="*/ 3787 h 157510"/>
                      <a:gd name="connsiteX3" fmla="*/ 124674 w 130672"/>
                      <a:gd name="connsiteY3" fmla="*/ 30842 h 157510"/>
                      <a:gd name="connsiteX4" fmla="*/ 112467 w 130672"/>
                      <a:gd name="connsiteY4" fmla="*/ 155623 h 15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72" h="157510">
                        <a:moveTo>
                          <a:pt x="112467" y="155623"/>
                        </a:moveTo>
                        <a:cubicBezTo>
                          <a:pt x="112467" y="155623"/>
                          <a:pt x="18375" y="171259"/>
                          <a:pt x="9597" y="112521"/>
                        </a:cubicBezTo>
                        <a:cubicBezTo>
                          <a:pt x="818" y="53782"/>
                          <a:pt x="-17321" y="16234"/>
                          <a:pt x="42378" y="3787"/>
                        </a:cubicBezTo>
                        <a:cubicBezTo>
                          <a:pt x="102077" y="-8660"/>
                          <a:pt x="117130" y="11982"/>
                          <a:pt x="124674" y="30842"/>
                        </a:cubicBezTo>
                        <a:cubicBezTo>
                          <a:pt x="132218" y="49701"/>
                          <a:pt x="136710" y="150034"/>
                          <a:pt x="112467" y="1556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2" name="Freeform: Shape 6531">
                    <a:extLst>
                      <a:ext uri="{FF2B5EF4-FFF2-40B4-BE49-F238E27FC236}">
                        <a16:creationId xmlns:a16="http://schemas.microsoft.com/office/drawing/2014/main" id="{646391FE-5681-48AD-93D3-7EDE662A935A}"/>
                      </a:ext>
                    </a:extLst>
                  </p:cNvPr>
                  <p:cNvSpPr/>
                  <p:nvPr/>
                </p:nvSpPr>
                <p:spPr>
                  <a:xfrm>
                    <a:off x="8237234" y="3151786"/>
                    <a:ext cx="288878" cy="592280"/>
                  </a:xfrm>
                  <a:custGeom>
                    <a:avLst/>
                    <a:gdLst>
                      <a:gd name="connsiteX0" fmla="*/ 286943 w 288878"/>
                      <a:gd name="connsiteY0" fmla="*/ 582395 h 592280"/>
                      <a:gd name="connsiteX1" fmla="*/ 280942 w 288878"/>
                      <a:gd name="connsiteY1" fmla="*/ 584693 h 592280"/>
                      <a:gd name="connsiteX2" fmla="*/ 144434 w 288878"/>
                      <a:gd name="connsiteY2" fmla="*/ 590865 h 592280"/>
                      <a:gd name="connsiteX3" fmla="*/ 18281 w 288878"/>
                      <a:gd name="connsiteY3" fmla="*/ 554449 h 592280"/>
                      <a:gd name="connsiteX4" fmla="*/ 4 w 288878"/>
                      <a:gd name="connsiteY4" fmla="*/ 538778 h 592280"/>
                      <a:gd name="connsiteX5" fmla="*/ 1753 w 288878"/>
                      <a:gd name="connsiteY5" fmla="*/ 509357 h 592280"/>
                      <a:gd name="connsiteX6" fmla="*/ 4874 w 288878"/>
                      <a:gd name="connsiteY6" fmla="*/ 304029 h 592280"/>
                      <a:gd name="connsiteX7" fmla="*/ 3433 w 288878"/>
                      <a:gd name="connsiteY7" fmla="*/ 256023 h 592280"/>
                      <a:gd name="connsiteX8" fmla="*/ 73042 w 288878"/>
                      <a:gd name="connsiteY8" fmla="*/ 425 h 592280"/>
                      <a:gd name="connsiteX9" fmla="*/ 124100 w 288878"/>
                      <a:gd name="connsiteY9" fmla="*/ 20656 h 592280"/>
                      <a:gd name="connsiteX10" fmla="*/ 185411 w 288878"/>
                      <a:gd name="connsiteY10" fmla="*/ 28097 h 592280"/>
                      <a:gd name="connsiteX11" fmla="*/ 205093 w 288878"/>
                      <a:gd name="connsiteY11" fmla="*/ 45482 h 592280"/>
                      <a:gd name="connsiteX12" fmla="*/ 266815 w 288878"/>
                      <a:gd name="connsiteY12" fmla="*/ 143894 h 592280"/>
                      <a:gd name="connsiteX13" fmla="*/ 285366 w 288878"/>
                      <a:gd name="connsiteY13" fmla="*/ 326420 h 592280"/>
                      <a:gd name="connsiteX14" fmla="*/ 288212 w 288878"/>
                      <a:gd name="connsiteY14" fmla="*/ 424558 h 592280"/>
                      <a:gd name="connsiteX15" fmla="*/ 288212 w 288878"/>
                      <a:gd name="connsiteY15" fmla="*/ 425690 h 592280"/>
                      <a:gd name="connsiteX16" fmla="*/ 288486 w 288878"/>
                      <a:gd name="connsiteY16" fmla="*/ 435394 h 592280"/>
                      <a:gd name="connsiteX17" fmla="*/ 286943 w 288878"/>
                      <a:gd name="connsiteY17" fmla="*/ 582395 h 59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878" h="592280">
                        <a:moveTo>
                          <a:pt x="286943" y="582395"/>
                        </a:moveTo>
                        <a:cubicBezTo>
                          <a:pt x="285297" y="583870"/>
                          <a:pt x="283171" y="584693"/>
                          <a:pt x="280942" y="584693"/>
                        </a:cubicBezTo>
                        <a:cubicBezTo>
                          <a:pt x="259580" y="584384"/>
                          <a:pt x="197206" y="596283"/>
                          <a:pt x="144434" y="590865"/>
                        </a:cubicBezTo>
                        <a:cubicBezTo>
                          <a:pt x="99857" y="586578"/>
                          <a:pt x="60561" y="573411"/>
                          <a:pt x="18281" y="554449"/>
                        </a:cubicBezTo>
                        <a:cubicBezTo>
                          <a:pt x="12658" y="551945"/>
                          <a:pt x="-270" y="545053"/>
                          <a:pt x="4" y="538778"/>
                        </a:cubicBezTo>
                        <a:cubicBezTo>
                          <a:pt x="210" y="531920"/>
                          <a:pt x="896" y="521907"/>
                          <a:pt x="1753" y="509357"/>
                        </a:cubicBezTo>
                        <a:cubicBezTo>
                          <a:pt x="4736" y="465706"/>
                          <a:pt x="9948" y="390645"/>
                          <a:pt x="4874" y="304029"/>
                        </a:cubicBezTo>
                        <a:cubicBezTo>
                          <a:pt x="3948" y="287912"/>
                          <a:pt x="3468" y="271899"/>
                          <a:pt x="3433" y="256023"/>
                        </a:cubicBezTo>
                        <a:cubicBezTo>
                          <a:pt x="2988" y="138614"/>
                          <a:pt x="26271" y="35367"/>
                          <a:pt x="73042" y="425"/>
                        </a:cubicBezTo>
                        <a:cubicBezTo>
                          <a:pt x="77020" y="-2421"/>
                          <a:pt x="101571" y="9546"/>
                          <a:pt x="124100" y="20656"/>
                        </a:cubicBezTo>
                        <a:cubicBezTo>
                          <a:pt x="143097" y="30031"/>
                          <a:pt x="164734" y="32658"/>
                          <a:pt x="185411" y="28097"/>
                        </a:cubicBezTo>
                        <a:lnTo>
                          <a:pt x="205093" y="45482"/>
                        </a:lnTo>
                        <a:cubicBezTo>
                          <a:pt x="229096" y="67736"/>
                          <a:pt x="255294" y="97980"/>
                          <a:pt x="266815" y="143894"/>
                        </a:cubicBezTo>
                        <a:cubicBezTo>
                          <a:pt x="276519" y="182951"/>
                          <a:pt x="282211" y="253417"/>
                          <a:pt x="285366" y="326420"/>
                        </a:cubicBezTo>
                        <a:cubicBezTo>
                          <a:pt x="286772" y="359510"/>
                          <a:pt x="287938" y="392874"/>
                          <a:pt x="288212" y="424558"/>
                        </a:cubicBezTo>
                        <a:lnTo>
                          <a:pt x="288212" y="425690"/>
                        </a:lnTo>
                        <a:cubicBezTo>
                          <a:pt x="288486" y="428810"/>
                          <a:pt x="288486" y="432239"/>
                          <a:pt x="288486" y="435394"/>
                        </a:cubicBezTo>
                        <a:cubicBezTo>
                          <a:pt x="289515" y="516695"/>
                          <a:pt x="288349" y="581161"/>
                          <a:pt x="286943" y="58239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3" name="Freeform: Shape 6532">
                    <a:extLst>
                      <a:ext uri="{FF2B5EF4-FFF2-40B4-BE49-F238E27FC236}">
                        <a16:creationId xmlns:a16="http://schemas.microsoft.com/office/drawing/2014/main" id="{D49EB6E3-C507-43C9-ADDF-37A843BE4F92}"/>
                      </a:ext>
                    </a:extLst>
                  </p:cNvPr>
                  <p:cNvSpPr/>
                  <p:nvPr/>
                </p:nvSpPr>
                <p:spPr>
                  <a:xfrm>
                    <a:off x="8239125" y="3326164"/>
                    <a:ext cx="91086" cy="334876"/>
                  </a:xfrm>
                  <a:custGeom>
                    <a:avLst/>
                    <a:gdLst>
                      <a:gd name="connsiteX0" fmla="*/ 0 w 91086"/>
                      <a:gd name="connsiteY0" fmla="*/ 334876 h 334876"/>
                      <a:gd name="connsiteX1" fmla="*/ 3121 w 91086"/>
                      <a:gd name="connsiteY1" fmla="*/ 129548 h 334876"/>
                      <a:gd name="connsiteX2" fmla="*/ 1680 w 91086"/>
                      <a:gd name="connsiteY2" fmla="*/ 81542 h 334876"/>
                      <a:gd name="connsiteX3" fmla="*/ 37068 w 91086"/>
                      <a:gd name="connsiteY3" fmla="*/ 0 h 334876"/>
                      <a:gd name="connsiteX4" fmla="*/ 86171 w 91086"/>
                      <a:gd name="connsiteY4" fmla="*/ 0 h 334876"/>
                      <a:gd name="connsiteX5" fmla="*/ 0 w 91086"/>
                      <a:gd name="connsiteY5" fmla="*/ 334876 h 3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334876">
                        <a:moveTo>
                          <a:pt x="0" y="334876"/>
                        </a:moveTo>
                        <a:cubicBezTo>
                          <a:pt x="2983" y="291225"/>
                          <a:pt x="8195" y="216164"/>
                          <a:pt x="3121" y="129548"/>
                        </a:cubicBezTo>
                        <a:cubicBezTo>
                          <a:pt x="2195" y="113431"/>
                          <a:pt x="1715" y="97418"/>
                          <a:pt x="1680" y="81542"/>
                        </a:cubicBezTo>
                        <a:cubicBezTo>
                          <a:pt x="21157" y="34256"/>
                          <a:pt x="37068" y="0"/>
                          <a:pt x="37068" y="0"/>
                        </a:cubicBezTo>
                        <a:lnTo>
                          <a:pt x="86171" y="0"/>
                        </a:lnTo>
                        <a:cubicBezTo>
                          <a:pt x="86171" y="0"/>
                          <a:pt x="122038" y="246065"/>
                          <a:pt x="0" y="3348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4" name="Freeform: Shape 6533">
                    <a:extLst>
                      <a:ext uri="{FF2B5EF4-FFF2-40B4-BE49-F238E27FC236}">
                        <a16:creationId xmlns:a16="http://schemas.microsoft.com/office/drawing/2014/main" id="{37DA2085-8A13-425F-8FF6-C58CCB8D7ACE}"/>
                      </a:ext>
                    </a:extLst>
                  </p:cNvPr>
                  <p:cNvSpPr/>
                  <p:nvPr/>
                </p:nvSpPr>
                <p:spPr>
                  <a:xfrm rot="-10313400">
                    <a:off x="7996352" y="3753712"/>
                    <a:ext cx="215478" cy="132599"/>
                  </a:xfrm>
                  <a:custGeom>
                    <a:avLst/>
                    <a:gdLst>
                      <a:gd name="connsiteX0" fmla="*/ 180880 w 215478"/>
                      <a:gd name="connsiteY0" fmla="*/ 0 h 132599"/>
                      <a:gd name="connsiteX1" fmla="*/ 215478 w 215478"/>
                      <a:gd name="connsiteY1" fmla="*/ 0 h 132599"/>
                      <a:gd name="connsiteX2" fmla="*/ 215478 w 215478"/>
                      <a:gd name="connsiteY2" fmla="*/ 132599 h 132599"/>
                      <a:gd name="connsiteX3" fmla="*/ 180880 w 215478"/>
                      <a:gd name="connsiteY3" fmla="*/ 132599 h 132599"/>
                      <a:gd name="connsiteX4" fmla="*/ 34599 w 215478"/>
                      <a:gd name="connsiteY4" fmla="*/ 132599 h 132599"/>
                      <a:gd name="connsiteX5" fmla="*/ 0 w 215478"/>
                      <a:gd name="connsiteY5" fmla="*/ 132599 h 132599"/>
                      <a:gd name="connsiteX6" fmla="*/ 0 w 215478"/>
                      <a:gd name="connsiteY6" fmla="*/ 0 h 132599"/>
                      <a:gd name="connsiteX7" fmla="*/ 34599 w 215478"/>
                      <a:gd name="connsiteY7" fmla="*/ 0 h 1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478" h="132599">
                        <a:moveTo>
                          <a:pt x="180880" y="0"/>
                        </a:moveTo>
                        <a:cubicBezTo>
                          <a:pt x="199988" y="0"/>
                          <a:pt x="215478" y="0"/>
                          <a:pt x="215478" y="0"/>
                        </a:cubicBezTo>
                        <a:lnTo>
                          <a:pt x="215478" y="132599"/>
                        </a:lnTo>
                        <a:cubicBezTo>
                          <a:pt x="215478" y="132599"/>
                          <a:pt x="199988" y="132599"/>
                          <a:pt x="180880" y="132599"/>
                        </a:cubicBezTo>
                        <a:lnTo>
                          <a:pt x="34599" y="132599"/>
                        </a:lnTo>
                        <a:cubicBezTo>
                          <a:pt x="15491" y="132599"/>
                          <a:pt x="0" y="132599"/>
                          <a:pt x="0" y="132599"/>
                        </a:cubicBezTo>
                        <a:lnTo>
                          <a:pt x="0" y="0"/>
                        </a:lnTo>
                        <a:cubicBezTo>
                          <a:pt x="0" y="0"/>
                          <a:pt x="15491" y="0"/>
                          <a:pt x="34599"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5" name="Freeform: Shape 6534">
                    <a:extLst>
                      <a:ext uri="{FF2B5EF4-FFF2-40B4-BE49-F238E27FC236}">
                        <a16:creationId xmlns:a16="http://schemas.microsoft.com/office/drawing/2014/main" id="{5C94089A-F68F-4ED1-84E8-2B376C9D6F8A}"/>
                      </a:ext>
                    </a:extLst>
                  </p:cNvPr>
                  <p:cNvSpPr/>
                  <p:nvPr/>
                </p:nvSpPr>
                <p:spPr>
                  <a:xfrm>
                    <a:off x="7973273" y="3724943"/>
                    <a:ext cx="223087" cy="169656"/>
                  </a:xfrm>
                  <a:custGeom>
                    <a:avLst/>
                    <a:gdLst>
                      <a:gd name="connsiteX0" fmla="*/ 220657 w 223087"/>
                      <a:gd name="connsiteY0" fmla="*/ 58512 h 169656"/>
                      <a:gd name="connsiteX1" fmla="*/ 220657 w 223087"/>
                      <a:gd name="connsiteY1" fmla="*/ 58512 h 169656"/>
                      <a:gd name="connsiteX2" fmla="*/ 196654 w 223087"/>
                      <a:gd name="connsiteY2" fmla="*/ 37561 h 169656"/>
                      <a:gd name="connsiteX3" fmla="*/ 196654 w 223087"/>
                      <a:gd name="connsiteY3" fmla="*/ 37561 h 169656"/>
                      <a:gd name="connsiteX4" fmla="*/ 193225 w 223087"/>
                      <a:gd name="connsiteY4" fmla="*/ 36909 h 169656"/>
                      <a:gd name="connsiteX5" fmla="*/ 164388 w 223087"/>
                      <a:gd name="connsiteY5" fmla="*/ 32794 h 169656"/>
                      <a:gd name="connsiteX6" fmla="*/ 166308 w 223087"/>
                      <a:gd name="connsiteY6" fmla="*/ 19250 h 169656"/>
                      <a:gd name="connsiteX7" fmla="*/ 164148 w 223087"/>
                      <a:gd name="connsiteY7" fmla="*/ 10780 h 169656"/>
                      <a:gd name="connsiteX8" fmla="*/ 156570 w 223087"/>
                      <a:gd name="connsiteY8" fmla="*/ 6288 h 169656"/>
                      <a:gd name="connsiteX9" fmla="*/ 149060 w 223087"/>
                      <a:gd name="connsiteY9" fmla="*/ 5225 h 169656"/>
                      <a:gd name="connsiteX10" fmla="*/ 118782 w 223087"/>
                      <a:gd name="connsiteY10" fmla="*/ 904 h 169656"/>
                      <a:gd name="connsiteX11" fmla="*/ 113330 w 223087"/>
                      <a:gd name="connsiteY11" fmla="*/ 116 h 169656"/>
                      <a:gd name="connsiteX12" fmla="*/ 100368 w 223087"/>
                      <a:gd name="connsiteY12" fmla="*/ 9854 h 169656"/>
                      <a:gd name="connsiteX13" fmla="*/ 98448 w 223087"/>
                      <a:gd name="connsiteY13" fmla="*/ 23570 h 169656"/>
                      <a:gd name="connsiteX14" fmla="*/ 48659 w 223087"/>
                      <a:gd name="connsiteY14" fmla="*/ 16472 h 169656"/>
                      <a:gd name="connsiteX15" fmla="*/ 9362 w 223087"/>
                      <a:gd name="connsiteY15" fmla="*/ 45961 h 169656"/>
                      <a:gd name="connsiteX16" fmla="*/ 344 w 223087"/>
                      <a:gd name="connsiteY16" fmla="*/ 109432 h 169656"/>
                      <a:gd name="connsiteX17" fmla="*/ 29834 w 223087"/>
                      <a:gd name="connsiteY17" fmla="*/ 148729 h 169656"/>
                      <a:gd name="connsiteX18" fmla="*/ 174366 w 223087"/>
                      <a:gd name="connsiteY18" fmla="*/ 169303 h 169656"/>
                      <a:gd name="connsiteX19" fmla="*/ 181910 w 223087"/>
                      <a:gd name="connsiteY19" fmla="*/ 169543 h 169656"/>
                      <a:gd name="connsiteX20" fmla="*/ 181910 w 223087"/>
                      <a:gd name="connsiteY20" fmla="*/ 169543 h 169656"/>
                      <a:gd name="connsiteX21" fmla="*/ 213663 w 223087"/>
                      <a:gd name="connsiteY21" fmla="*/ 139813 h 169656"/>
                      <a:gd name="connsiteX22" fmla="*/ 222715 w 223087"/>
                      <a:gd name="connsiteY22" fmla="*/ 76342 h 169656"/>
                      <a:gd name="connsiteX23" fmla="*/ 220657 w 223087"/>
                      <a:gd name="connsiteY23" fmla="*/ 58512 h 169656"/>
                      <a:gd name="connsiteX24" fmla="*/ 107500 w 223087"/>
                      <a:gd name="connsiteY24" fmla="*/ 10883 h 169656"/>
                      <a:gd name="connsiteX25" fmla="*/ 110929 w 223087"/>
                      <a:gd name="connsiteY25" fmla="*/ 7248 h 169656"/>
                      <a:gd name="connsiteX26" fmla="*/ 112232 w 223087"/>
                      <a:gd name="connsiteY26" fmla="*/ 7248 h 169656"/>
                      <a:gd name="connsiteX27" fmla="*/ 118645 w 223087"/>
                      <a:gd name="connsiteY27" fmla="*/ 8140 h 169656"/>
                      <a:gd name="connsiteX28" fmla="*/ 142648 w 223087"/>
                      <a:gd name="connsiteY28" fmla="*/ 11569 h 169656"/>
                      <a:gd name="connsiteX29" fmla="*/ 155644 w 223087"/>
                      <a:gd name="connsiteY29" fmla="*/ 13420 h 169656"/>
                      <a:gd name="connsiteX30" fmla="*/ 159279 w 223087"/>
                      <a:gd name="connsiteY30" fmla="*/ 18255 h 169656"/>
                      <a:gd name="connsiteX31" fmla="*/ 157358 w 223087"/>
                      <a:gd name="connsiteY31" fmla="*/ 31800 h 169656"/>
                      <a:gd name="connsiteX32" fmla="*/ 105615 w 223087"/>
                      <a:gd name="connsiteY32" fmla="*/ 24393 h 16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3087" h="169656">
                        <a:moveTo>
                          <a:pt x="220657" y="58512"/>
                        </a:moveTo>
                        <a:lnTo>
                          <a:pt x="220657" y="58512"/>
                        </a:lnTo>
                        <a:cubicBezTo>
                          <a:pt x="216508" y="48053"/>
                          <a:pt x="207559" y="40270"/>
                          <a:pt x="196654" y="37561"/>
                        </a:cubicBezTo>
                        <a:lnTo>
                          <a:pt x="196654" y="37561"/>
                        </a:lnTo>
                        <a:cubicBezTo>
                          <a:pt x="195557" y="37286"/>
                          <a:pt x="194460" y="37080"/>
                          <a:pt x="193225" y="36909"/>
                        </a:cubicBezTo>
                        <a:lnTo>
                          <a:pt x="164388" y="32794"/>
                        </a:lnTo>
                        <a:lnTo>
                          <a:pt x="166308" y="19250"/>
                        </a:lnTo>
                        <a:cubicBezTo>
                          <a:pt x="166754" y="16267"/>
                          <a:pt x="165965" y="13215"/>
                          <a:pt x="164148" y="10780"/>
                        </a:cubicBezTo>
                        <a:cubicBezTo>
                          <a:pt x="162331" y="8345"/>
                          <a:pt x="159587" y="6734"/>
                          <a:pt x="156570" y="6288"/>
                        </a:cubicBezTo>
                        <a:lnTo>
                          <a:pt x="149060" y="5225"/>
                        </a:lnTo>
                        <a:lnTo>
                          <a:pt x="118782" y="904"/>
                        </a:lnTo>
                        <a:lnTo>
                          <a:pt x="113330" y="116"/>
                        </a:lnTo>
                        <a:cubicBezTo>
                          <a:pt x="107055" y="-776"/>
                          <a:pt x="101260" y="3579"/>
                          <a:pt x="100368" y="9854"/>
                        </a:cubicBezTo>
                        <a:lnTo>
                          <a:pt x="98448" y="23570"/>
                        </a:lnTo>
                        <a:lnTo>
                          <a:pt x="48659" y="16472"/>
                        </a:lnTo>
                        <a:cubicBezTo>
                          <a:pt x="29697" y="13866"/>
                          <a:pt x="12140" y="27033"/>
                          <a:pt x="9362" y="45961"/>
                        </a:cubicBezTo>
                        <a:lnTo>
                          <a:pt x="344" y="109432"/>
                        </a:lnTo>
                        <a:cubicBezTo>
                          <a:pt x="-2330" y="128429"/>
                          <a:pt x="10871" y="145986"/>
                          <a:pt x="29834" y="148729"/>
                        </a:cubicBezTo>
                        <a:lnTo>
                          <a:pt x="174366" y="169303"/>
                        </a:lnTo>
                        <a:cubicBezTo>
                          <a:pt x="176869" y="169680"/>
                          <a:pt x="179407" y="169749"/>
                          <a:pt x="181910" y="169543"/>
                        </a:cubicBezTo>
                        <a:lnTo>
                          <a:pt x="181910" y="169543"/>
                        </a:lnTo>
                        <a:cubicBezTo>
                          <a:pt x="198129" y="168274"/>
                          <a:pt x="211331" y="155930"/>
                          <a:pt x="213663" y="139813"/>
                        </a:cubicBezTo>
                        <a:lnTo>
                          <a:pt x="222715" y="76342"/>
                        </a:lnTo>
                        <a:cubicBezTo>
                          <a:pt x="223607" y="70308"/>
                          <a:pt x="222886" y="64170"/>
                          <a:pt x="220657" y="58512"/>
                        </a:cubicBezTo>
                        <a:close/>
                        <a:moveTo>
                          <a:pt x="107500" y="10883"/>
                        </a:moveTo>
                        <a:cubicBezTo>
                          <a:pt x="107741" y="9065"/>
                          <a:pt x="109147" y="7625"/>
                          <a:pt x="110929" y="7248"/>
                        </a:cubicBezTo>
                        <a:cubicBezTo>
                          <a:pt x="111375" y="7180"/>
                          <a:pt x="111787" y="7180"/>
                          <a:pt x="112232" y="7248"/>
                        </a:cubicBezTo>
                        <a:lnTo>
                          <a:pt x="118645" y="8140"/>
                        </a:lnTo>
                        <a:lnTo>
                          <a:pt x="142648" y="11569"/>
                        </a:lnTo>
                        <a:lnTo>
                          <a:pt x="155644" y="13420"/>
                        </a:lnTo>
                        <a:cubicBezTo>
                          <a:pt x="157976" y="13763"/>
                          <a:pt x="159621" y="15923"/>
                          <a:pt x="159279" y="18255"/>
                        </a:cubicBezTo>
                        <a:lnTo>
                          <a:pt x="157358" y="31800"/>
                        </a:lnTo>
                        <a:lnTo>
                          <a:pt x="105615" y="24393"/>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6" name="Freeform: Shape 6535">
                    <a:extLst>
                      <a:ext uri="{FF2B5EF4-FFF2-40B4-BE49-F238E27FC236}">
                        <a16:creationId xmlns:a16="http://schemas.microsoft.com/office/drawing/2014/main" id="{7F52490A-91B7-4290-9F3F-E2BB5BCA6FBE}"/>
                      </a:ext>
                    </a:extLst>
                  </p:cNvPr>
                  <p:cNvSpPr/>
                  <p:nvPr/>
                </p:nvSpPr>
                <p:spPr>
                  <a:xfrm>
                    <a:off x="8087752" y="3655176"/>
                    <a:ext cx="58995" cy="93796"/>
                  </a:xfrm>
                  <a:custGeom>
                    <a:avLst/>
                    <a:gdLst>
                      <a:gd name="connsiteX0" fmla="*/ 58996 w 58995"/>
                      <a:gd name="connsiteY0" fmla="*/ 14230 h 93796"/>
                      <a:gd name="connsiteX1" fmla="*/ 48709 w 58995"/>
                      <a:gd name="connsiteY1" fmla="*/ 32473 h 93796"/>
                      <a:gd name="connsiteX2" fmla="*/ 20351 w 58995"/>
                      <a:gd name="connsiteY2" fmla="*/ 92480 h 93796"/>
                      <a:gd name="connsiteX3" fmla="*/ 51 w 58995"/>
                      <a:gd name="connsiteY3" fmla="*/ 84388 h 93796"/>
                      <a:gd name="connsiteX4" fmla="*/ 9549 w 58995"/>
                      <a:gd name="connsiteY4" fmla="*/ 50578 h 93796"/>
                      <a:gd name="connsiteX5" fmla="*/ 21482 w 58995"/>
                      <a:gd name="connsiteY5" fmla="*/ 16014 h 93796"/>
                      <a:gd name="connsiteX6" fmla="*/ 31426 w 58995"/>
                      <a:gd name="connsiteY6" fmla="*/ 0 h 9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95" h="93796">
                        <a:moveTo>
                          <a:pt x="58996" y="14230"/>
                        </a:moveTo>
                        <a:cubicBezTo>
                          <a:pt x="58996" y="14230"/>
                          <a:pt x="48709" y="27124"/>
                          <a:pt x="48709" y="32473"/>
                        </a:cubicBezTo>
                        <a:cubicBezTo>
                          <a:pt x="47439" y="68546"/>
                          <a:pt x="65442" y="74307"/>
                          <a:pt x="20351" y="92480"/>
                        </a:cubicBezTo>
                        <a:cubicBezTo>
                          <a:pt x="20351" y="92480"/>
                          <a:pt x="1045" y="98618"/>
                          <a:pt x="51" y="84388"/>
                        </a:cubicBezTo>
                        <a:cubicBezTo>
                          <a:pt x="-944" y="70158"/>
                          <a:pt x="13013" y="70672"/>
                          <a:pt x="9549" y="50578"/>
                        </a:cubicBezTo>
                        <a:cubicBezTo>
                          <a:pt x="5572" y="27501"/>
                          <a:pt x="5846" y="27295"/>
                          <a:pt x="21482" y="16014"/>
                        </a:cubicBezTo>
                        <a:lnTo>
                          <a:pt x="31426"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7" name="Freeform: Shape 6536">
                    <a:extLst>
                      <a:ext uri="{FF2B5EF4-FFF2-40B4-BE49-F238E27FC236}">
                        <a16:creationId xmlns:a16="http://schemas.microsoft.com/office/drawing/2014/main" id="{FF7F4CD2-BF1F-46F0-BC61-AB6D7CAA42C0}"/>
                      </a:ext>
                    </a:extLst>
                  </p:cNvPr>
                  <p:cNvSpPr/>
                  <p:nvPr/>
                </p:nvSpPr>
                <p:spPr>
                  <a:xfrm>
                    <a:off x="8094387" y="3160063"/>
                    <a:ext cx="276411" cy="522993"/>
                  </a:xfrm>
                  <a:custGeom>
                    <a:avLst/>
                    <a:gdLst>
                      <a:gd name="connsiteX0" fmla="*/ 24311 w 276411"/>
                      <a:gd name="connsiteY0" fmla="*/ 520659 h 522993"/>
                      <a:gd name="connsiteX1" fmla="*/ 61173 w 276411"/>
                      <a:gd name="connsiteY1" fmla="*/ 522717 h 522993"/>
                      <a:gd name="connsiteX2" fmla="*/ 120461 w 276411"/>
                      <a:gd name="connsiteY2" fmla="*/ 345712 h 522993"/>
                      <a:gd name="connsiteX3" fmla="*/ 276412 w 276411"/>
                      <a:gd name="connsiteY3" fmla="*/ 155539 h 522993"/>
                      <a:gd name="connsiteX4" fmla="*/ 214244 w 276411"/>
                      <a:gd name="connsiteY4" fmla="*/ 0 h 522993"/>
                      <a:gd name="connsiteX5" fmla="*/ 36485 w 276411"/>
                      <a:gd name="connsiteY5" fmla="*/ 307410 h 522993"/>
                      <a:gd name="connsiteX6" fmla="*/ 0 w 276411"/>
                      <a:gd name="connsiteY6" fmla="*/ 510338 h 522993"/>
                      <a:gd name="connsiteX7" fmla="*/ 24311 w 276411"/>
                      <a:gd name="connsiteY7" fmla="*/ 520659 h 5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411" h="522993">
                        <a:moveTo>
                          <a:pt x="24311" y="520659"/>
                        </a:moveTo>
                        <a:cubicBezTo>
                          <a:pt x="36485" y="522751"/>
                          <a:pt x="48863" y="523437"/>
                          <a:pt x="61173" y="522717"/>
                        </a:cubicBezTo>
                        <a:cubicBezTo>
                          <a:pt x="61173" y="522717"/>
                          <a:pt x="113705" y="360525"/>
                          <a:pt x="120461" y="345712"/>
                        </a:cubicBezTo>
                        <a:cubicBezTo>
                          <a:pt x="127216" y="330899"/>
                          <a:pt x="276412" y="155539"/>
                          <a:pt x="276412" y="155539"/>
                        </a:cubicBezTo>
                        <a:lnTo>
                          <a:pt x="214244" y="0"/>
                        </a:lnTo>
                        <a:cubicBezTo>
                          <a:pt x="214244" y="0"/>
                          <a:pt x="52875" y="269554"/>
                          <a:pt x="36485" y="307410"/>
                        </a:cubicBezTo>
                        <a:cubicBezTo>
                          <a:pt x="9430" y="369989"/>
                          <a:pt x="0" y="510338"/>
                          <a:pt x="0" y="510338"/>
                        </a:cubicBezTo>
                        <a:cubicBezTo>
                          <a:pt x="7338" y="515344"/>
                          <a:pt x="15602" y="518842"/>
                          <a:pt x="24311" y="52065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8" name="Freeform: Shape 6537">
                    <a:extLst>
                      <a:ext uri="{FF2B5EF4-FFF2-40B4-BE49-F238E27FC236}">
                        <a16:creationId xmlns:a16="http://schemas.microsoft.com/office/drawing/2014/main" id="{4573246F-AF0C-4ECE-BE14-0F52A91C083A}"/>
                      </a:ext>
                    </a:extLst>
                  </p:cNvPr>
                  <p:cNvSpPr/>
                  <p:nvPr/>
                </p:nvSpPr>
                <p:spPr>
                  <a:xfrm>
                    <a:off x="8285236" y="2919837"/>
                    <a:ext cx="187883" cy="156249"/>
                  </a:xfrm>
                  <a:custGeom>
                    <a:avLst/>
                    <a:gdLst>
                      <a:gd name="connsiteX0" fmla="*/ 43968 w 187883"/>
                      <a:gd name="connsiteY0" fmla="*/ 156250 h 156249"/>
                      <a:gd name="connsiteX1" fmla="*/ 50175 w 187883"/>
                      <a:gd name="connsiteY1" fmla="*/ 127857 h 156249"/>
                      <a:gd name="connsiteX2" fmla="*/ 59467 w 187883"/>
                      <a:gd name="connsiteY2" fmla="*/ 100425 h 156249"/>
                      <a:gd name="connsiteX3" fmla="*/ 75241 w 187883"/>
                      <a:gd name="connsiteY3" fmla="*/ 107283 h 156249"/>
                      <a:gd name="connsiteX4" fmla="*/ 111931 w 187883"/>
                      <a:gd name="connsiteY4" fmla="*/ 79474 h 156249"/>
                      <a:gd name="connsiteX5" fmla="*/ 172144 w 187883"/>
                      <a:gd name="connsiteY5" fmla="*/ 82595 h 156249"/>
                      <a:gd name="connsiteX6" fmla="*/ 187883 w 187883"/>
                      <a:gd name="connsiteY6" fmla="*/ 53380 h 156249"/>
                      <a:gd name="connsiteX7" fmla="*/ 187883 w 187883"/>
                      <a:gd name="connsiteY7" fmla="*/ 53380 h 156249"/>
                      <a:gd name="connsiteX8" fmla="*/ 178419 w 187883"/>
                      <a:gd name="connsiteY8" fmla="*/ 55557 h 156249"/>
                      <a:gd name="connsiteX9" fmla="*/ 175539 w 187883"/>
                      <a:gd name="connsiteY9" fmla="*/ 51836 h 156249"/>
                      <a:gd name="connsiteX10" fmla="*/ 149033 w 187883"/>
                      <a:gd name="connsiteY10" fmla="*/ 11477 h 156249"/>
                      <a:gd name="connsiteX11" fmla="*/ 85596 w 187883"/>
                      <a:gd name="connsiteY11" fmla="*/ 8563 h 156249"/>
                      <a:gd name="connsiteX12" fmla="*/ 1106 w 187883"/>
                      <a:gd name="connsiteY12" fmla="*/ 82183 h 156249"/>
                      <a:gd name="connsiteX13" fmla="*/ 43968 w 187883"/>
                      <a:gd name="connsiteY13" fmla="*/ 156250 h 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883" h="156249">
                        <a:moveTo>
                          <a:pt x="43968" y="156250"/>
                        </a:moveTo>
                        <a:cubicBezTo>
                          <a:pt x="43968" y="156250"/>
                          <a:pt x="51752" y="141162"/>
                          <a:pt x="50175" y="127857"/>
                        </a:cubicBezTo>
                        <a:cubicBezTo>
                          <a:pt x="48597" y="114553"/>
                          <a:pt x="48632" y="97202"/>
                          <a:pt x="59467" y="100425"/>
                        </a:cubicBezTo>
                        <a:cubicBezTo>
                          <a:pt x="70303" y="103649"/>
                          <a:pt x="70817" y="112324"/>
                          <a:pt x="75241" y="107283"/>
                        </a:cubicBezTo>
                        <a:cubicBezTo>
                          <a:pt x="79664" y="102243"/>
                          <a:pt x="79767" y="80949"/>
                          <a:pt x="111931" y="79474"/>
                        </a:cubicBezTo>
                        <a:cubicBezTo>
                          <a:pt x="144095" y="78000"/>
                          <a:pt x="157194" y="89178"/>
                          <a:pt x="172144" y="82595"/>
                        </a:cubicBezTo>
                        <a:cubicBezTo>
                          <a:pt x="187095" y="76011"/>
                          <a:pt x="187883" y="53380"/>
                          <a:pt x="187883" y="53380"/>
                        </a:cubicBezTo>
                        <a:lnTo>
                          <a:pt x="187883" y="53380"/>
                        </a:lnTo>
                        <a:cubicBezTo>
                          <a:pt x="185860" y="56589"/>
                          <a:pt x="181643" y="57566"/>
                          <a:pt x="178419" y="55557"/>
                        </a:cubicBezTo>
                        <a:cubicBezTo>
                          <a:pt x="177048" y="54696"/>
                          <a:pt x="176019" y="53380"/>
                          <a:pt x="175539" y="51836"/>
                        </a:cubicBezTo>
                        <a:cubicBezTo>
                          <a:pt x="171390" y="35830"/>
                          <a:pt x="162063" y="21644"/>
                          <a:pt x="149033" y="11477"/>
                        </a:cubicBezTo>
                        <a:cubicBezTo>
                          <a:pt x="120161" y="-11943"/>
                          <a:pt x="102296" y="7568"/>
                          <a:pt x="85596" y="8563"/>
                        </a:cubicBezTo>
                        <a:cubicBezTo>
                          <a:pt x="48735" y="10791"/>
                          <a:pt x="5941" y="55574"/>
                          <a:pt x="1106" y="82183"/>
                        </a:cubicBezTo>
                        <a:cubicBezTo>
                          <a:pt x="-7809" y="131286"/>
                          <a:pt x="39991" y="143974"/>
                          <a:pt x="43968" y="15625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9" name="Freeform: Shape 6538">
                    <a:extLst>
                      <a:ext uri="{FF2B5EF4-FFF2-40B4-BE49-F238E27FC236}">
                        <a16:creationId xmlns:a16="http://schemas.microsoft.com/office/drawing/2014/main" id="{4AC04960-ADD1-4FB8-A030-45C45AED708C}"/>
                      </a:ext>
                    </a:extLst>
                  </p:cNvPr>
                  <p:cNvSpPr/>
                  <p:nvPr/>
                </p:nvSpPr>
                <p:spPr>
                  <a:xfrm>
                    <a:off x="8128481" y="3686963"/>
                    <a:ext cx="17466" cy="38976"/>
                  </a:xfrm>
                  <a:custGeom>
                    <a:avLst/>
                    <a:gdLst>
                      <a:gd name="connsiteX0" fmla="*/ 915 w 17466"/>
                      <a:gd name="connsiteY0" fmla="*/ 0 h 38976"/>
                      <a:gd name="connsiteX1" fmla="*/ 12197 w 17466"/>
                      <a:gd name="connsiteY1" fmla="*/ 15636 h 38976"/>
                      <a:gd name="connsiteX2" fmla="*/ 16791 w 17466"/>
                      <a:gd name="connsiteY2" fmla="*/ 38336 h 38976"/>
                      <a:gd name="connsiteX3" fmla="*/ 1635 w 17466"/>
                      <a:gd name="connsiteY3" fmla="*/ 20951 h 38976"/>
                      <a:gd name="connsiteX4" fmla="*/ 915 w 17466"/>
                      <a:gd name="connsiteY4" fmla="*/ 0 h 3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6" h="38976">
                        <a:moveTo>
                          <a:pt x="915" y="0"/>
                        </a:moveTo>
                        <a:cubicBezTo>
                          <a:pt x="915" y="0"/>
                          <a:pt x="11511" y="11041"/>
                          <a:pt x="12197" y="15636"/>
                        </a:cubicBezTo>
                        <a:cubicBezTo>
                          <a:pt x="14323" y="30381"/>
                          <a:pt x="19260" y="36724"/>
                          <a:pt x="16791" y="38336"/>
                        </a:cubicBezTo>
                        <a:cubicBezTo>
                          <a:pt x="11648" y="41765"/>
                          <a:pt x="4859" y="30758"/>
                          <a:pt x="1635" y="20951"/>
                        </a:cubicBezTo>
                        <a:cubicBezTo>
                          <a:pt x="-251" y="14127"/>
                          <a:pt x="-525" y="6927"/>
                          <a:pt x="91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6458" name="Freeform: Shape 6457">
                  <a:extLst>
                    <a:ext uri="{FF2B5EF4-FFF2-40B4-BE49-F238E27FC236}">
                      <a16:creationId xmlns:a16="http://schemas.microsoft.com/office/drawing/2014/main" id="{9482E968-00EC-4C75-9541-C02D0C3BD6B6}"/>
                    </a:ext>
                  </a:extLst>
                </p:cNvPr>
                <p:cNvSpPr/>
                <p:nvPr/>
              </p:nvSpPr>
              <p:spPr>
                <a:xfrm>
                  <a:off x="8245579" y="2924592"/>
                  <a:ext cx="243281" cy="120322"/>
                </a:xfrm>
                <a:custGeom>
                  <a:avLst/>
                  <a:gdLst>
                    <a:gd name="connsiteX0" fmla="*/ 204772 w 243281"/>
                    <a:gd name="connsiteY0" fmla="*/ 48728 h 120322"/>
                    <a:gd name="connsiteX1" fmla="*/ 131289 w 243281"/>
                    <a:gd name="connsiteY1" fmla="*/ 88093 h 120322"/>
                    <a:gd name="connsiteX2" fmla="*/ 65555 w 243281"/>
                    <a:gd name="connsiteY2" fmla="*/ 112096 h 120322"/>
                    <a:gd name="connsiteX3" fmla="*/ 404 w 243281"/>
                    <a:gd name="connsiteY3" fmla="*/ 113467 h 120322"/>
                    <a:gd name="connsiteX4" fmla="*/ 60514 w 243281"/>
                    <a:gd name="connsiteY4" fmla="*/ 58020 h 120322"/>
                    <a:gd name="connsiteX5" fmla="*/ 111949 w 243281"/>
                    <a:gd name="connsiteY5" fmla="*/ 32303 h 120322"/>
                    <a:gd name="connsiteX6" fmla="*/ 170242 w 243281"/>
                    <a:gd name="connsiteY6" fmla="*/ 10460 h 120322"/>
                    <a:gd name="connsiteX7" fmla="*/ 242937 w 243281"/>
                    <a:gd name="connsiteY7" fmla="*/ 6860 h 120322"/>
                    <a:gd name="connsiteX8" fmla="*/ 204772 w 243281"/>
                    <a:gd name="connsiteY8" fmla="*/ 48728 h 12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81" h="120322">
                      <a:moveTo>
                        <a:pt x="204772" y="48728"/>
                      </a:moveTo>
                      <a:cubicBezTo>
                        <a:pt x="181421" y="63898"/>
                        <a:pt x="156835" y="77065"/>
                        <a:pt x="131289" y="88093"/>
                      </a:cubicBezTo>
                      <a:cubicBezTo>
                        <a:pt x="109960" y="97588"/>
                        <a:pt x="87981" y="105608"/>
                        <a:pt x="65555" y="112096"/>
                      </a:cubicBezTo>
                      <a:cubicBezTo>
                        <a:pt x="29585" y="122177"/>
                        <a:pt x="3833" y="123411"/>
                        <a:pt x="404" y="113467"/>
                      </a:cubicBezTo>
                      <a:cubicBezTo>
                        <a:pt x="-3505" y="102392"/>
                        <a:pt x="21286" y="80412"/>
                        <a:pt x="60514" y="58020"/>
                      </a:cubicBezTo>
                      <a:cubicBezTo>
                        <a:pt x="77214" y="48556"/>
                        <a:pt x="94359" y="39970"/>
                        <a:pt x="111949" y="32303"/>
                      </a:cubicBezTo>
                      <a:cubicBezTo>
                        <a:pt x="130946" y="23888"/>
                        <a:pt x="150388" y="16595"/>
                        <a:pt x="170242" y="10460"/>
                      </a:cubicBezTo>
                      <a:cubicBezTo>
                        <a:pt x="210019" y="-1644"/>
                        <a:pt x="239165" y="-3770"/>
                        <a:pt x="242937" y="6860"/>
                      </a:cubicBezTo>
                      <a:cubicBezTo>
                        <a:pt x="245783" y="15706"/>
                        <a:pt x="230798" y="31411"/>
                        <a:pt x="204772" y="48728"/>
                      </a:cubicBezTo>
                      <a:close/>
                    </a:path>
                  </a:pathLst>
                </a:custGeom>
                <a:solidFill>
                  <a:srgbClr val="AF4C0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9" name="Freeform: Shape 6458">
                  <a:extLst>
                    <a:ext uri="{FF2B5EF4-FFF2-40B4-BE49-F238E27FC236}">
                      <a16:creationId xmlns:a16="http://schemas.microsoft.com/office/drawing/2014/main" id="{430D5041-CE03-4EBA-891E-4F6CA1E66066}"/>
                    </a:ext>
                  </a:extLst>
                </p:cNvPr>
                <p:cNvSpPr/>
                <p:nvPr/>
              </p:nvSpPr>
              <p:spPr>
                <a:xfrm>
                  <a:off x="8245345" y="2922603"/>
                  <a:ext cx="243123" cy="120379"/>
                </a:xfrm>
                <a:custGeom>
                  <a:avLst/>
                  <a:gdLst>
                    <a:gd name="connsiteX0" fmla="*/ 204766 w 243123"/>
                    <a:gd name="connsiteY0" fmla="*/ 48659 h 120379"/>
                    <a:gd name="connsiteX1" fmla="*/ 131316 w 243123"/>
                    <a:gd name="connsiteY1" fmla="*/ 88058 h 120379"/>
                    <a:gd name="connsiteX2" fmla="*/ 65548 w 243123"/>
                    <a:gd name="connsiteY2" fmla="*/ 112061 h 120379"/>
                    <a:gd name="connsiteX3" fmla="*/ 397 w 243123"/>
                    <a:gd name="connsiteY3" fmla="*/ 113467 h 120379"/>
                    <a:gd name="connsiteX4" fmla="*/ 60507 w 243123"/>
                    <a:gd name="connsiteY4" fmla="*/ 57986 h 120379"/>
                    <a:gd name="connsiteX5" fmla="*/ 111771 w 243123"/>
                    <a:gd name="connsiteY5" fmla="*/ 32303 h 120379"/>
                    <a:gd name="connsiteX6" fmla="*/ 170064 w 243123"/>
                    <a:gd name="connsiteY6" fmla="*/ 10460 h 120379"/>
                    <a:gd name="connsiteX7" fmla="*/ 242724 w 243123"/>
                    <a:gd name="connsiteY7" fmla="*/ 6860 h 120379"/>
                    <a:gd name="connsiteX8" fmla="*/ 204766 w 243123"/>
                    <a:gd name="connsiteY8" fmla="*/ 48659 h 12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123" h="120379">
                      <a:moveTo>
                        <a:pt x="204766" y="48659"/>
                      </a:moveTo>
                      <a:cubicBezTo>
                        <a:pt x="181448" y="63846"/>
                        <a:pt x="156863" y="77027"/>
                        <a:pt x="131316" y="88058"/>
                      </a:cubicBezTo>
                      <a:cubicBezTo>
                        <a:pt x="109954" y="97550"/>
                        <a:pt x="88008" y="105570"/>
                        <a:pt x="65548" y="112061"/>
                      </a:cubicBezTo>
                      <a:cubicBezTo>
                        <a:pt x="29612" y="122348"/>
                        <a:pt x="3826" y="123411"/>
                        <a:pt x="397" y="113467"/>
                      </a:cubicBezTo>
                      <a:cubicBezTo>
                        <a:pt x="-3477" y="102392"/>
                        <a:pt x="21314" y="80377"/>
                        <a:pt x="60507" y="57986"/>
                      </a:cubicBezTo>
                      <a:cubicBezTo>
                        <a:pt x="77138" y="48536"/>
                        <a:pt x="94249" y="39963"/>
                        <a:pt x="111771" y="32303"/>
                      </a:cubicBezTo>
                      <a:cubicBezTo>
                        <a:pt x="130733" y="23868"/>
                        <a:pt x="150210" y="16574"/>
                        <a:pt x="170064" y="10460"/>
                      </a:cubicBezTo>
                      <a:cubicBezTo>
                        <a:pt x="209806" y="-1644"/>
                        <a:pt x="238987" y="-3770"/>
                        <a:pt x="242724" y="6860"/>
                      </a:cubicBezTo>
                      <a:cubicBezTo>
                        <a:pt x="245811" y="15638"/>
                        <a:pt x="230792" y="31343"/>
                        <a:pt x="204766" y="4865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0" name="Freeform: Shape 6459">
                  <a:extLst>
                    <a:ext uri="{FF2B5EF4-FFF2-40B4-BE49-F238E27FC236}">
                      <a16:creationId xmlns:a16="http://schemas.microsoft.com/office/drawing/2014/main" id="{620C5D20-696B-4913-8E20-C23394D2AEC2}"/>
                    </a:ext>
                  </a:extLst>
                </p:cNvPr>
                <p:cNvSpPr/>
                <p:nvPr/>
              </p:nvSpPr>
              <p:spPr>
                <a:xfrm>
                  <a:off x="8274534" y="2879248"/>
                  <a:ext cx="170934" cy="136114"/>
                </a:xfrm>
                <a:custGeom>
                  <a:avLst/>
                  <a:gdLst>
                    <a:gd name="connsiteX0" fmla="*/ 169062 w 170934"/>
                    <a:gd name="connsiteY0" fmla="*/ 64925 h 136114"/>
                    <a:gd name="connsiteX1" fmla="*/ 165153 w 170934"/>
                    <a:gd name="connsiteY1" fmla="*/ 82275 h 136114"/>
                    <a:gd name="connsiteX2" fmla="*/ 84880 w 170934"/>
                    <a:gd name="connsiteY2" fmla="*/ 118314 h 136114"/>
                    <a:gd name="connsiteX3" fmla="*/ 30016 w 170934"/>
                    <a:gd name="connsiteY3" fmla="*/ 135459 h 136114"/>
                    <a:gd name="connsiteX4" fmla="*/ 835 w 170934"/>
                    <a:gd name="connsiteY4" fmla="*/ 110565 h 136114"/>
                    <a:gd name="connsiteX5" fmla="*/ 1829 w 170934"/>
                    <a:gd name="connsiteY5" fmla="*/ 69417 h 136114"/>
                    <a:gd name="connsiteX6" fmla="*/ 19661 w 170934"/>
                    <a:gd name="connsiteY6" fmla="*/ 42362 h 136114"/>
                    <a:gd name="connsiteX7" fmla="*/ 99487 w 170934"/>
                    <a:gd name="connsiteY7" fmla="*/ 700 h 136114"/>
                    <a:gd name="connsiteX8" fmla="*/ 136349 w 170934"/>
                    <a:gd name="connsiteY8" fmla="*/ 21479 h 136114"/>
                    <a:gd name="connsiteX9" fmla="*/ 169062 w 170934"/>
                    <a:gd name="connsiteY9" fmla="*/ 64925 h 13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934" h="136114">
                      <a:moveTo>
                        <a:pt x="169062" y="64925"/>
                      </a:moveTo>
                      <a:cubicBezTo>
                        <a:pt x="172662" y="70816"/>
                        <a:pt x="170914" y="78493"/>
                        <a:pt x="165153" y="82275"/>
                      </a:cubicBezTo>
                      <a:cubicBezTo>
                        <a:pt x="139367" y="96372"/>
                        <a:pt x="112552" y="108422"/>
                        <a:pt x="84880" y="118314"/>
                      </a:cubicBezTo>
                      <a:cubicBezTo>
                        <a:pt x="65712" y="125172"/>
                        <a:pt x="47161" y="131002"/>
                        <a:pt x="30016" y="135459"/>
                      </a:cubicBezTo>
                      <a:cubicBezTo>
                        <a:pt x="15888" y="139060"/>
                        <a:pt x="2207" y="127401"/>
                        <a:pt x="835" y="110565"/>
                      </a:cubicBezTo>
                      <a:cubicBezTo>
                        <a:pt x="-536" y="96863"/>
                        <a:pt x="-228" y="83037"/>
                        <a:pt x="1829" y="69417"/>
                      </a:cubicBezTo>
                      <a:cubicBezTo>
                        <a:pt x="4333" y="55906"/>
                        <a:pt x="9648" y="45414"/>
                        <a:pt x="19661" y="42362"/>
                      </a:cubicBezTo>
                      <a:cubicBezTo>
                        <a:pt x="56522" y="30703"/>
                        <a:pt x="78159" y="9238"/>
                        <a:pt x="99487" y="700"/>
                      </a:cubicBezTo>
                      <a:cubicBezTo>
                        <a:pt x="108266" y="-2729"/>
                        <a:pt x="122256" y="6803"/>
                        <a:pt x="136349" y="21479"/>
                      </a:cubicBezTo>
                      <a:cubicBezTo>
                        <a:pt x="148762" y="34774"/>
                        <a:pt x="159701" y="49337"/>
                        <a:pt x="169062" y="6492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1" name="Freeform: Shape 6460">
                  <a:extLst>
                    <a:ext uri="{FF2B5EF4-FFF2-40B4-BE49-F238E27FC236}">
                      <a16:creationId xmlns:a16="http://schemas.microsoft.com/office/drawing/2014/main" id="{4049A40D-33A4-49FE-81FB-283646D6239A}"/>
                    </a:ext>
                  </a:extLst>
                </p:cNvPr>
                <p:cNvSpPr/>
                <p:nvPr/>
              </p:nvSpPr>
              <p:spPr>
                <a:xfrm>
                  <a:off x="7750379" y="3993491"/>
                  <a:ext cx="218419" cy="186459"/>
                </a:xfrm>
                <a:custGeom>
                  <a:avLst/>
                  <a:gdLst>
                    <a:gd name="connsiteX0" fmla="*/ 28711 w 218419"/>
                    <a:gd name="connsiteY0" fmla="*/ 186460 h 186459"/>
                    <a:gd name="connsiteX1" fmla="*/ 23636 w 218419"/>
                    <a:gd name="connsiteY1" fmla="*/ 26805 h 186459"/>
                    <a:gd name="connsiteX2" fmla="*/ 196389 w 218419"/>
                    <a:gd name="connsiteY2" fmla="*/ 26805 h 186459"/>
                    <a:gd name="connsiteX3" fmla="*/ 188571 w 218419"/>
                    <a:gd name="connsiteY3" fmla="*/ 182345 h 186459"/>
                  </a:gdLst>
                  <a:ahLst/>
                  <a:cxnLst>
                    <a:cxn ang="0">
                      <a:pos x="connsiteX0" y="connsiteY0"/>
                    </a:cxn>
                    <a:cxn ang="0">
                      <a:pos x="connsiteX1" y="connsiteY1"/>
                    </a:cxn>
                    <a:cxn ang="0">
                      <a:pos x="connsiteX2" y="connsiteY2"/>
                    </a:cxn>
                    <a:cxn ang="0">
                      <a:pos x="connsiteX3" y="connsiteY3"/>
                    </a:cxn>
                  </a:cxnLst>
                  <a:rect l="l" t="t" r="r" b="b"/>
                  <a:pathLst>
                    <a:path w="218419" h="186459">
                      <a:moveTo>
                        <a:pt x="28711" y="186460"/>
                      </a:moveTo>
                      <a:cubicBezTo>
                        <a:pt x="28711" y="186460"/>
                        <a:pt x="-32359" y="75703"/>
                        <a:pt x="23636" y="26805"/>
                      </a:cubicBezTo>
                      <a:cubicBezTo>
                        <a:pt x="79631" y="-22092"/>
                        <a:pt x="178250" y="7089"/>
                        <a:pt x="196389" y="26805"/>
                      </a:cubicBezTo>
                      <a:cubicBezTo>
                        <a:pt x="214529" y="46522"/>
                        <a:pt x="238668" y="102621"/>
                        <a:pt x="188571" y="18234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2" name="Freeform: Shape 6461">
                  <a:extLst>
                    <a:ext uri="{FF2B5EF4-FFF2-40B4-BE49-F238E27FC236}">
                      <a16:creationId xmlns:a16="http://schemas.microsoft.com/office/drawing/2014/main" id="{4BDEFF34-2455-4516-B9A9-BE4D3C064852}"/>
                    </a:ext>
                  </a:extLst>
                </p:cNvPr>
                <p:cNvSpPr/>
                <p:nvPr/>
              </p:nvSpPr>
              <p:spPr>
                <a:xfrm>
                  <a:off x="7657429" y="5856354"/>
                  <a:ext cx="100378" cy="92720"/>
                </a:xfrm>
                <a:custGeom>
                  <a:avLst/>
                  <a:gdLst>
                    <a:gd name="connsiteX0" fmla="*/ 0 w 100378"/>
                    <a:gd name="connsiteY0" fmla="*/ 92720 h 92720"/>
                    <a:gd name="connsiteX1" fmla="*/ 4355 w 100378"/>
                    <a:gd name="connsiteY1" fmla="*/ 51778 h 92720"/>
                    <a:gd name="connsiteX2" fmla="*/ 24929 w 100378"/>
                    <a:gd name="connsiteY2" fmla="*/ 0 h 92720"/>
                    <a:gd name="connsiteX3" fmla="*/ 87645 w 100378"/>
                    <a:gd name="connsiteY3" fmla="*/ 0 h 92720"/>
                    <a:gd name="connsiteX4" fmla="*/ 100058 w 100378"/>
                    <a:gd name="connsiteY4" fmla="*/ 50337 h 92720"/>
                    <a:gd name="connsiteX5" fmla="*/ 100058 w 100378"/>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78" h="92720">
                      <a:moveTo>
                        <a:pt x="0" y="92720"/>
                      </a:moveTo>
                      <a:cubicBezTo>
                        <a:pt x="0" y="92720"/>
                        <a:pt x="0" y="61859"/>
                        <a:pt x="4355" y="51778"/>
                      </a:cubicBezTo>
                      <a:cubicBezTo>
                        <a:pt x="8710" y="41697"/>
                        <a:pt x="24929" y="0"/>
                        <a:pt x="24929" y="0"/>
                      </a:cubicBezTo>
                      <a:lnTo>
                        <a:pt x="87645" y="0"/>
                      </a:lnTo>
                      <a:cubicBezTo>
                        <a:pt x="87645" y="0"/>
                        <a:pt x="99338" y="37925"/>
                        <a:pt x="100058" y="50337"/>
                      </a:cubicBezTo>
                      <a:cubicBezTo>
                        <a:pt x="100778" y="62750"/>
                        <a:pt x="100058" y="92720"/>
                        <a:pt x="100058"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3" name="Freeform: Shape 6462">
                  <a:extLst>
                    <a:ext uri="{FF2B5EF4-FFF2-40B4-BE49-F238E27FC236}">
                      <a16:creationId xmlns:a16="http://schemas.microsoft.com/office/drawing/2014/main" id="{A75C8417-B688-4DFC-9129-FFA69C92F903}"/>
                    </a:ext>
                  </a:extLst>
                </p:cNvPr>
                <p:cNvSpPr/>
                <p:nvPr/>
              </p:nvSpPr>
              <p:spPr>
                <a:xfrm>
                  <a:off x="7955535" y="5856354"/>
                  <a:ext cx="100172" cy="92720"/>
                </a:xfrm>
                <a:custGeom>
                  <a:avLst/>
                  <a:gdLst>
                    <a:gd name="connsiteX0" fmla="*/ 100172 w 100172"/>
                    <a:gd name="connsiteY0" fmla="*/ 92720 h 92720"/>
                    <a:gd name="connsiteX1" fmla="*/ 95783 w 100172"/>
                    <a:gd name="connsiteY1" fmla="*/ 51778 h 92720"/>
                    <a:gd name="connsiteX2" fmla="*/ 75209 w 100172"/>
                    <a:gd name="connsiteY2" fmla="*/ 0 h 92720"/>
                    <a:gd name="connsiteX3" fmla="*/ 12699 w 100172"/>
                    <a:gd name="connsiteY3" fmla="*/ 0 h 92720"/>
                    <a:gd name="connsiteX4" fmla="*/ 320 w 100172"/>
                    <a:gd name="connsiteY4" fmla="*/ 50337 h 92720"/>
                    <a:gd name="connsiteX5" fmla="*/ 320 w 100172"/>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2" h="92720">
                      <a:moveTo>
                        <a:pt x="100172" y="92720"/>
                      </a:moveTo>
                      <a:cubicBezTo>
                        <a:pt x="100172" y="92720"/>
                        <a:pt x="100172" y="61859"/>
                        <a:pt x="95783" y="51778"/>
                      </a:cubicBezTo>
                      <a:cubicBezTo>
                        <a:pt x="91394" y="41697"/>
                        <a:pt x="75209" y="0"/>
                        <a:pt x="75209" y="0"/>
                      </a:cubicBezTo>
                      <a:lnTo>
                        <a:pt x="12699" y="0"/>
                      </a:lnTo>
                      <a:cubicBezTo>
                        <a:pt x="12699" y="0"/>
                        <a:pt x="1040" y="37925"/>
                        <a:pt x="320" y="50337"/>
                      </a:cubicBezTo>
                      <a:cubicBezTo>
                        <a:pt x="-400" y="62750"/>
                        <a:pt x="320" y="92720"/>
                        <a:pt x="320"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4" name="Freeform: Shape 6463">
                  <a:extLst>
                    <a:ext uri="{FF2B5EF4-FFF2-40B4-BE49-F238E27FC236}">
                      <a16:creationId xmlns:a16="http://schemas.microsoft.com/office/drawing/2014/main" id="{D9D8AFC1-BB7B-4275-8B7A-945884F6ED73}"/>
                    </a:ext>
                  </a:extLst>
                </p:cNvPr>
                <p:cNvSpPr/>
                <p:nvPr/>
              </p:nvSpPr>
              <p:spPr>
                <a:xfrm>
                  <a:off x="7724157" y="4189715"/>
                  <a:ext cx="260604" cy="222035"/>
                </a:xfrm>
                <a:custGeom>
                  <a:avLst/>
                  <a:gdLst>
                    <a:gd name="connsiteX0" fmla="*/ 80239 w 260604"/>
                    <a:gd name="connsiteY0" fmla="*/ 35669 h 222035"/>
                    <a:gd name="connsiteX1" fmla="*/ 69266 w 260604"/>
                    <a:gd name="connsiteY1" fmla="*/ 134699 h 222035"/>
                    <a:gd name="connsiteX2" fmla="*/ 0 w 260604"/>
                    <a:gd name="connsiteY2" fmla="*/ 183013 h 222035"/>
                    <a:gd name="connsiteX3" fmla="*/ 260604 w 260604"/>
                    <a:gd name="connsiteY3" fmla="*/ 222035 h 222035"/>
                    <a:gd name="connsiteX4" fmla="*/ 198402 w 260604"/>
                    <a:gd name="connsiteY4" fmla="*/ 136105 h 222035"/>
                    <a:gd name="connsiteX5" fmla="*/ 189487 w 260604"/>
                    <a:gd name="connsiteY5" fmla="*/ 10501 h 222035"/>
                    <a:gd name="connsiteX6" fmla="*/ 80239 w 260604"/>
                    <a:gd name="connsiteY6" fmla="*/ 35669 h 22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04" h="222035">
                      <a:moveTo>
                        <a:pt x="80239" y="35669"/>
                      </a:moveTo>
                      <a:cubicBezTo>
                        <a:pt x="80239" y="35669"/>
                        <a:pt x="78010" y="104043"/>
                        <a:pt x="69266" y="134699"/>
                      </a:cubicBezTo>
                      <a:lnTo>
                        <a:pt x="0" y="183013"/>
                      </a:lnTo>
                      <a:lnTo>
                        <a:pt x="260604" y="222035"/>
                      </a:lnTo>
                      <a:lnTo>
                        <a:pt x="198402" y="136105"/>
                      </a:lnTo>
                      <a:cubicBezTo>
                        <a:pt x="198402" y="136105"/>
                        <a:pt x="179611" y="44413"/>
                        <a:pt x="189487" y="10501"/>
                      </a:cubicBezTo>
                      <a:cubicBezTo>
                        <a:pt x="199362" y="-23412"/>
                        <a:pt x="80239" y="35669"/>
                        <a:pt x="80239" y="35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5" name="Freeform: Shape 6464">
                  <a:extLst>
                    <a:ext uri="{FF2B5EF4-FFF2-40B4-BE49-F238E27FC236}">
                      <a16:creationId xmlns:a16="http://schemas.microsoft.com/office/drawing/2014/main" id="{4B920F8F-6D8A-44B8-B4D7-7A2E16AACC14}"/>
                    </a:ext>
                  </a:extLst>
                </p:cNvPr>
                <p:cNvSpPr/>
                <p:nvPr/>
              </p:nvSpPr>
              <p:spPr>
                <a:xfrm>
                  <a:off x="7804019" y="4234815"/>
                  <a:ext cx="107121" cy="48572"/>
                </a:xfrm>
                <a:custGeom>
                  <a:avLst/>
                  <a:gdLst>
                    <a:gd name="connsiteX0" fmla="*/ 0 w 107121"/>
                    <a:gd name="connsiteY0" fmla="*/ 0 h 48572"/>
                    <a:gd name="connsiteX1" fmla="*/ 59459 w 107121"/>
                    <a:gd name="connsiteY1" fmla="*/ 48555 h 48572"/>
                    <a:gd name="connsiteX2" fmla="*/ 107122 w 107121"/>
                    <a:gd name="connsiteY2" fmla="*/ 3532 h 48572"/>
                  </a:gdLst>
                  <a:ahLst/>
                  <a:cxnLst>
                    <a:cxn ang="0">
                      <a:pos x="connsiteX0" y="connsiteY0"/>
                    </a:cxn>
                    <a:cxn ang="0">
                      <a:pos x="connsiteX1" y="connsiteY1"/>
                    </a:cxn>
                    <a:cxn ang="0">
                      <a:pos x="connsiteX2" y="connsiteY2"/>
                    </a:cxn>
                  </a:cxnLst>
                  <a:rect l="l" t="t" r="r" b="b"/>
                  <a:pathLst>
                    <a:path w="107121" h="48572">
                      <a:moveTo>
                        <a:pt x="0" y="0"/>
                      </a:moveTo>
                      <a:cubicBezTo>
                        <a:pt x="0" y="0"/>
                        <a:pt x="20574" y="49652"/>
                        <a:pt x="59459" y="48555"/>
                      </a:cubicBezTo>
                      <a:cubicBezTo>
                        <a:pt x="98344" y="47457"/>
                        <a:pt x="107122" y="3532"/>
                        <a:pt x="107122" y="3532"/>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6" name="Freeform: Shape 6465">
                  <a:extLst>
                    <a:ext uri="{FF2B5EF4-FFF2-40B4-BE49-F238E27FC236}">
                      <a16:creationId xmlns:a16="http://schemas.microsoft.com/office/drawing/2014/main" id="{A85E6B9A-BE80-4C84-A266-55A04A46FA41}"/>
                    </a:ext>
                  </a:extLst>
                </p:cNvPr>
                <p:cNvSpPr/>
                <p:nvPr/>
              </p:nvSpPr>
              <p:spPr>
                <a:xfrm>
                  <a:off x="7779090" y="4076532"/>
                  <a:ext cx="159859" cy="187674"/>
                </a:xfrm>
                <a:custGeom>
                  <a:avLst/>
                  <a:gdLst>
                    <a:gd name="connsiteX0" fmla="*/ 79930 w 159859"/>
                    <a:gd name="connsiteY0" fmla="*/ 187669 h 187674"/>
                    <a:gd name="connsiteX1" fmla="*/ 0 w 159859"/>
                    <a:gd name="connsiteY1" fmla="*/ 103281 h 187674"/>
                    <a:gd name="connsiteX2" fmla="*/ 0 w 159859"/>
                    <a:gd name="connsiteY2" fmla="*/ 30861 h 187674"/>
                    <a:gd name="connsiteX3" fmla="*/ 26232 w 159859"/>
                    <a:gd name="connsiteY3" fmla="*/ 0 h 187674"/>
                    <a:gd name="connsiteX4" fmla="*/ 133628 w 159859"/>
                    <a:gd name="connsiteY4" fmla="*/ 0 h 187674"/>
                    <a:gd name="connsiteX5" fmla="*/ 159860 w 159859"/>
                    <a:gd name="connsiteY5" fmla="*/ 30861 h 187674"/>
                    <a:gd name="connsiteX6" fmla="*/ 159860 w 159859"/>
                    <a:gd name="connsiteY6" fmla="*/ 99167 h 187674"/>
                    <a:gd name="connsiteX7" fmla="*/ 79930 w 159859"/>
                    <a:gd name="connsiteY7" fmla="*/ 187669 h 18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9" h="187674">
                      <a:moveTo>
                        <a:pt x="79930" y="187669"/>
                      </a:moveTo>
                      <a:cubicBezTo>
                        <a:pt x="51778" y="187155"/>
                        <a:pt x="0" y="149676"/>
                        <a:pt x="0" y="103281"/>
                      </a:cubicBezTo>
                      <a:lnTo>
                        <a:pt x="0" y="30861"/>
                      </a:lnTo>
                      <a:cubicBezTo>
                        <a:pt x="0" y="13922"/>
                        <a:pt x="11796" y="0"/>
                        <a:pt x="26232" y="0"/>
                      </a:cubicBezTo>
                      <a:lnTo>
                        <a:pt x="133628" y="0"/>
                      </a:lnTo>
                      <a:cubicBezTo>
                        <a:pt x="148064" y="0"/>
                        <a:pt x="159860" y="13888"/>
                        <a:pt x="159860" y="30861"/>
                      </a:cubicBezTo>
                      <a:lnTo>
                        <a:pt x="159860" y="99167"/>
                      </a:lnTo>
                      <a:cubicBezTo>
                        <a:pt x="159860" y="147996"/>
                        <a:pt x="112197" y="188218"/>
                        <a:pt x="79930" y="187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7" name="Freeform: Shape 6466">
                  <a:extLst>
                    <a:ext uri="{FF2B5EF4-FFF2-40B4-BE49-F238E27FC236}">
                      <a16:creationId xmlns:a16="http://schemas.microsoft.com/office/drawing/2014/main" id="{38396139-84C0-4786-A6C3-9ECA9AAADE96}"/>
                    </a:ext>
                  </a:extLst>
                </p:cNvPr>
                <p:cNvSpPr/>
                <p:nvPr/>
              </p:nvSpPr>
              <p:spPr>
                <a:xfrm>
                  <a:off x="7652529" y="4885536"/>
                  <a:ext cx="246575" cy="996574"/>
                </a:xfrm>
                <a:custGeom>
                  <a:avLst/>
                  <a:gdLst>
                    <a:gd name="connsiteX0" fmla="*/ 12752 w 246575"/>
                    <a:gd name="connsiteY0" fmla="*/ 0 h 996574"/>
                    <a:gd name="connsiteX1" fmla="*/ 7300 w 246575"/>
                    <a:gd name="connsiteY1" fmla="*/ 526352 h 996574"/>
                    <a:gd name="connsiteX2" fmla="*/ 7300 w 246575"/>
                    <a:gd name="connsiteY2" fmla="*/ 983712 h 996574"/>
                    <a:gd name="connsiteX3" fmla="*/ 116685 w 246575"/>
                    <a:gd name="connsiteY3" fmla="*/ 983712 h 996574"/>
                    <a:gd name="connsiteX4" fmla="*/ 178681 w 246575"/>
                    <a:gd name="connsiteY4" fmla="*/ 526352 h 996574"/>
                    <a:gd name="connsiteX5" fmla="*/ 246575 w 246575"/>
                    <a:gd name="connsiteY5" fmla="*/ 14608 h 9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5" h="996574">
                      <a:moveTo>
                        <a:pt x="12752" y="0"/>
                      </a:moveTo>
                      <a:cubicBezTo>
                        <a:pt x="12752" y="0"/>
                        <a:pt x="23725" y="335150"/>
                        <a:pt x="7300" y="526352"/>
                      </a:cubicBezTo>
                      <a:cubicBezTo>
                        <a:pt x="-9125" y="717553"/>
                        <a:pt x="7300" y="983712"/>
                        <a:pt x="7300" y="983712"/>
                      </a:cubicBezTo>
                      <a:cubicBezTo>
                        <a:pt x="7300" y="983712"/>
                        <a:pt x="59763" y="1012652"/>
                        <a:pt x="116685" y="983712"/>
                      </a:cubicBezTo>
                      <a:cubicBezTo>
                        <a:pt x="116685" y="983712"/>
                        <a:pt x="179059" y="614271"/>
                        <a:pt x="178681" y="526352"/>
                      </a:cubicBezTo>
                      <a:cubicBezTo>
                        <a:pt x="178270" y="432740"/>
                        <a:pt x="246575" y="14608"/>
                        <a:pt x="246575" y="14608"/>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8" name="Freeform: Shape 6467">
                  <a:extLst>
                    <a:ext uri="{FF2B5EF4-FFF2-40B4-BE49-F238E27FC236}">
                      <a16:creationId xmlns:a16="http://schemas.microsoft.com/office/drawing/2014/main" id="{05CBEB4D-63F3-4CAD-9FDD-81F263A6FDD8}"/>
                    </a:ext>
                  </a:extLst>
                </p:cNvPr>
                <p:cNvSpPr/>
                <p:nvPr/>
              </p:nvSpPr>
              <p:spPr>
                <a:xfrm>
                  <a:off x="7814134" y="4884953"/>
                  <a:ext cx="246670" cy="997157"/>
                </a:xfrm>
                <a:custGeom>
                  <a:avLst/>
                  <a:gdLst>
                    <a:gd name="connsiteX0" fmla="*/ 239310 w 246670"/>
                    <a:gd name="connsiteY0" fmla="*/ 984295 h 997157"/>
                    <a:gd name="connsiteX1" fmla="*/ 129924 w 246670"/>
                    <a:gd name="connsiteY1" fmla="*/ 984295 h 997157"/>
                    <a:gd name="connsiteX2" fmla="*/ 67928 w 246670"/>
                    <a:gd name="connsiteY2" fmla="*/ 526935 h 997157"/>
                    <a:gd name="connsiteX3" fmla="*/ 42005 w 246670"/>
                    <a:gd name="connsiteY3" fmla="*/ 290608 h 997157"/>
                    <a:gd name="connsiteX4" fmla="*/ 0 w 246670"/>
                    <a:gd name="connsiteY4" fmla="*/ 15191 h 997157"/>
                    <a:gd name="connsiteX5" fmla="*/ 243047 w 246670"/>
                    <a:gd name="connsiteY5" fmla="*/ 0 h 997157"/>
                    <a:gd name="connsiteX6" fmla="*/ 239413 w 246670"/>
                    <a:gd name="connsiteY6" fmla="*/ 526935 h 997157"/>
                    <a:gd name="connsiteX7" fmla="*/ 239310 w 246670"/>
                    <a:gd name="connsiteY7" fmla="*/ 984295 h 9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670" h="997157">
                      <a:moveTo>
                        <a:pt x="239310" y="984295"/>
                      </a:moveTo>
                      <a:cubicBezTo>
                        <a:pt x="239310" y="984295"/>
                        <a:pt x="186812" y="1013235"/>
                        <a:pt x="129924" y="984295"/>
                      </a:cubicBezTo>
                      <a:cubicBezTo>
                        <a:pt x="129924" y="984295"/>
                        <a:pt x="67551" y="614854"/>
                        <a:pt x="67928" y="526935"/>
                      </a:cubicBezTo>
                      <a:cubicBezTo>
                        <a:pt x="68100" y="487398"/>
                        <a:pt x="56030" y="389775"/>
                        <a:pt x="42005" y="290608"/>
                      </a:cubicBezTo>
                      <a:cubicBezTo>
                        <a:pt x="22803" y="154682"/>
                        <a:pt x="0" y="15191"/>
                        <a:pt x="0" y="15191"/>
                      </a:cubicBezTo>
                      <a:lnTo>
                        <a:pt x="243047" y="0"/>
                      </a:lnTo>
                      <a:cubicBezTo>
                        <a:pt x="243047" y="0"/>
                        <a:pt x="223022" y="335734"/>
                        <a:pt x="239413" y="526935"/>
                      </a:cubicBezTo>
                      <a:cubicBezTo>
                        <a:pt x="255803" y="718136"/>
                        <a:pt x="239310" y="984295"/>
                        <a:pt x="239310" y="984295"/>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9" name="Freeform: Shape 6468">
                  <a:extLst>
                    <a:ext uri="{FF2B5EF4-FFF2-40B4-BE49-F238E27FC236}">
                      <a16:creationId xmlns:a16="http://schemas.microsoft.com/office/drawing/2014/main" id="{BD598BBA-BE9A-4C3A-9383-E4D279F27C93}"/>
                    </a:ext>
                  </a:extLst>
                </p:cNvPr>
                <p:cNvSpPr/>
                <p:nvPr/>
              </p:nvSpPr>
              <p:spPr>
                <a:xfrm>
                  <a:off x="7654227" y="4324311"/>
                  <a:ext cx="411329" cy="636936"/>
                </a:xfrm>
                <a:custGeom>
                  <a:avLst/>
                  <a:gdLst>
                    <a:gd name="connsiteX0" fmla="*/ 400074 w 411329"/>
                    <a:gd name="connsiteY0" fmla="*/ 616877 h 636936"/>
                    <a:gd name="connsiteX1" fmla="*/ 201913 w 411329"/>
                    <a:gd name="connsiteY1" fmla="*/ 636937 h 636936"/>
                    <a:gd name="connsiteX2" fmla="*/ 80217 w 411329"/>
                    <a:gd name="connsiteY2" fmla="*/ 627644 h 636936"/>
                    <a:gd name="connsiteX3" fmla="*/ 12529 w 411329"/>
                    <a:gd name="connsiteY3" fmla="*/ 616877 h 636936"/>
                    <a:gd name="connsiteX4" fmla="*/ 3922 w 411329"/>
                    <a:gd name="connsiteY4" fmla="*/ 515139 h 636936"/>
                    <a:gd name="connsiteX5" fmla="*/ 8311 w 411329"/>
                    <a:gd name="connsiteY5" fmla="*/ 291945 h 636936"/>
                    <a:gd name="connsiteX6" fmla="*/ 8723 w 411329"/>
                    <a:gd name="connsiteY6" fmla="*/ 263450 h 636936"/>
                    <a:gd name="connsiteX7" fmla="*/ 58272 w 411329"/>
                    <a:gd name="connsiteY7" fmla="*/ 16151 h 636936"/>
                    <a:gd name="connsiteX8" fmla="*/ 139196 w 411329"/>
                    <a:gd name="connsiteY8" fmla="*/ 0 h 636936"/>
                    <a:gd name="connsiteX9" fmla="*/ 204793 w 411329"/>
                    <a:gd name="connsiteY9" fmla="*/ 49755 h 636936"/>
                    <a:gd name="connsiteX10" fmla="*/ 268504 w 411329"/>
                    <a:gd name="connsiteY10" fmla="*/ 1406 h 636936"/>
                    <a:gd name="connsiteX11" fmla="*/ 368356 w 411329"/>
                    <a:gd name="connsiteY11" fmla="*/ 20677 h 636936"/>
                    <a:gd name="connsiteX12" fmla="*/ 386119 w 411329"/>
                    <a:gd name="connsiteY12" fmla="*/ 319411 h 636936"/>
                    <a:gd name="connsiteX13" fmla="*/ 400074 w 411329"/>
                    <a:gd name="connsiteY13" fmla="*/ 616877 h 63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329" h="636936">
                      <a:moveTo>
                        <a:pt x="400074" y="616877"/>
                      </a:moveTo>
                      <a:cubicBezTo>
                        <a:pt x="400074" y="616877"/>
                        <a:pt x="296450" y="636937"/>
                        <a:pt x="201913" y="636937"/>
                      </a:cubicBezTo>
                      <a:cubicBezTo>
                        <a:pt x="161176" y="636422"/>
                        <a:pt x="120542" y="633337"/>
                        <a:pt x="80217" y="627644"/>
                      </a:cubicBezTo>
                      <a:cubicBezTo>
                        <a:pt x="40784" y="622398"/>
                        <a:pt x="12529" y="616877"/>
                        <a:pt x="12529" y="616877"/>
                      </a:cubicBezTo>
                      <a:cubicBezTo>
                        <a:pt x="12529" y="616877"/>
                        <a:pt x="-8491" y="618695"/>
                        <a:pt x="3922" y="515139"/>
                      </a:cubicBezTo>
                      <a:cubicBezTo>
                        <a:pt x="13352" y="436272"/>
                        <a:pt x="10403" y="365154"/>
                        <a:pt x="8311" y="291945"/>
                      </a:cubicBezTo>
                      <a:cubicBezTo>
                        <a:pt x="8071" y="283784"/>
                        <a:pt x="8311" y="274183"/>
                        <a:pt x="8723" y="263450"/>
                      </a:cubicBezTo>
                      <a:cubicBezTo>
                        <a:pt x="12769" y="178102"/>
                        <a:pt x="38590" y="24414"/>
                        <a:pt x="58272" y="16151"/>
                      </a:cubicBezTo>
                      <a:cubicBezTo>
                        <a:pt x="58272" y="16151"/>
                        <a:pt x="87521" y="5281"/>
                        <a:pt x="139196" y="0"/>
                      </a:cubicBezTo>
                      <a:cubicBezTo>
                        <a:pt x="139196" y="995"/>
                        <a:pt x="169200" y="44852"/>
                        <a:pt x="204793" y="49755"/>
                      </a:cubicBezTo>
                      <a:cubicBezTo>
                        <a:pt x="226910" y="41011"/>
                        <a:pt x="244295" y="33570"/>
                        <a:pt x="268504" y="1406"/>
                      </a:cubicBezTo>
                      <a:cubicBezTo>
                        <a:pt x="302211" y="5349"/>
                        <a:pt x="335575" y="11796"/>
                        <a:pt x="368356" y="20677"/>
                      </a:cubicBezTo>
                      <a:cubicBezTo>
                        <a:pt x="368356" y="20677"/>
                        <a:pt x="372060" y="36930"/>
                        <a:pt x="386119" y="319411"/>
                      </a:cubicBezTo>
                      <a:cubicBezTo>
                        <a:pt x="391708" y="431403"/>
                        <a:pt x="429873" y="617357"/>
                        <a:pt x="400074" y="616877"/>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0" name="Freeform: Shape 6469">
                  <a:extLst>
                    <a:ext uri="{FF2B5EF4-FFF2-40B4-BE49-F238E27FC236}">
                      <a16:creationId xmlns:a16="http://schemas.microsoft.com/office/drawing/2014/main" id="{6AE996DF-FE2C-4982-B7C0-BB349C88F46B}"/>
                    </a:ext>
                  </a:extLst>
                </p:cNvPr>
                <p:cNvSpPr/>
                <p:nvPr/>
              </p:nvSpPr>
              <p:spPr>
                <a:xfrm>
                  <a:off x="7856140" y="5058975"/>
                  <a:ext cx="65202" cy="352912"/>
                </a:xfrm>
                <a:custGeom>
                  <a:avLst/>
                  <a:gdLst>
                    <a:gd name="connsiteX0" fmla="*/ 25923 w 65202"/>
                    <a:gd name="connsiteY0" fmla="*/ 352913 h 352912"/>
                    <a:gd name="connsiteX1" fmla="*/ 0 w 65202"/>
                    <a:gd name="connsiteY1" fmla="*/ 116586 h 352912"/>
                    <a:gd name="connsiteX2" fmla="*/ 49995 w 65202"/>
                    <a:gd name="connsiteY2" fmla="*/ 0 h 352912"/>
                    <a:gd name="connsiteX3" fmla="*/ 25923 w 65202"/>
                    <a:gd name="connsiteY3" fmla="*/ 352913 h 352912"/>
                  </a:gdLst>
                  <a:ahLst/>
                  <a:cxnLst>
                    <a:cxn ang="0">
                      <a:pos x="connsiteX0" y="connsiteY0"/>
                    </a:cxn>
                    <a:cxn ang="0">
                      <a:pos x="connsiteX1" y="connsiteY1"/>
                    </a:cxn>
                    <a:cxn ang="0">
                      <a:pos x="connsiteX2" y="connsiteY2"/>
                    </a:cxn>
                    <a:cxn ang="0">
                      <a:pos x="connsiteX3" y="connsiteY3"/>
                    </a:cxn>
                  </a:cxnLst>
                  <a:rect l="l" t="t" r="r" b="b"/>
                  <a:pathLst>
                    <a:path w="65202" h="352912">
                      <a:moveTo>
                        <a:pt x="25923" y="352913"/>
                      </a:moveTo>
                      <a:cubicBezTo>
                        <a:pt x="26095" y="313376"/>
                        <a:pt x="14024" y="215753"/>
                        <a:pt x="0" y="116586"/>
                      </a:cubicBezTo>
                      <a:cubicBezTo>
                        <a:pt x="14539" y="57230"/>
                        <a:pt x="49995" y="0"/>
                        <a:pt x="49995" y="0"/>
                      </a:cubicBezTo>
                      <a:cubicBezTo>
                        <a:pt x="94949" y="125947"/>
                        <a:pt x="25923" y="352913"/>
                        <a:pt x="25923" y="352913"/>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1" name="Freeform: Shape 6470">
                  <a:extLst>
                    <a:ext uri="{FF2B5EF4-FFF2-40B4-BE49-F238E27FC236}">
                      <a16:creationId xmlns:a16="http://schemas.microsoft.com/office/drawing/2014/main" id="{A027B4D8-A0D6-4476-B182-5DAD569F9D52}"/>
                    </a:ext>
                  </a:extLst>
                </p:cNvPr>
                <p:cNvSpPr/>
                <p:nvPr/>
              </p:nvSpPr>
              <p:spPr>
                <a:xfrm>
                  <a:off x="7440956" y="4338953"/>
                  <a:ext cx="276926" cy="569282"/>
                </a:xfrm>
                <a:custGeom>
                  <a:avLst/>
                  <a:gdLst>
                    <a:gd name="connsiteX0" fmla="*/ 125810 w 276926"/>
                    <a:gd name="connsiteY0" fmla="*/ 337825 h 569282"/>
                    <a:gd name="connsiteX1" fmla="*/ 144670 w 276926"/>
                    <a:gd name="connsiteY1" fmla="*/ 389089 h 569282"/>
                    <a:gd name="connsiteX2" fmla="*/ 214175 w 276926"/>
                    <a:gd name="connsiteY2" fmla="*/ 530706 h 569282"/>
                    <a:gd name="connsiteX3" fmla="*/ 201008 w 276926"/>
                    <a:gd name="connsiteY3" fmla="*/ 569283 h 569282"/>
                    <a:gd name="connsiteX4" fmla="*/ 50886 w 276926"/>
                    <a:gd name="connsiteY4" fmla="*/ 425710 h 569282"/>
                    <a:gd name="connsiteX5" fmla="*/ 0 w 276926"/>
                    <a:gd name="connsiteY5" fmla="*/ 342900 h 569282"/>
                    <a:gd name="connsiteX6" fmla="*/ 276926 w 276926"/>
                    <a:gd name="connsiteY6" fmla="*/ 0 h 569282"/>
                    <a:gd name="connsiteX7" fmla="*/ 263416 w 276926"/>
                    <a:gd name="connsiteY7" fmla="*/ 218667 h 569282"/>
                    <a:gd name="connsiteX8" fmla="*/ 125810 w 276926"/>
                    <a:gd name="connsiteY8" fmla="*/ 337825 h 5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926" h="569282">
                      <a:moveTo>
                        <a:pt x="125810" y="337825"/>
                      </a:moveTo>
                      <a:cubicBezTo>
                        <a:pt x="123341" y="339882"/>
                        <a:pt x="131948" y="361245"/>
                        <a:pt x="144670" y="389089"/>
                      </a:cubicBezTo>
                      <a:cubicBezTo>
                        <a:pt x="170799" y="446284"/>
                        <a:pt x="214175" y="530706"/>
                        <a:pt x="214175" y="530706"/>
                      </a:cubicBezTo>
                      <a:cubicBezTo>
                        <a:pt x="210849" y="543908"/>
                        <a:pt x="206426" y="556801"/>
                        <a:pt x="201008" y="569283"/>
                      </a:cubicBezTo>
                      <a:cubicBezTo>
                        <a:pt x="128005" y="511916"/>
                        <a:pt x="80993" y="462984"/>
                        <a:pt x="50886" y="425710"/>
                      </a:cubicBezTo>
                      <a:cubicBezTo>
                        <a:pt x="8641" y="373075"/>
                        <a:pt x="0" y="342900"/>
                        <a:pt x="0" y="342900"/>
                      </a:cubicBezTo>
                      <a:cubicBezTo>
                        <a:pt x="162535" y="12036"/>
                        <a:pt x="276926" y="0"/>
                        <a:pt x="276926" y="0"/>
                      </a:cubicBezTo>
                      <a:lnTo>
                        <a:pt x="263416" y="218667"/>
                      </a:lnTo>
                      <a:cubicBezTo>
                        <a:pt x="263416" y="218667"/>
                        <a:pt x="133354" y="331584"/>
                        <a:pt x="125810" y="337825"/>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2" name="Freeform: Shape 6471">
                  <a:extLst>
                    <a:ext uri="{FF2B5EF4-FFF2-40B4-BE49-F238E27FC236}">
                      <a16:creationId xmlns:a16="http://schemas.microsoft.com/office/drawing/2014/main" id="{8AFF6BCD-31C4-4946-A4B7-59656B41B0EF}"/>
                    </a:ext>
                  </a:extLst>
                </p:cNvPr>
                <p:cNvSpPr/>
                <p:nvPr/>
              </p:nvSpPr>
              <p:spPr>
                <a:xfrm>
                  <a:off x="7640534" y="4851577"/>
                  <a:ext cx="75617" cy="59969"/>
                </a:xfrm>
                <a:custGeom>
                  <a:avLst/>
                  <a:gdLst>
                    <a:gd name="connsiteX0" fmla="*/ 5923 w 75617"/>
                    <a:gd name="connsiteY0" fmla="*/ 22266 h 59969"/>
                    <a:gd name="connsiteX1" fmla="*/ 61369 w 75617"/>
                    <a:gd name="connsiteY1" fmla="*/ 6218 h 59969"/>
                    <a:gd name="connsiteX2" fmla="*/ 67953 w 75617"/>
                    <a:gd name="connsiteY2" fmla="*/ 56521 h 59969"/>
                    <a:gd name="connsiteX3" fmla="*/ 26359 w 75617"/>
                    <a:gd name="connsiteY3" fmla="*/ 48498 h 59969"/>
                    <a:gd name="connsiteX4" fmla="*/ 1430 w 75617"/>
                    <a:gd name="connsiteY4" fmla="*/ 56624 h 59969"/>
                    <a:gd name="connsiteX5" fmla="*/ 5923 w 75617"/>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7" h="59969">
                      <a:moveTo>
                        <a:pt x="5923" y="22266"/>
                      </a:moveTo>
                      <a:cubicBezTo>
                        <a:pt x="5923" y="22266"/>
                        <a:pt x="45322" y="-14219"/>
                        <a:pt x="61369" y="6218"/>
                      </a:cubicBezTo>
                      <a:cubicBezTo>
                        <a:pt x="77417" y="26655"/>
                        <a:pt x="80332" y="58716"/>
                        <a:pt x="67953" y="56521"/>
                      </a:cubicBezTo>
                      <a:cubicBezTo>
                        <a:pt x="55574" y="54327"/>
                        <a:pt x="29994" y="42805"/>
                        <a:pt x="26359" y="48498"/>
                      </a:cubicBezTo>
                      <a:cubicBezTo>
                        <a:pt x="22725" y="54190"/>
                        <a:pt x="6368" y="65643"/>
                        <a:pt x="1430" y="56624"/>
                      </a:cubicBezTo>
                      <a:cubicBezTo>
                        <a:pt x="-3507" y="47606"/>
                        <a:pt x="5923" y="22266"/>
                        <a:pt x="5923"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3" name="Freeform: Shape 6472">
                  <a:extLst>
                    <a:ext uri="{FF2B5EF4-FFF2-40B4-BE49-F238E27FC236}">
                      <a16:creationId xmlns:a16="http://schemas.microsoft.com/office/drawing/2014/main" id="{B424F33E-F448-4F9D-8260-B9C1C2284DCC}"/>
                    </a:ext>
                  </a:extLst>
                </p:cNvPr>
                <p:cNvSpPr/>
                <p:nvPr/>
              </p:nvSpPr>
              <p:spPr>
                <a:xfrm>
                  <a:off x="7491842" y="4728042"/>
                  <a:ext cx="163288" cy="180194"/>
                </a:xfrm>
                <a:custGeom>
                  <a:avLst/>
                  <a:gdLst>
                    <a:gd name="connsiteX0" fmla="*/ 163289 w 163288"/>
                    <a:gd name="connsiteY0" fmla="*/ 141618 h 180194"/>
                    <a:gd name="connsiteX1" fmla="*/ 150122 w 163288"/>
                    <a:gd name="connsiteY1" fmla="*/ 180194 h 180194"/>
                    <a:gd name="connsiteX2" fmla="*/ 0 w 163288"/>
                    <a:gd name="connsiteY2" fmla="*/ 36622 h 180194"/>
                    <a:gd name="connsiteX3" fmla="*/ 93783 w 163288"/>
                    <a:gd name="connsiteY3" fmla="*/ 0 h 180194"/>
                    <a:gd name="connsiteX4" fmla="*/ 163289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163289" y="141618"/>
                      </a:moveTo>
                      <a:cubicBezTo>
                        <a:pt x="159963" y="154819"/>
                        <a:pt x="155540" y="167713"/>
                        <a:pt x="150122" y="180194"/>
                      </a:cubicBezTo>
                      <a:cubicBezTo>
                        <a:pt x="77119" y="122827"/>
                        <a:pt x="30107" y="73895"/>
                        <a:pt x="0" y="36622"/>
                      </a:cubicBezTo>
                      <a:cubicBezTo>
                        <a:pt x="22632" y="34942"/>
                        <a:pt x="55721" y="26815"/>
                        <a:pt x="93783" y="0"/>
                      </a:cubicBezTo>
                      <a:cubicBezTo>
                        <a:pt x="119775" y="57196"/>
                        <a:pt x="163289" y="141618"/>
                        <a:pt x="163289"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4" name="Freeform: Shape 6473">
                  <a:extLst>
                    <a:ext uri="{FF2B5EF4-FFF2-40B4-BE49-F238E27FC236}">
                      <a16:creationId xmlns:a16="http://schemas.microsoft.com/office/drawing/2014/main" id="{652D3FDB-578F-4E9E-848E-59C449BD2BFA}"/>
                    </a:ext>
                  </a:extLst>
                </p:cNvPr>
                <p:cNvSpPr/>
                <p:nvPr/>
              </p:nvSpPr>
              <p:spPr>
                <a:xfrm>
                  <a:off x="8011370" y="4342039"/>
                  <a:ext cx="271542" cy="566196"/>
                </a:xfrm>
                <a:custGeom>
                  <a:avLst/>
                  <a:gdLst>
                    <a:gd name="connsiteX0" fmla="*/ 271543 w 271542"/>
                    <a:gd name="connsiteY0" fmla="*/ 339814 h 566196"/>
                    <a:gd name="connsiteX1" fmla="*/ 220656 w 271542"/>
                    <a:gd name="connsiteY1" fmla="*/ 422624 h 566196"/>
                    <a:gd name="connsiteX2" fmla="*/ 70535 w 271542"/>
                    <a:gd name="connsiteY2" fmla="*/ 566196 h 566196"/>
                    <a:gd name="connsiteX3" fmla="*/ 57368 w 271542"/>
                    <a:gd name="connsiteY3" fmla="*/ 527620 h 566196"/>
                    <a:gd name="connsiteX4" fmla="*/ 126873 w 271542"/>
                    <a:gd name="connsiteY4" fmla="*/ 386002 h 566196"/>
                    <a:gd name="connsiteX5" fmla="*/ 145733 w 271542"/>
                    <a:gd name="connsiteY5" fmla="*/ 334739 h 566196"/>
                    <a:gd name="connsiteX6" fmla="*/ 24963 w 271542"/>
                    <a:gd name="connsiteY6" fmla="*/ 230086 h 566196"/>
                    <a:gd name="connsiteX7" fmla="*/ 8127 w 271542"/>
                    <a:gd name="connsiteY7" fmla="*/ 215410 h 566196"/>
                    <a:gd name="connsiteX8" fmla="*/ 0 w 271542"/>
                    <a:gd name="connsiteY8" fmla="*/ 0 h 566196"/>
                    <a:gd name="connsiteX9" fmla="*/ 271543 w 271542"/>
                    <a:gd name="connsiteY9" fmla="*/ 339814 h 56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2" h="566196">
                      <a:moveTo>
                        <a:pt x="271543" y="339814"/>
                      </a:moveTo>
                      <a:cubicBezTo>
                        <a:pt x="271543" y="339814"/>
                        <a:pt x="262867" y="369989"/>
                        <a:pt x="220656" y="422624"/>
                      </a:cubicBezTo>
                      <a:cubicBezTo>
                        <a:pt x="190618" y="460035"/>
                        <a:pt x="143538" y="508829"/>
                        <a:pt x="70535" y="566196"/>
                      </a:cubicBezTo>
                      <a:cubicBezTo>
                        <a:pt x="65117" y="553715"/>
                        <a:pt x="60694" y="540822"/>
                        <a:pt x="57368" y="527620"/>
                      </a:cubicBezTo>
                      <a:cubicBezTo>
                        <a:pt x="57368" y="527620"/>
                        <a:pt x="100744" y="443198"/>
                        <a:pt x="126873" y="386002"/>
                      </a:cubicBezTo>
                      <a:cubicBezTo>
                        <a:pt x="139561" y="358159"/>
                        <a:pt x="148202" y="336796"/>
                        <a:pt x="145733" y="334739"/>
                      </a:cubicBezTo>
                      <a:cubicBezTo>
                        <a:pt x="139869" y="329904"/>
                        <a:pt x="60419" y="260844"/>
                        <a:pt x="24963" y="230086"/>
                      </a:cubicBezTo>
                      <a:lnTo>
                        <a:pt x="8127" y="215410"/>
                      </a:lnTo>
                      <a:lnTo>
                        <a:pt x="0" y="0"/>
                      </a:lnTo>
                      <a:cubicBezTo>
                        <a:pt x="0" y="0"/>
                        <a:pt x="109008" y="8950"/>
                        <a:pt x="271543" y="339814"/>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5" name="Freeform: Shape 6474">
                  <a:extLst>
                    <a:ext uri="{FF2B5EF4-FFF2-40B4-BE49-F238E27FC236}">
                      <a16:creationId xmlns:a16="http://schemas.microsoft.com/office/drawing/2014/main" id="{7985BB32-440F-4084-8076-21CDF59FF673}"/>
                    </a:ext>
                  </a:extLst>
                </p:cNvPr>
                <p:cNvSpPr/>
                <p:nvPr/>
              </p:nvSpPr>
              <p:spPr>
                <a:xfrm>
                  <a:off x="8007690" y="4851577"/>
                  <a:ext cx="75654" cy="59969"/>
                </a:xfrm>
                <a:custGeom>
                  <a:avLst/>
                  <a:gdLst>
                    <a:gd name="connsiteX0" fmla="*/ 69688 w 75654"/>
                    <a:gd name="connsiteY0" fmla="*/ 22266 h 59969"/>
                    <a:gd name="connsiteX1" fmla="*/ 14241 w 75654"/>
                    <a:gd name="connsiteY1" fmla="*/ 6218 h 59969"/>
                    <a:gd name="connsiteX2" fmla="*/ 7692 w 75654"/>
                    <a:gd name="connsiteY2" fmla="*/ 56521 h 59969"/>
                    <a:gd name="connsiteX3" fmla="*/ 49251 w 75654"/>
                    <a:gd name="connsiteY3" fmla="*/ 48498 h 59969"/>
                    <a:gd name="connsiteX4" fmla="*/ 74215 w 75654"/>
                    <a:gd name="connsiteY4" fmla="*/ 56624 h 59969"/>
                    <a:gd name="connsiteX5" fmla="*/ 69688 w 75654"/>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54" h="59969">
                      <a:moveTo>
                        <a:pt x="69688" y="22266"/>
                      </a:moveTo>
                      <a:cubicBezTo>
                        <a:pt x="69688" y="22266"/>
                        <a:pt x="30289" y="-14219"/>
                        <a:pt x="14241" y="6218"/>
                      </a:cubicBezTo>
                      <a:cubicBezTo>
                        <a:pt x="-1807" y="26655"/>
                        <a:pt x="-4721" y="58716"/>
                        <a:pt x="7692" y="56521"/>
                      </a:cubicBezTo>
                      <a:cubicBezTo>
                        <a:pt x="20105" y="54327"/>
                        <a:pt x="45617" y="42805"/>
                        <a:pt x="49251" y="48498"/>
                      </a:cubicBezTo>
                      <a:cubicBezTo>
                        <a:pt x="52886" y="54190"/>
                        <a:pt x="69242" y="65643"/>
                        <a:pt x="74215" y="56624"/>
                      </a:cubicBezTo>
                      <a:cubicBezTo>
                        <a:pt x="79186" y="47606"/>
                        <a:pt x="69688" y="22266"/>
                        <a:pt x="69688"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6" name="Freeform: Shape 6475">
                  <a:extLst>
                    <a:ext uri="{FF2B5EF4-FFF2-40B4-BE49-F238E27FC236}">
                      <a16:creationId xmlns:a16="http://schemas.microsoft.com/office/drawing/2014/main" id="{8EE2697E-EFA1-4ADA-973D-CF00A5FA2DDE}"/>
                    </a:ext>
                  </a:extLst>
                </p:cNvPr>
                <p:cNvSpPr/>
                <p:nvPr/>
              </p:nvSpPr>
              <p:spPr>
                <a:xfrm>
                  <a:off x="8068703" y="4728042"/>
                  <a:ext cx="163288" cy="180194"/>
                </a:xfrm>
                <a:custGeom>
                  <a:avLst/>
                  <a:gdLst>
                    <a:gd name="connsiteX0" fmla="*/ 0 w 163288"/>
                    <a:gd name="connsiteY0" fmla="*/ 141618 h 180194"/>
                    <a:gd name="connsiteX1" fmla="*/ 13202 w 163288"/>
                    <a:gd name="connsiteY1" fmla="*/ 180194 h 180194"/>
                    <a:gd name="connsiteX2" fmla="*/ 163289 w 163288"/>
                    <a:gd name="connsiteY2" fmla="*/ 36622 h 180194"/>
                    <a:gd name="connsiteX3" fmla="*/ 69540 w 163288"/>
                    <a:gd name="connsiteY3" fmla="*/ 0 h 180194"/>
                    <a:gd name="connsiteX4" fmla="*/ 0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0" y="141618"/>
                      </a:moveTo>
                      <a:cubicBezTo>
                        <a:pt x="3360" y="154819"/>
                        <a:pt x="7783" y="167713"/>
                        <a:pt x="13202" y="180194"/>
                      </a:cubicBezTo>
                      <a:cubicBezTo>
                        <a:pt x="86205" y="122827"/>
                        <a:pt x="133217" y="73895"/>
                        <a:pt x="163289" y="36622"/>
                      </a:cubicBezTo>
                      <a:cubicBezTo>
                        <a:pt x="140657" y="34942"/>
                        <a:pt x="107602" y="26815"/>
                        <a:pt x="69540" y="0"/>
                      </a:cubicBezTo>
                      <a:cubicBezTo>
                        <a:pt x="43548" y="57196"/>
                        <a:pt x="0" y="141618"/>
                        <a:pt x="0"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7" name="Freeform: Shape 6476">
                  <a:extLst>
                    <a:ext uri="{FF2B5EF4-FFF2-40B4-BE49-F238E27FC236}">
                      <a16:creationId xmlns:a16="http://schemas.microsoft.com/office/drawing/2014/main" id="{C1E7B365-C5A9-407E-9F2A-0798545D84E0}"/>
                    </a:ext>
                  </a:extLst>
                </p:cNvPr>
                <p:cNvSpPr/>
                <p:nvPr/>
              </p:nvSpPr>
              <p:spPr>
                <a:xfrm>
                  <a:off x="7778987" y="4044848"/>
                  <a:ext cx="179919" cy="91897"/>
                </a:xfrm>
                <a:custGeom>
                  <a:avLst/>
                  <a:gdLst>
                    <a:gd name="connsiteX0" fmla="*/ 103 w 179919"/>
                    <a:gd name="connsiteY0" fmla="*/ 91897 h 91897"/>
                    <a:gd name="connsiteX1" fmla="*/ 83633 w 179919"/>
                    <a:gd name="connsiteY1" fmla="*/ 41594 h 91897"/>
                    <a:gd name="connsiteX2" fmla="*/ 159963 w 179919"/>
                    <a:gd name="connsiteY2" fmla="*/ 80410 h 91897"/>
                    <a:gd name="connsiteX3" fmla="*/ 179920 w 179919"/>
                    <a:gd name="connsiteY3" fmla="*/ 22426 h 91897"/>
                    <a:gd name="connsiteX4" fmla="*/ 104482 w 179919"/>
                    <a:gd name="connsiteY4" fmla="*/ 0 h 91897"/>
                    <a:gd name="connsiteX5" fmla="*/ 6549 w 179919"/>
                    <a:gd name="connsiteY5" fmla="*/ 25718 h 91897"/>
                    <a:gd name="connsiteX6" fmla="*/ 0 w 179919"/>
                    <a:gd name="connsiteY6" fmla="*/ 41045 h 9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19" h="91897">
                      <a:moveTo>
                        <a:pt x="103" y="91897"/>
                      </a:moveTo>
                      <a:cubicBezTo>
                        <a:pt x="103" y="91897"/>
                        <a:pt x="19614" y="32267"/>
                        <a:pt x="83633" y="41594"/>
                      </a:cubicBezTo>
                      <a:cubicBezTo>
                        <a:pt x="147653" y="50921"/>
                        <a:pt x="153173" y="64568"/>
                        <a:pt x="159963" y="80410"/>
                      </a:cubicBezTo>
                      <a:cubicBezTo>
                        <a:pt x="166752" y="96252"/>
                        <a:pt x="179920" y="22426"/>
                        <a:pt x="179920" y="22426"/>
                      </a:cubicBezTo>
                      <a:lnTo>
                        <a:pt x="104482" y="0"/>
                      </a:lnTo>
                      <a:cubicBezTo>
                        <a:pt x="104482" y="0"/>
                        <a:pt x="13133" y="10287"/>
                        <a:pt x="6549" y="25718"/>
                      </a:cubicBezTo>
                      <a:lnTo>
                        <a:pt x="0" y="41045"/>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8" name="Freeform: Shape 6477">
                  <a:extLst>
                    <a:ext uri="{FF2B5EF4-FFF2-40B4-BE49-F238E27FC236}">
                      <a16:creationId xmlns:a16="http://schemas.microsoft.com/office/drawing/2014/main" id="{EFCACDA8-5D63-414A-AE0D-B0762315A7BA}"/>
                    </a:ext>
                  </a:extLst>
                </p:cNvPr>
                <p:cNvSpPr/>
                <p:nvPr/>
              </p:nvSpPr>
              <p:spPr>
                <a:xfrm>
                  <a:off x="7807930" y="3945439"/>
                  <a:ext cx="45843" cy="75954"/>
                </a:xfrm>
                <a:custGeom>
                  <a:avLst/>
                  <a:gdLst>
                    <a:gd name="connsiteX0" fmla="*/ 45843 w 45843"/>
                    <a:gd name="connsiteY0" fmla="*/ 75955 h 75954"/>
                    <a:gd name="connsiteX1" fmla="*/ 7233 w 45843"/>
                    <a:gd name="connsiteY1" fmla="*/ 1340 h 75954"/>
                    <a:gd name="connsiteX2" fmla="*/ 45843 w 45843"/>
                    <a:gd name="connsiteY2" fmla="*/ 75955 h 75954"/>
                  </a:gdLst>
                  <a:ahLst/>
                  <a:cxnLst>
                    <a:cxn ang="0">
                      <a:pos x="connsiteX0" y="connsiteY0"/>
                    </a:cxn>
                    <a:cxn ang="0">
                      <a:pos x="connsiteX1" y="connsiteY1"/>
                    </a:cxn>
                    <a:cxn ang="0">
                      <a:pos x="connsiteX2" y="connsiteY2"/>
                    </a:cxn>
                  </a:cxnLst>
                  <a:rect l="l" t="t" r="r" b="b"/>
                  <a:pathLst>
                    <a:path w="45843" h="75954">
                      <a:moveTo>
                        <a:pt x="45843" y="75955"/>
                      </a:moveTo>
                      <a:cubicBezTo>
                        <a:pt x="45843" y="75955"/>
                        <a:pt x="-21776" y="14473"/>
                        <a:pt x="7233" y="1340"/>
                      </a:cubicBezTo>
                      <a:cubicBezTo>
                        <a:pt x="36242" y="-11793"/>
                        <a:pt x="45843" y="75955"/>
                        <a:pt x="45843" y="7595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9" name="Freeform: Shape 6478">
                  <a:extLst>
                    <a:ext uri="{FF2B5EF4-FFF2-40B4-BE49-F238E27FC236}">
                      <a16:creationId xmlns:a16="http://schemas.microsoft.com/office/drawing/2014/main" id="{7A9F0F60-F34F-45C2-BC30-77DC3C18DB1B}"/>
                    </a:ext>
                  </a:extLst>
                </p:cNvPr>
                <p:cNvSpPr/>
                <p:nvPr/>
              </p:nvSpPr>
              <p:spPr>
                <a:xfrm>
                  <a:off x="7784009" y="3963700"/>
                  <a:ext cx="67055" cy="59304"/>
                </a:xfrm>
                <a:custGeom>
                  <a:avLst/>
                  <a:gdLst>
                    <a:gd name="connsiteX0" fmla="*/ 67056 w 67055"/>
                    <a:gd name="connsiteY0" fmla="*/ 59305 h 59304"/>
                    <a:gd name="connsiteX1" fmla="*/ 3654 w 67055"/>
                    <a:gd name="connsiteY1" fmla="*/ 4201 h 59304"/>
                    <a:gd name="connsiteX2" fmla="*/ 67056 w 67055"/>
                    <a:gd name="connsiteY2" fmla="*/ 59305 h 59304"/>
                  </a:gdLst>
                  <a:ahLst/>
                  <a:cxnLst>
                    <a:cxn ang="0">
                      <a:pos x="connsiteX0" y="connsiteY0"/>
                    </a:cxn>
                    <a:cxn ang="0">
                      <a:pos x="connsiteX1" y="connsiteY1"/>
                    </a:cxn>
                    <a:cxn ang="0">
                      <a:pos x="connsiteX2" y="connsiteY2"/>
                    </a:cxn>
                  </a:cxnLst>
                  <a:rect l="l" t="t" r="r" b="b"/>
                  <a:pathLst>
                    <a:path w="67055" h="59304">
                      <a:moveTo>
                        <a:pt x="67056" y="59305"/>
                      </a:moveTo>
                      <a:cubicBezTo>
                        <a:pt x="67056" y="59305"/>
                        <a:pt x="-18463" y="27072"/>
                        <a:pt x="3654" y="4201"/>
                      </a:cubicBezTo>
                      <a:cubicBezTo>
                        <a:pt x="25771" y="-18671"/>
                        <a:pt x="67056" y="59305"/>
                        <a:pt x="67056" y="5930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0" name="Freeform: Shape 6479">
                  <a:extLst>
                    <a:ext uri="{FF2B5EF4-FFF2-40B4-BE49-F238E27FC236}">
                      <a16:creationId xmlns:a16="http://schemas.microsoft.com/office/drawing/2014/main" id="{D218250D-6C6C-40B3-AB18-2A6D24564D5C}"/>
                    </a:ext>
                  </a:extLst>
                </p:cNvPr>
                <p:cNvSpPr/>
                <p:nvPr/>
              </p:nvSpPr>
              <p:spPr>
                <a:xfrm>
                  <a:off x="7853785" y="3945920"/>
                  <a:ext cx="33872" cy="78868"/>
                </a:xfrm>
                <a:custGeom>
                  <a:avLst/>
                  <a:gdLst>
                    <a:gd name="connsiteX0" fmla="*/ 2869 w 33872"/>
                    <a:gd name="connsiteY0" fmla="*/ 78869 h 78868"/>
                    <a:gd name="connsiteX1" fmla="*/ 22688 w 33872"/>
                    <a:gd name="connsiteY1" fmla="*/ 2 h 78868"/>
                    <a:gd name="connsiteX2" fmla="*/ 2869 w 33872"/>
                    <a:gd name="connsiteY2" fmla="*/ 78869 h 78868"/>
                  </a:gdLst>
                  <a:ahLst/>
                  <a:cxnLst>
                    <a:cxn ang="0">
                      <a:pos x="connsiteX0" y="connsiteY0"/>
                    </a:cxn>
                    <a:cxn ang="0">
                      <a:pos x="connsiteX1" y="connsiteY1"/>
                    </a:cxn>
                    <a:cxn ang="0">
                      <a:pos x="connsiteX2" y="connsiteY2"/>
                    </a:cxn>
                  </a:cxnLst>
                  <a:rect l="l" t="t" r="r" b="b"/>
                  <a:pathLst>
                    <a:path w="33872" h="78868">
                      <a:moveTo>
                        <a:pt x="2869" y="78869"/>
                      </a:moveTo>
                      <a:cubicBezTo>
                        <a:pt x="2869" y="78869"/>
                        <a:pt x="-11121" y="-410"/>
                        <a:pt x="22688" y="2"/>
                      </a:cubicBezTo>
                      <a:cubicBezTo>
                        <a:pt x="56498" y="413"/>
                        <a:pt x="2869" y="78869"/>
                        <a:pt x="2869" y="7886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1" name="Freeform: Shape 6480">
                  <a:extLst>
                    <a:ext uri="{FF2B5EF4-FFF2-40B4-BE49-F238E27FC236}">
                      <a16:creationId xmlns:a16="http://schemas.microsoft.com/office/drawing/2014/main" id="{6CD0D636-FFA9-4127-9E5B-E1BCC2EF025F}"/>
                    </a:ext>
                  </a:extLst>
                </p:cNvPr>
                <p:cNvSpPr/>
                <p:nvPr/>
              </p:nvSpPr>
              <p:spPr>
                <a:xfrm>
                  <a:off x="7861420" y="3941792"/>
                  <a:ext cx="77524" cy="77818"/>
                </a:xfrm>
                <a:custGeom>
                  <a:avLst/>
                  <a:gdLst>
                    <a:gd name="connsiteX0" fmla="*/ 0 w 77524"/>
                    <a:gd name="connsiteY0" fmla="*/ 77818 h 77818"/>
                    <a:gd name="connsiteX1" fmla="*/ 70706 w 77524"/>
                    <a:gd name="connsiteY1" fmla="*/ 528 h 77818"/>
                    <a:gd name="connsiteX2" fmla="*/ 0 w 77524"/>
                    <a:gd name="connsiteY2" fmla="*/ 77818 h 77818"/>
                  </a:gdLst>
                  <a:ahLst/>
                  <a:cxnLst>
                    <a:cxn ang="0">
                      <a:pos x="connsiteX0" y="connsiteY0"/>
                    </a:cxn>
                    <a:cxn ang="0">
                      <a:pos x="connsiteX1" y="connsiteY1"/>
                    </a:cxn>
                    <a:cxn ang="0">
                      <a:pos x="connsiteX2" y="connsiteY2"/>
                    </a:cxn>
                  </a:cxnLst>
                  <a:rect l="l" t="t" r="r" b="b"/>
                  <a:pathLst>
                    <a:path w="77524" h="77818">
                      <a:moveTo>
                        <a:pt x="0" y="77818"/>
                      </a:moveTo>
                      <a:cubicBezTo>
                        <a:pt x="0" y="77818"/>
                        <a:pt x="36622" y="-7461"/>
                        <a:pt x="70706" y="528"/>
                      </a:cubicBezTo>
                      <a:cubicBezTo>
                        <a:pt x="104790" y="8518"/>
                        <a:pt x="0" y="77818"/>
                        <a:pt x="0" y="7781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2" name="Freeform: Shape 6481">
                  <a:extLst>
                    <a:ext uri="{FF2B5EF4-FFF2-40B4-BE49-F238E27FC236}">
                      <a16:creationId xmlns:a16="http://schemas.microsoft.com/office/drawing/2014/main" id="{66AA3B64-5C52-4B5B-A68F-02F916008C17}"/>
                    </a:ext>
                  </a:extLst>
                </p:cNvPr>
                <p:cNvSpPr/>
                <p:nvPr/>
              </p:nvSpPr>
              <p:spPr>
                <a:xfrm>
                  <a:off x="7859534" y="3966914"/>
                  <a:ext cx="94227" cy="57874"/>
                </a:xfrm>
                <a:custGeom>
                  <a:avLst/>
                  <a:gdLst>
                    <a:gd name="connsiteX0" fmla="*/ 0 w 94227"/>
                    <a:gd name="connsiteY0" fmla="*/ 57874 h 57874"/>
                    <a:gd name="connsiteX1" fmla="*/ 89154 w 94227"/>
                    <a:gd name="connsiteY1" fmla="*/ 2564 h 57874"/>
                    <a:gd name="connsiteX2" fmla="*/ 0 w 94227"/>
                    <a:gd name="connsiteY2" fmla="*/ 57874 h 57874"/>
                  </a:gdLst>
                  <a:ahLst/>
                  <a:cxnLst>
                    <a:cxn ang="0">
                      <a:pos x="connsiteX0" y="connsiteY0"/>
                    </a:cxn>
                    <a:cxn ang="0">
                      <a:pos x="connsiteX1" y="connsiteY1"/>
                    </a:cxn>
                    <a:cxn ang="0">
                      <a:pos x="connsiteX2" y="connsiteY2"/>
                    </a:cxn>
                  </a:cxnLst>
                  <a:rect l="l" t="t" r="r" b="b"/>
                  <a:pathLst>
                    <a:path w="94227" h="57874">
                      <a:moveTo>
                        <a:pt x="0" y="57874"/>
                      </a:moveTo>
                      <a:cubicBezTo>
                        <a:pt x="0" y="57874"/>
                        <a:pt x="58293" y="-14341"/>
                        <a:pt x="89154" y="2564"/>
                      </a:cubicBezTo>
                      <a:cubicBezTo>
                        <a:pt x="120015" y="19469"/>
                        <a:pt x="0" y="57874"/>
                        <a:pt x="0" y="5787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3" name="Freeform: Shape 6482">
                  <a:extLst>
                    <a:ext uri="{FF2B5EF4-FFF2-40B4-BE49-F238E27FC236}">
                      <a16:creationId xmlns:a16="http://schemas.microsoft.com/office/drawing/2014/main" id="{C842162C-A1D2-4A73-AB3D-DEF8E24B2704}"/>
                    </a:ext>
                  </a:extLst>
                </p:cNvPr>
                <p:cNvSpPr/>
                <p:nvPr/>
              </p:nvSpPr>
              <p:spPr>
                <a:xfrm>
                  <a:off x="6131637" y="4436008"/>
                  <a:ext cx="344036" cy="503466"/>
                </a:xfrm>
                <a:custGeom>
                  <a:avLst/>
                  <a:gdLst>
                    <a:gd name="connsiteX0" fmla="*/ 205078 w 344036"/>
                    <a:gd name="connsiteY0" fmla="*/ 706 h 503466"/>
                    <a:gd name="connsiteX1" fmla="*/ 77176 w 344036"/>
                    <a:gd name="connsiteY1" fmla="*/ 89518 h 503466"/>
                    <a:gd name="connsiteX2" fmla="*/ 4036 w 344036"/>
                    <a:gd name="connsiteY2" fmla="*/ 289908 h 503466"/>
                    <a:gd name="connsiteX3" fmla="*/ 4036 w 344036"/>
                    <a:gd name="connsiteY3" fmla="*/ 415684 h 503466"/>
                    <a:gd name="connsiteX4" fmla="*/ 72821 w 344036"/>
                    <a:gd name="connsiteY4" fmla="*/ 503466 h 503466"/>
                    <a:gd name="connsiteX5" fmla="*/ 342958 w 344036"/>
                    <a:gd name="connsiteY5" fmla="*/ 392607 h 503466"/>
                    <a:gd name="connsiteX6" fmla="*/ 326533 w 344036"/>
                    <a:gd name="connsiteY6" fmla="*/ 244611 h 503466"/>
                    <a:gd name="connsiteX7" fmla="*/ 315629 w 344036"/>
                    <a:gd name="connsiteY7" fmla="*/ 101210 h 503466"/>
                    <a:gd name="connsiteX8" fmla="*/ 205078 w 344036"/>
                    <a:gd name="connsiteY8" fmla="*/ 706 h 50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36" h="503466">
                      <a:moveTo>
                        <a:pt x="205078" y="706"/>
                      </a:moveTo>
                      <a:cubicBezTo>
                        <a:pt x="205078" y="706"/>
                        <a:pt x="107934" y="-11981"/>
                        <a:pt x="77176" y="89518"/>
                      </a:cubicBezTo>
                      <a:cubicBezTo>
                        <a:pt x="53653" y="167013"/>
                        <a:pt x="2561" y="207989"/>
                        <a:pt x="4036" y="289908"/>
                      </a:cubicBezTo>
                      <a:cubicBezTo>
                        <a:pt x="5510" y="371827"/>
                        <a:pt x="21524" y="371793"/>
                        <a:pt x="4036" y="415684"/>
                      </a:cubicBezTo>
                      <a:cubicBezTo>
                        <a:pt x="-13452" y="459575"/>
                        <a:pt x="28930" y="503466"/>
                        <a:pt x="72821" y="503466"/>
                      </a:cubicBezTo>
                      <a:cubicBezTo>
                        <a:pt x="116713" y="503466"/>
                        <a:pt x="335174" y="433858"/>
                        <a:pt x="342958" y="392607"/>
                      </a:cubicBezTo>
                      <a:cubicBezTo>
                        <a:pt x="350742" y="351356"/>
                        <a:pt x="313366" y="275369"/>
                        <a:pt x="326533" y="244611"/>
                      </a:cubicBezTo>
                      <a:cubicBezTo>
                        <a:pt x="339700" y="213853"/>
                        <a:pt x="307948" y="166944"/>
                        <a:pt x="315629" y="101210"/>
                      </a:cubicBezTo>
                      <a:cubicBezTo>
                        <a:pt x="320155" y="61948"/>
                        <a:pt x="286380" y="-7763"/>
                        <a:pt x="205078" y="70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4" name="Freeform: Shape 6483">
                  <a:extLst>
                    <a:ext uri="{FF2B5EF4-FFF2-40B4-BE49-F238E27FC236}">
                      <a16:creationId xmlns:a16="http://schemas.microsoft.com/office/drawing/2014/main" id="{36B62F74-1C2D-4F5F-A7D7-6A1E7B3F0CD5}"/>
                    </a:ext>
                  </a:extLst>
                </p:cNvPr>
                <p:cNvSpPr/>
                <p:nvPr/>
              </p:nvSpPr>
              <p:spPr>
                <a:xfrm>
                  <a:off x="6192883" y="4646569"/>
                  <a:ext cx="328531" cy="731300"/>
                </a:xfrm>
                <a:custGeom>
                  <a:avLst/>
                  <a:gdLst>
                    <a:gd name="connsiteX0" fmla="*/ 5986 w 328531"/>
                    <a:gd name="connsiteY0" fmla="*/ 627816 h 731300"/>
                    <a:gd name="connsiteX1" fmla="*/ 6466 w 328531"/>
                    <a:gd name="connsiteY1" fmla="*/ 308747 h 731300"/>
                    <a:gd name="connsiteX2" fmla="*/ 84476 w 328531"/>
                    <a:gd name="connsiteY2" fmla="*/ 115866 h 731300"/>
                    <a:gd name="connsiteX3" fmla="*/ 94352 w 328531"/>
                    <a:gd name="connsiteY3" fmla="*/ 114906 h 731300"/>
                    <a:gd name="connsiteX4" fmla="*/ 100421 w 328531"/>
                    <a:gd name="connsiteY4" fmla="*/ 70843 h 731300"/>
                    <a:gd name="connsiteX5" fmla="*/ 98398 w 328531"/>
                    <a:gd name="connsiteY5" fmla="*/ 18105 h 731300"/>
                    <a:gd name="connsiteX6" fmla="*/ 121921 w 328531"/>
                    <a:gd name="connsiteY6" fmla="*/ 13442 h 731300"/>
                    <a:gd name="connsiteX7" fmla="*/ 184706 w 328531"/>
                    <a:gd name="connsiteY7" fmla="*/ 1029 h 731300"/>
                    <a:gd name="connsiteX8" fmla="*/ 189849 w 328531"/>
                    <a:gd name="connsiteY8" fmla="*/ 0 h 731300"/>
                    <a:gd name="connsiteX9" fmla="*/ 192112 w 328531"/>
                    <a:gd name="connsiteY9" fmla="*/ 39159 h 731300"/>
                    <a:gd name="connsiteX10" fmla="*/ 204765 w 328531"/>
                    <a:gd name="connsiteY10" fmla="*/ 89806 h 731300"/>
                    <a:gd name="connsiteX11" fmla="*/ 220333 w 328531"/>
                    <a:gd name="connsiteY11" fmla="*/ 110380 h 731300"/>
                    <a:gd name="connsiteX12" fmla="*/ 310310 w 328531"/>
                    <a:gd name="connsiteY12" fmla="*/ 356136 h 731300"/>
                    <a:gd name="connsiteX13" fmla="*/ 299680 w 328531"/>
                    <a:gd name="connsiteY13" fmla="*/ 398896 h 731300"/>
                    <a:gd name="connsiteX14" fmla="*/ 267756 w 328531"/>
                    <a:gd name="connsiteY14" fmla="*/ 504543 h 731300"/>
                    <a:gd name="connsiteX15" fmla="*/ 327661 w 328531"/>
                    <a:gd name="connsiteY15" fmla="*/ 648081 h 731300"/>
                    <a:gd name="connsiteX16" fmla="*/ 5986 w 328531"/>
                    <a:gd name="connsiteY16" fmla="*/ 627816 h 73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31" h="731300">
                      <a:moveTo>
                        <a:pt x="5986" y="627816"/>
                      </a:moveTo>
                      <a:cubicBezTo>
                        <a:pt x="64073" y="442067"/>
                        <a:pt x="397" y="401707"/>
                        <a:pt x="6466" y="308747"/>
                      </a:cubicBezTo>
                      <a:cubicBezTo>
                        <a:pt x="12536" y="215787"/>
                        <a:pt x="84476" y="115866"/>
                        <a:pt x="84476" y="115866"/>
                      </a:cubicBezTo>
                      <a:lnTo>
                        <a:pt x="94352" y="114906"/>
                      </a:lnTo>
                      <a:cubicBezTo>
                        <a:pt x="99187" y="112368"/>
                        <a:pt x="100490" y="92172"/>
                        <a:pt x="100421" y="70843"/>
                      </a:cubicBezTo>
                      <a:cubicBezTo>
                        <a:pt x="100421" y="45263"/>
                        <a:pt x="98398" y="18105"/>
                        <a:pt x="98398" y="18105"/>
                      </a:cubicBezTo>
                      <a:lnTo>
                        <a:pt x="121921" y="13442"/>
                      </a:lnTo>
                      <a:lnTo>
                        <a:pt x="184706" y="1029"/>
                      </a:lnTo>
                      <a:lnTo>
                        <a:pt x="189849" y="0"/>
                      </a:lnTo>
                      <a:cubicBezTo>
                        <a:pt x="189746" y="13099"/>
                        <a:pt x="190535" y="26163"/>
                        <a:pt x="192112" y="39159"/>
                      </a:cubicBezTo>
                      <a:cubicBezTo>
                        <a:pt x="193998" y="56544"/>
                        <a:pt x="198284" y="73587"/>
                        <a:pt x="204765" y="89806"/>
                      </a:cubicBezTo>
                      <a:cubicBezTo>
                        <a:pt x="210046" y="102184"/>
                        <a:pt x="215806" y="109351"/>
                        <a:pt x="220333" y="110380"/>
                      </a:cubicBezTo>
                      <a:cubicBezTo>
                        <a:pt x="261481" y="118815"/>
                        <a:pt x="327249" y="242088"/>
                        <a:pt x="310310" y="356136"/>
                      </a:cubicBezTo>
                      <a:cubicBezTo>
                        <a:pt x="308218" y="370709"/>
                        <a:pt x="304652" y="385043"/>
                        <a:pt x="299680" y="398896"/>
                      </a:cubicBezTo>
                      <a:cubicBezTo>
                        <a:pt x="278249" y="458046"/>
                        <a:pt x="267241" y="482152"/>
                        <a:pt x="267756" y="504543"/>
                      </a:cubicBezTo>
                      <a:cubicBezTo>
                        <a:pt x="268442" y="532798"/>
                        <a:pt x="287610" y="558207"/>
                        <a:pt x="327661" y="648081"/>
                      </a:cubicBezTo>
                      <a:cubicBezTo>
                        <a:pt x="349675" y="697905"/>
                        <a:pt x="-53438" y="817542"/>
                        <a:pt x="5986" y="62781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5" name="Freeform: Shape 6484">
                  <a:extLst>
                    <a:ext uri="{FF2B5EF4-FFF2-40B4-BE49-F238E27FC236}">
                      <a16:creationId xmlns:a16="http://schemas.microsoft.com/office/drawing/2014/main" id="{CC8FECE9-F0A8-4382-9CD7-BF8591B42E38}"/>
                    </a:ext>
                  </a:extLst>
                </p:cNvPr>
                <p:cNvSpPr/>
                <p:nvPr/>
              </p:nvSpPr>
              <p:spPr>
                <a:xfrm>
                  <a:off x="6187497" y="5318618"/>
                  <a:ext cx="257552" cy="1040564"/>
                </a:xfrm>
                <a:custGeom>
                  <a:avLst/>
                  <a:gdLst>
                    <a:gd name="connsiteX0" fmla="*/ 231754 w 257552"/>
                    <a:gd name="connsiteY0" fmla="*/ 838528 h 1040564"/>
                    <a:gd name="connsiteX1" fmla="*/ 159745 w 257552"/>
                    <a:gd name="connsiteY1" fmla="*/ 1040565 h 1040564"/>
                    <a:gd name="connsiteX2" fmla="*/ 122026 w 257552"/>
                    <a:gd name="connsiteY2" fmla="*/ 1037959 h 1040564"/>
                    <a:gd name="connsiteX3" fmla="*/ 139445 w 257552"/>
                    <a:gd name="connsiteY3" fmla="*/ 831258 h 1040564"/>
                    <a:gd name="connsiteX4" fmla="*/ 95623 w 257552"/>
                    <a:gd name="connsiteY4" fmla="*/ 556355 h 1040564"/>
                    <a:gd name="connsiteX5" fmla="*/ 1085 w 257552"/>
                    <a:gd name="connsiteY5" fmla="*/ 0 h 1040564"/>
                    <a:gd name="connsiteX6" fmla="*/ 213135 w 257552"/>
                    <a:gd name="connsiteY6" fmla="*/ 24792 h 1040564"/>
                    <a:gd name="connsiteX7" fmla="*/ 223010 w 257552"/>
                    <a:gd name="connsiteY7" fmla="*/ 25958 h 1040564"/>
                    <a:gd name="connsiteX8" fmla="*/ 228599 w 257552"/>
                    <a:gd name="connsiteY8" fmla="*/ 358914 h 1040564"/>
                    <a:gd name="connsiteX9" fmla="*/ 232234 w 257552"/>
                    <a:gd name="connsiteY9" fmla="*/ 521551 h 1040564"/>
                    <a:gd name="connsiteX10" fmla="*/ 231754 w 257552"/>
                    <a:gd name="connsiteY10" fmla="*/ 838528 h 104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552" h="1040564">
                      <a:moveTo>
                        <a:pt x="231754" y="838528"/>
                      </a:moveTo>
                      <a:cubicBezTo>
                        <a:pt x="214232" y="907999"/>
                        <a:pt x="190092" y="975654"/>
                        <a:pt x="159745" y="1040565"/>
                      </a:cubicBezTo>
                      <a:lnTo>
                        <a:pt x="122026" y="1037959"/>
                      </a:lnTo>
                      <a:cubicBezTo>
                        <a:pt x="122026" y="1037959"/>
                        <a:pt x="140509" y="950039"/>
                        <a:pt x="139445" y="831258"/>
                      </a:cubicBezTo>
                      <a:cubicBezTo>
                        <a:pt x="138691" y="748208"/>
                        <a:pt x="128438" y="650070"/>
                        <a:pt x="95623" y="556355"/>
                      </a:cubicBezTo>
                      <a:cubicBezTo>
                        <a:pt x="-17123" y="234372"/>
                        <a:pt x="1085" y="0"/>
                        <a:pt x="1085" y="0"/>
                      </a:cubicBezTo>
                      <a:lnTo>
                        <a:pt x="213135" y="24792"/>
                      </a:lnTo>
                      <a:lnTo>
                        <a:pt x="223010" y="25958"/>
                      </a:lnTo>
                      <a:cubicBezTo>
                        <a:pt x="223867" y="123341"/>
                        <a:pt x="226439" y="255529"/>
                        <a:pt x="228599" y="358914"/>
                      </a:cubicBezTo>
                      <a:cubicBezTo>
                        <a:pt x="230520" y="451908"/>
                        <a:pt x="232234" y="521551"/>
                        <a:pt x="232234" y="521551"/>
                      </a:cubicBezTo>
                      <a:cubicBezTo>
                        <a:pt x="273039" y="609334"/>
                        <a:pt x="258260" y="733258"/>
                        <a:pt x="231754" y="83852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6" name="Freeform: Shape 6485">
                  <a:extLst>
                    <a:ext uri="{FF2B5EF4-FFF2-40B4-BE49-F238E27FC236}">
                      <a16:creationId xmlns:a16="http://schemas.microsoft.com/office/drawing/2014/main" id="{3F5A0D45-CB67-4CCB-B08F-11BC32E406B6}"/>
                    </a:ext>
                  </a:extLst>
                </p:cNvPr>
                <p:cNvSpPr/>
                <p:nvPr/>
              </p:nvSpPr>
              <p:spPr>
                <a:xfrm>
                  <a:off x="6072065" y="4793742"/>
                  <a:ext cx="162944" cy="577239"/>
                </a:xfrm>
                <a:custGeom>
                  <a:avLst/>
                  <a:gdLst>
                    <a:gd name="connsiteX0" fmla="*/ 142509 w 162944"/>
                    <a:gd name="connsiteY0" fmla="*/ 0 h 577239"/>
                    <a:gd name="connsiteX1" fmla="*/ 98104 w 162944"/>
                    <a:gd name="connsiteY1" fmla="*/ 35867 h 577239"/>
                    <a:gd name="connsiteX2" fmla="*/ 70672 w 162944"/>
                    <a:gd name="connsiteY2" fmla="*/ 341597 h 577239"/>
                    <a:gd name="connsiteX3" fmla="*/ 0 w 162944"/>
                    <a:gd name="connsiteY3" fmla="*/ 568425 h 577239"/>
                    <a:gd name="connsiteX4" fmla="*/ 30621 w 162944"/>
                    <a:gd name="connsiteY4" fmla="*/ 576278 h 577239"/>
                    <a:gd name="connsiteX5" fmla="*/ 160168 w 162944"/>
                    <a:gd name="connsiteY5" fmla="*/ 353598 h 577239"/>
                    <a:gd name="connsiteX6" fmla="*/ 142509 w 162944"/>
                    <a:gd name="connsiteY6" fmla="*/ 0 h 5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4" h="577239">
                      <a:moveTo>
                        <a:pt x="142509" y="0"/>
                      </a:moveTo>
                      <a:cubicBezTo>
                        <a:pt x="142509" y="0"/>
                        <a:pt x="105442" y="6515"/>
                        <a:pt x="98104" y="35867"/>
                      </a:cubicBezTo>
                      <a:cubicBezTo>
                        <a:pt x="81473" y="102527"/>
                        <a:pt x="87199" y="284984"/>
                        <a:pt x="70672" y="341597"/>
                      </a:cubicBezTo>
                      <a:cubicBezTo>
                        <a:pt x="54144" y="398210"/>
                        <a:pt x="7098" y="539107"/>
                        <a:pt x="0" y="568425"/>
                      </a:cubicBezTo>
                      <a:cubicBezTo>
                        <a:pt x="0" y="568425"/>
                        <a:pt x="19305" y="580701"/>
                        <a:pt x="30621" y="576278"/>
                      </a:cubicBezTo>
                      <a:cubicBezTo>
                        <a:pt x="37308" y="573672"/>
                        <a:pt x="148407" y="381956"/>
                        <a:pt x="160168" y="353598"/>
                      </a:cubicBezTo>
                      <a:cubicBezTo>
                        <a:pt x="171930" y="325241"/>
                        <a:pt x="142509" y="0"/>
                        <a:pt x="14250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7" name="Freeform: Shape 6486">
                  <a:extLst>
                    <a:ext uri="{FF2B5EF4-FFF2-40B4-BE49-F238E27FC236}">
                      <a16:creationId xmlns:a16="http://schemas.microsoft.com/office/drawing/2014/main" id="{086EB10B-D229-4B47-84B9-8DA832F889E9}"/>
                    </a:ext>
                  </a:extLst>
                </p:cNvPr>
                <p:cNvSpPr/>
                <p:nvPr/>
              </p:nvSpPr>
              <p:spPr>
                <a:xfrm>
                  <a:off x="6407387" y="4755131"/>
                  <a:ext cx="261666" cy="645543"/>
                </a:xfrm>
                <a:custGeom>
                  <a:avLst/>
                  <a:gdLst>
                    <a:gd name="connsiteX0" fmla="*/ 261667 w 261666"/>
                    <a:gd name="connsiteY0" fmla="*/ 635257 h 645543"/>
                    <a:gd name="connsiteX1" fmla="*/ 227377 w 261666"/>
                    <a:gd name="connsiteY1" fmla="*/ 645544 h 645543"/>
                    <a:gd name="connsiteX2" fmla="*/ 103933 w 261666"/>
                    <a:gd name="connsiteY2" fmla="*/ 408943 h 645543"/>
                    <a:gd name="connsiteX3" fmla="*/ 82776 w 261666"/>
                    <a:gd name="connsiteY3" fmla="*/ 325549 h 645543"/>
                    <a:gd name="connsiteX4" fmla="*/ 37239 w 261666"/>
                    <a:gd name="connsiteY4" fmla="*/ 161335 h 645543"/>
                    <a:gd name="connsiteX5" fmla="*/ 28803 w 261666"/>
                    <a:gd name="connsiteY5" fmla="*/ 124747 h 645543"/>
                    <a:gd name="connsiteX6" fmla="*/ 0 w 261666"/>
                    <a:gd name="connsiteY6" fmla="*/ 0 h 645543"/>
                    <a:gd name="connsiteX7" fmla="*/ 87405 w 261666"/>
                    <a:gd name="connsiteY7" fmla="*/ 19134 h 645543"/>
                    <a:gd name="connsiteX8" fmla="*/ 109076 w 261666"/>
                    <a:gd name="connsiteY8" fmla="*/ 35147 h 645543"/>
                    <a:gd name="connsiteX9" fmla="*/ 173096 w 261666"/>
                    <a:gd name="connsiteY9" fmla="*/ 312622 h 645543"/>
                    <a:gd name="connsiteX10" fmla="*/ 193121 w 261666"/>
                    <a:gd name="connsiteY10" fmla="*/ 414086 h 645543"/>
                    <a:gd name="connsiteX11" fmla="*/ 261667 w 261666"/>
                    <a:gd name="connsiteY11" fmla="*/ 635257 h 64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666" h="645543">
                      <a:moveTo>
                        <a:pt x="261667" y="635257"/>
                      </a:moveTo>
                      <a:lnTo>
                        <a:pt x="227377" y="645544"/>
                      </a:lnTo>
                      <a:cubicBezTo>
                        <a:pt x="227377" y="645544"/>
                        <a:pt x="114220" y="457772"/>
                        <a:pt x="103933" y="408943"/>
                      </a:cubicBezTo>
                      <a:cubicBezTo>
                        <a:pt x="100504" y="393032"/>
                        <a:pt x="92377" y="361211"/>
                        <a:pt x="82776" y="325549"/>
                      </a:cubicBezTo>
                      <a:cubicBezTo>
                        <a:pt x="62888" y="251689"/>
                        <a:pt x="37239" y="161335"/>
                        <a:pt x="37239" y="161335"/>
                      </a:cubicBezTo>
                      <a:lnTo>
                        <a:pt x="28803" y="124747"/>
                      </a:lnTo>
                      <a:lnTo>
                        <a:pt x="0" y="0"/>
                      </a:lnTo>
                      <a:cubicBezTo>
                        <a:pt x="0" y="0"/>
                        <a:pt x="55138" y="5658"/>
                        <a:pt x="87405" y="19134"/>
                      </a:cubicBezTo>
                      <a:cubicBezTo>
                        <a:pt x="98104" y="23592"/>
                        <a:pt x="106230" y="28907"/>
                        <a:pt x="109076" y="35147"/>
                      </a:cubicBezTo>
                      <a:cubicBezTo>
                        <a:pt x="132805" y="87268"/>
                        <a:pt x="156465" y="218805"/>
                        <a:pt x="173096" y="312622"/>
                      </a:cubicBezTo>
                      <a:cubicBezTo>
                        <a:pt x="182354" y="364914"/>
                        <a:pt x="189418" y="405479"/>
                        <a:pt x="193121" y="414086"/>
                      </a:cubicBezTo>
                      <a:cubicBezTo>
                        <a:pt x="203374" y="437952"/>
                        <a:pt x="234818" y="570106"/>
                        <a:pt x="261667" y="6352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8" name="Freeform: Shape 6487">
                  <a:extLst>
                    <a:ext uri="{FF2B5EF4-FFF2-40B4-BE49-F238E27FC236}">
                      <a16:creationId xmlns:a16="http://schemas.microsoft.com/office/drawing/2014/main" id="{02ACF428-AF18-43FB-A49F-4D84FCB57935}"/>
                    </a:ext>
                  </a:extLst>
                </p:cNvPr>
                <p:cNvSpPr/>
                <p:nvPr/>
              </p:nvSpPr>
              <p:spPr>
                <a:xfrm>
                  <a:off x="6290184" y="5279974"/>
                  <a:ext cx="389059" cy="1085278"/>
                </a:xfrm>
                <a:custGeom>
                  <a:avLst/>
                  <a:gdLst>
                    <a:gd name="connsiteX0" fmla="*/ 387580 w 389059"/>
                    <a:gd name="connsiteY0" fmla="*/ 847203 h 1085278"/>
                    <a:gd name="connsiteX1" fmla="*/ 358022 w 389059"/>
                    <a:gd name="connsiteY1" fmla="*/ 1069402 h 1085278"/>
                    <a:gd name="connsiteX2" fmla="*/ 342420 w 389059"/>
                    <a:gd name="connsiteY2" fmla="*/ 1085279 h 1085278"/>
                    <a:gd name="connsiteX3" fmla="*/ 280698 w 389059"/>
                    <a:gd name="connsiteY3" fmla="*/ 892123 h 1085278"/>
                    <a:gd name="connsiteX4" fmla="*/ 195453 w 389059"/>
                    <a:gd name="connsiteY4" fmla="*/ 656139 h 1085278"/>
                    <a:gd name="connsiteX5" fmla="*/ 0 w 389059"/>
                    <a:gd name="connsiteY5" fmla="*/ 46051 h 1085278"/>
                    <a:gd name="connsiteX6" fmla="*/ 210232 w 389059"/>
                    <a:gd name="connsiteY6" fmla="*/ 0 h 1085278"/>
                    <a:gd name="connsiteX7" fmla="*/ 270137 w 389059"/>
                    <a:gd name="connsiteY7" fmla="*/ 155985 h 1085278"/>
                    <a:gd name="connsiteX8" fmla="*/ 300621 w 389059"/>
                    <a:gd name="connsiteY8" fmla="*/ 583204 h 1085278"/>
                    <a:gd name="connsiteX9" fmla="*/ 300621 w 389059"/>
                    <a:gd name="connsiteY9" fmla="*/ 583204 h 1085278"/>
                    <a:gd name="connsiteX10" fmla="*/ 303192 w 389059"/>
                    <a:gd name="connsiteY10" fmla="*/ 590062 h 1085278"/>
                    <a:gd name="connsiteX11" fmla="*/ 387580 w 389059"/>
                    <a:gd name="connsiteY11" fmla="*/ 847203 h 108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059" h="1085278">
                      <a:moveTo>
                        <a:pt x="387580" y="847203"/>
                      </a:moveTo>
                      <a:cubicBezTo>
                        <a:pt x="397044" y="977505"/>
                        <a:pt x="358022" y="1069402"/>
                        <a:pt x="358022" y="1069402"/>
                      </a:cubicBezTo>
                      <a:lnTo>
                        <a:pt x="342420" y="1085279"/>
                      </a:lnTo>
                      <a:cubicBezTo>
                        <a:pt x="342420" y="1085279"/>
                        <a:pt x="310462" y="997702"/>
                        <a:pt x="280698" y="892123"/>
                      </a:cubicBezTo>
                      <a:cubicBezTo>
                        <a:pt x="252237" y="791790"/>
                        <a:pt x="218564" y="686383"/>
                        <a:pt x="195453" y="656139"/>
                      </a:cubicBezTo>
                      <a:cubicBezTo>
                        <a:pt x="103762" y="536878"/>
                        <a:pt x="0" y="46051"/>
                        <a:pt x="0" y="46051"/>
                      </a:cubicBezTo>
                      <a:lnTo>
                        <a:pt x="210232" y="0"/>
                      </a:lnTo>
                      <a:cubicBezTo>
                        <a:pt x="237664" y="32267"/>
                        <a:pt x="256729" y="89497"/>
                        <a:pt x="270137" y="155985"/>
                      </a:cubicBezTo>
                      <a:cubicBezTo>
                        <a:pt x="303981" y="323766"/>
                        <a:pt x="301203" y="550320"/>
                        <a:pt x="300621" y="583204"/>
                      </a:cubicBezTo>
                      <a:lnTo>
                        <a:pt x="300621" y="583204"/>
                      </a:lnTo>
                      <a:cubicBezTo>
                        <a:pt x="300689" y="585707"/>
                        <a:pt x="301580" y="588142"/>
                        <a:pt x="303192" y="590062"/>
                      </a:cubicBezTo>
                      <a:cubicBezTo>
                        <a:pt x="359153" y="666597"/>
                        <a:pt x="381270" y="761135"/>
                        <a:pt x="387580" y="84720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9" name="Freeform: Shape 6488">
                  <a:extLst>
                    <a:ext uri="{FF2B5EF4-FFF2-40B4-BE49-F238E27FC236}">
                      <a16:creationId xmlns:a16="http://schemas.microsoft.com/office/drawing/2014/main" id="{3307C714-EE2E-4035-971C-48D159AD411A}"/>
                    </a:ext>
                  </a:extLst>
                </p:cNvPr>
                <p:cNvSpPr/>
                <p:nvPr/>
              </p:nvSpPr>
              <p:spPr>
                <a:xfrm>
                  <a:off x="6570744" y="6127177"/>
                  <a:ext cx="108499" cy="241675"/>
                </a:xfrm>
                <a:custGeom>
                  <a:avLst/>
                  <a:gdLst>
                    <a:gd name="connsiteX0" fmla="*/ 107019 w 108499"/>
                    <a:gd name="connsiteY0" fmla="*/ 0 h 241675"/>
                    <a:gd name="connsiteX1" fmla="*/ 77461 w 108499"/>
                    <a:gd name="connsiteY1" fmla="*/ 222199 h 241675"/>
                    <a:gd name="connsiteX2" fmla="*/ 62133 w 108499"/>
                    <a:gd name="connsiteY2" fmla="*/ 241676 h 241675"/>
                    <a:gd name="connsiteX3" fmla="*/ 0 w 108499"/>
                    <a:gd name="connsiteY3" fmla="*/ 44920 h 241675"/>
                    <a:gd name="connsiteX4" fmla="*/ 107019 w 108499"/>
                    <a:gd name="connsiteY4" fmla="*/ 0 h 24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99" h="241675">
                      <a:moveTo>
                        <a:pt x="107019" y="0"/>
                      </a:moveTo>
                      <a:cubicBezTo>
                        <a:pt x="116483" y="130302"/>
                        <a:pt x="77461" y="222199"/>
                        <a:pt x="77461" y="222199"/>
                      </a:cubicBezTo>
                      <a:lnTo>
                        <a:pt x="62133" y="241676"/>
                      </a:lnTo>
                      <a:cubicBezTo>
                        <a:pt x="62133" y="241676"/>
                        <a:pt x="29901" y="150499"/>
                        <a:pt x="0" y="44920"/>
                      </a:cubicBezTo>
                      <a:cubicBezTo>
                        <a:pt x="12688" y="43754"/>
                        <a:pt x="68237" y="36485"/>
                        <a:pt x="10701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0" name="Freeform: Shape 6489">
                  <a:extLst>
                    <a:ext uri="{FF2B5EF4-FFF2-40B4-BE49-F238E27FC236}">
                      <a16:creationId xmlns:a16="http://schemas.microsoft.com/office/drawing/2014/main" id="{FD1BBB9A-13C5-4380-802F-4EC345049BAA}"/>
                    </a:ext>
                  </a:extLst>
                </p:cNvPr>
                <p:cNvSpPr/>
                <p:nvPr/>
              </p:nvSpPr>
              <p:spPr>
                <a:xfrm>
                  <a:off x="6309523" y="6149877"/>
                  <a:ext cx="109728" cy="209306"/>
                </a:xfrm>
                <a:custGeom>
                  <a:avLst/>
                  <a:gdLst>
                    <a:gd name="connsiteX0" fmla="*/ 109728 w 109728"/>
                    <a:gd name="connsiteY0" fmla="*/ 7269 h 209306"/>
                    <a:gd name="connsiteX1" fmla="*/ 37719 w 109728"/>
                    <a:gd name="connsiteY1" fmla="*/ 209306 h 209306"/>
                    <a:gd name="connsiteX2" fmla="*/ 0 w 109728"/>
                    <a:gd name="connsiteY2" fmla="*/ 206700 h 209306"/>
                    <a:gd name="connsiteX3" fmla="*/ 17419 w 109728"/>
                    <a:gd name="connsiteY3" fmla="*/ 0 h 209306"/>
                    <a:gd name="connsiteX4" fmla="*/ 109728 w 109728"/>
                    <a:gd name="connsiteY4" fmla="*/ 7269 h 20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 h="209306">
                      <a:moveTo>
                        <a:pt x="109728" y="7269"/>
                      </a:moveTo>
                      <a:cubicBezTo>
                        <a:pt x="92206" y="76741"/>
                        <a:pt x="68066" y="144395"/>
                        <a:pt x="37719" y="209306"/>
                      </a:cubicBezTo>
                      <a:lnTo>
                        <a:pt x="0" y="206700"/>
                      </a:lnTo>
                      <a:cubicBezTo>
                        <a:pt x="0" y="206700"/>
                        <a:pt x="18482" y="118781"/>
                        <a:pt x="17419" y="0"/>
                      </a:cubicBezTo>
                      <a:cubicBezTo>
                        <a:pt x="30244" y="6447"/>
                        <a:pt x="56613" y="12962"/>
                        <a:pt x="109728" y="726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1" name="Freeform: Shape 6490">
                  <a:extLst>
                    <a:ext uri="{FF2B5EF4-FFF2-40B4-BE49-F238E27FC236}">
                      <a16:creationId xmlns:a16="http://schemas.microsoft.com/office/drawing/2014/main" id="{41408E01-14F8-49D6-BF2D-16157CC5DD50}"/>
                    </a:ext>
                  </a:extLst>
                </p:cNvPr>
                <p:cNvSpPr/>
                <p:nvPr/>
              </p:nvSpPr>
              <p:spPr>
                <a:xfrm>
                  <a:off x="6491492" y="6306685"/>
                  <a:ext cx="188854" cy="87405"/>
                </a:xfrm>
                <a:custGeom>
                  <a:avLst/>
                  <a:gdLst>
                    <a:gd name="connsiteX0" fmla="*/ 169264 w 188854"/>
                    <a:gd name="connsiteY0" fmla="*/ 87165 h 87405"/>
                    <a:gd name="connsiteX1" fmla="*/ 145261 w 188854"/>
                    <a:gd name="connsiteY1" fmla="*/ 87165 h 87405"/>
                    <a:gd name="connsiteX2" fmla="*/ 122972 w 188854"/>
                    <a:gd name="connsiteY2" fmla="*/ 82468 h 87405"/>
                    <a:gd name="connsiteX3" fmla="*/ 103496 w 188854"/>
                    <a:gd name="connsiteY3" fmla="*/ 87165 h 87405"/>
                    <a:gd name="connsiteX4" fmla="*/ 103290 w 188854"/>
                    <a:gd name="connsiteY4" fmla="*/ 87405 h 87405"/>
                    <a:gd name="connsiteX5" fmla="*/ 1071 w 188854"/>
                    <a:gd name="connsiteY5" fmla="*/ 87405 h 87405"/>
                    <a:gd name="connsiteX6" fmla="*/ 3403 w 188854"/>
                    <a:gd name="connsiteY6" fmla="*/ 68957 h 87405"/>
                    <a:gd name="connsiteX7" fmla="*/ 12970 w 188854"/>
                    <a:gd name="connsiteY7" fmla="*/ 60213 h 87405"/>
                    <a:gd name="connsiteX8" fmla="*/ 64748 w 188854"/>
                    <a:gd name="connsiteY8" fmla="*/ 36553 h 87405"/>
                    <a:gd name="connsiteX9" fmla="*/ 117897 w 188854"/>
                    <a:gd name="connsiteY9" fmla="*/ 0 h 87405"/>
                    <a:gd name="connsiteX10" fmla="*/ 118103 w 188854"/>
                    <a:gd name="connsiteY10" fmla="*/ 0 h 87405"/>
                    <a:gd name="connsiteX11" fmla="*/ 142621 w 188854"/>
                    <a:gd name="connsiteY11" fmla="*/ 17556 h 87405"/>
                    <a:gd name="connsiteX12" fmla="*/ 169401 w 188854"/>
                    <a:gd name="connsiteY12" fmla="*/ 5761 h 87405"/>
                    <a:gd name="connsiteX13" fmla="*/ 174956 w 188854"/>
                    <a:gd name="connsiteY13" fmla="*/ 13270 h 87405"/>
                    <a:gd name="connsiteX14" fmla="*/ 177150 w 188854"/>
                    <a:gd name="connsiteY14" fmla="*/ 28975 h 87405"/>
                    <a:gd name="connsiteX15" fmla="*/ 184454 w 188854"/>
                    <a:gd name="connsiteY15" fmla="*/ 66694 h 87405"/>
                    <a:gd name="connsiteX16" fmla="*/ 188843 w 188854"/>
                    <a:gd name="connsiteY16" fmla="*/ 78696 h 87405"/>
                    <a:gd name="connsiteX17" fmla="*/ 169264 w 188854"/>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4" h="87405">
                      <a:moveTo>
                        <a:pt x="169264" y="87165"/>
                      </a:moveTo>
                      <a:lnTo>
                        <a:pt x="145261" y="87165"/>
                      </a:lnTo>
                      <a:cubicBezTo>
                        <a:pt x="137203" y="85897"/>
                        <a:pt x="131236" y="83565"/>
                        <a:pt x="122972" y="82468"/>
                      </a:cubicBezTo>
                      <a:cubicBezTo>
                        <a:pt x="110422" y="80822"/>
                        <a:pt x="104661" y="85897"/>
                        <a:pt x="103496" y="87165"/>
                      </a:cubicBezTo>
                      <a:lnTo>
                        <a:pt x="103290" y="87405"/>
                      </a:lnTo>
                      <a:lnTo>
                        <a:pt x="1071" y="87405"/>
                      </a:lnTo>
                      <a:cubicBezTo>
                        <a:pt x="-1500" y="83736"/>
                        <a:pt x="1071" y="75232"/>
                        <a:pt x="3403" y="68957"/>
                      </a:cubicBezTo>
                      <a:cubicBezTo>
                        <a:pt x="5049" y="64705"/>
                        <a:pt x="8581" y="61448"/>
                        <a:pt x="12970" y="60213"/>
                      </a:cubicBezTo>
                      <a:cubicBezTo>
                        <a:pt x="23806" y="57093"/>
                        <a:pt x="45168" y="54281"/>
                        <a:pt x="64748" y="36553"/>
                      </a:cubicBezTo>
                      <a:cubicBezTo>
                        <a:pt x="75755" y="26609"/>
                        <a:pt x="117897" y="0"/>
                        <a:pt x="117897" y="0"/>
                      </a:cubicBezTo>
                      <a:lnTo>
                        <a:pt x="118103" y="0"/>
                      </a:lnTo>
                      <a:cubicBezTo>
                        <a:pt x="119029" y="0"/>
                        <a:pt x="123452" y="1372"/>
                        <a:pt x="142621" y="17556"/>
                      </a:cubicBezTo>
                      <a:cubicBezTo>
                        <a:pt x="152530" y="25923"/>
                        <a:pt x="169401" y="5761"/>
                        <a:pt x="169401" y="5761"/>
                      </a:cubicBezTo>
                      <a:cubicBezTo>
                        <a:pt x="171733" y="7887"/>
                        <a:pt x="173618" y="10424"/>
                        <a:pt x="174956" y="13270"/>
                      </a:cubicBezTo>
                      <a:cubicBezTo>
                        <a:pt x="177322" y="18140"/>
                        <a:pt x="178111" y="23626"/>
                        <a:pt x="177150" y="28975"/>
                      </a:cubicBezTo>
                      <a:cubicBezTo>
                        <a:pt x="175608" y="38165"/>
                        <a:pt x="180579" y="55310"/>
                        <a:pt x="184454" y="66694"/>
                      </a:cubicBezTo>
                      <a:cubicBezTo>
                        <a:pt x="186854" y="73552"/>
                        <a:pt x="188843" y="78696"/>
                        <a:pt x="188843" y="78696"/>
                      </a:cubicBezTo>
                      <a:cubicBezTo>
                        <a:pt x="188843" y="78696"/>
                        <a:pt x="189975" y="84559"/>
                        <a:pt x="169264"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2" name="Freeform: Shape 6491">
                  <a:extLst>
                    <a:ext uri="{FF2B5EF4-FFF2-40B4-BE49-F238E27FC236}">
                      <a16:creationId xmlns:a16="http://schemas.microsoft.com/office/drawing/2014/main" id="{367A025D-C5BB-428C-A95D-A0455ACD7489}"/>
                    </a:ext>
                  </a:extLst>
                </p:cNvPr>
                <p:cNvSpPr/>
                <p:nvPr/>
              </p:nvSpPr>
              <p:spPr>
                <a:xfrm>
                  <a:off x="6609355" y="6306685"/>
                  <a:ext cx="57058" cy="26320"/>
                </a:xfrm>
                <a:custGeom>
                  <a:avLst/>
                  <a:gdLst>
                    <a:gd name="connsiteX0" fmla="*/ 57059 w 57058"/>
                    <a:gd name="connsiteY0" fmla="*/ 13202 h 26320"/>
                    <a:gd name="connsiteX1" fmla="*/ 31136 w 57058"/>
                    <a:gd name="connsiteY1" fmla="*/ 26266 h 26320"/>
                    <a:gd name="connsiteX2" fmla="*/ 0 w 57058"/>
                    <a:gd name="connsiteY2" fmla="*/ 0 h 26320"/>
                    <a:gd name="connsiteX3" fmla="*/ 206 w 57058"/>
                    <a:gd name="connsiteY3" fmla="*/ 0 h 26320"/>
                    <a:gd name="connsiteX4" fmla="*/ 24723 w 57058"/>
                    <a:gd name="connsiteY4" fmla="*/ 17556 h 26320"/>
                    <a:gd name="connsiteX5" fmla="*/ 51504 w 57058"/>
                    <a:gd name="connsiteY5" fmla="*/ 5761 h 26320"/>
                    <a:gd name="connsiteX6" fmla="*/ 57059 w 57058"/>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58" h="26320">
                      <a:moveTo>
                        <a:pt x="57059" y="13202"/>
                      </a:moveTo>
                      <a:cubicBezTo>
                        <a:pt x="51298" y="17248"/>
                        <a:pt x="39194" y="25237"/>
                        <a:pt x="31136" y="26266"/>
                      </a:cubicBezTo>
                      <a:cubicBezTo>
                        <a:pt x="20300" y="27707"/>
                        <a:pt x="0" y="0"/>
                        <a:pt x="0" y="0"/>
                      </a:cubicBezTo>
                      <a:lnTo>
                        <a:pt x="206" y="0"/>
                      </a:lnTo>
                      <a:cubicBezTo>
                        <a:pt x="1132" y="0"/>
                        <a:pt x="5555" y="1372"/>
                        <a:pt x="24723" y="17556"/>
                      </a:cubicBezTo>
                      <a:cubicBezTo>
                        <a:pt x="34633" y="25923"/>
                        <a:pt x="51504" y="5761"/>
                        <a:pt x="51504" y="5761"/>
                      </a:cubicBezTo>
                      <a:cubicBezTo>
                        <a:pt x="53801" y="7853"/>
                        <a:pt x="55721" y="10390"/>
                        <a:pt x="57059"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3" name="Freeform: Shape 6492">
                  <a:extLst>
                    <a:ext uri="{FF2B5EF4-FFF2-40B4-BE49-F238E27FC236}">
                      <a16:creationId xmlns:a16="http://schemas.microsoft.com/office/drawing/2014/main" id="{C1B4FA58-B2D6-4801-9DA7-47B741379B57}"/>
                    </a:ext>
                  </a:extLst>
                </p:cNvPr>
                <p:cNvSpPr/>
                <p:nvPr/>
              </p:nvSpPr>
              <p:spPr>
                <a:xfrm>
                  <a:off x="6491492" y="6373482"/>
                  <a:ext cx="188821" cy="20608"/>
                </a:xfrm>
                <a:custGeom>
                  <a:avLst/>
                  <a:gdLst>
                    <a:gd name="connsiteX0" fmla="*/ 97152 w 188821"/>
                    <a:gd name="connsiteY0" fmla="*/ 13922 h 20608"/>
                    <a:gd name="connsiteX1" fmla="*/ 135728 w 188821"/>
                    <a:gd name="connsiteY1" fmla="*/ 9224 h 20608"/>
                    <a:gd name="connsiteX2" fmla="*/ 184420 w 188821"/>
                    <a:gd name="connsiteY2" fmla="*/ 0 h 20608"/>
                    <a:gd name="connsiteX3" fmla="*/ 188809 w 188821"/>
                    <a:gd name="connsiteY3" fmla="*/ 12002 h 20608"/>
                    <a:gd name="connsiteX4" fmla="*/ 169264 w 188821"/>
                    <a:gd name="connsiteY4" fmla="*/ 20368 h 20608"/>
                    <a:gd name="connsiteX5" fmla="*/ 145261 w 188821"/>
                    <a:gd name="connsiteY5" fmla="*/ 20368 h 20608"/>
                    <a:gd name="connsiteX6" fmla="*/ 122972 w 188821"/>
                    <a:gd name="connsiteY6" fmla="*/ 15671 h 20608"/>
                    <a:gd name="connsiteX7" fmla="*/ 103496 w 188821"/>
                    <a:gd name="connsiteY7" fmla="*/ 20368 h 20608"/>
                    <a:gd name="connsiteX8" fmla="*/ 103290 w 188821"/>
                    <a:gd name="connsiteY8" fmla="*/ 20608 h 20608"/>
                    <a:gd name="connsiteX9" fmla="*/ 1071 w 188821"/>
                    <a:gd name="connsiteY9" fmla="*/ 20608 h 20608"/>
                    <a:gd name="connsiteX10" fmla="*/ 3403 w 188821"/>
                    <a:gd name="connsiteY10" fmla="*/ 2160 h 20608"/>
                    <a:gd name="connsiteX11" fmla="*/ 9095 w 188821"/>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821" h="20608">
                      <a:moveTo>
                        <a:pt x="97152" y="13922"/>
                      </a:moveTo>
                      <a:cubicBezTo>
                        <a:pt x="101850" y="10493"/>
                        <a:pt x="116012" y="4492"/>
                        <a:pt x="135728" y="9224"/>
                      </a:cubicBezTo>
                      <a:cubicBezTo>
                        <a:pt x="152873" y="13305"/>
                        <a:pt x="178179" y="2812"/>
                        <a:pt x="184420" y="0"/>
                      </a:cubicBezTo>
                      <a:cubicBezTo>
                        <a:pt x="186820" y="6858"/>
                        <a:pt x="188809" y="12002"/>
                        <a:pt x="188809" y="12002"/>
                      </a:cubicBezTo>
                      <a:cubicBezTo>
                        <a:pt x="188809" y="12002"/>
                        <a:pt x="189975" y="17762"/>
                        <a:pt x="169264" y="20368"/>
                      </a:cubicBezTo>
                      <a:lnTo>
                        <a:pt x="145261" y="20368"/>
                      </a:lnTo>
                      <a:cubicBezTo>
                        <a:pt x="137203" y="19100"/>
                        <a:pt x="131236" y="16768"/>
                        <a:pt x="122972" y="15671"/>
                      </a:cubicBezTo>
                      <a:cubicBezTo>
                        <a:pt x="110422" y="14025"/>
                        <a:pt x="104661" y="19100"/>
                        <a:pt x="103496" y="20368"/>
                      </a:cubicBezTo>
                      <a:lnTo>
                        <a:pt x="103290"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4" name="Freeform: Shape 6493">
                  <a:extLst>
                    <a:ext uri="{FF2B5EF4-FFF2-40B4-BE49-F238E27FC236}">
                      <a16:creationId xmlns:a16="http://schemas.microsoft.com/office/drawing/2014/main" id="{CA655631-C669-45D2-90B6-3A08B36AD6FA}"/>
                    </a:ext>
                  </a:extLst>
                </p:cNvPr>
                <p:cNvSpPr/>
                <p:nvPr/>
              </p:nvSpPr>
              <p:spPr>
                <a:xfrm>
                  <a:off x="6198381" y="6306685"/>
                  <a:ext cx="188853" cy="87405"/>
                </a:xfrm>
                <a:custGeom>
                  <a:avLst/>
                  <a:gdLst>
                    <a:gd name="connsiteX0" fmla="*/ 169229 w 188853"/>
                    <a:gd name="connsiteY0" fmla="*/ 87165 h 87405"/>
                    <a:gd name="connsiteX1" fmla="*/ 145226 w 188853"/>
                    <a:gd name="connsiteY1" fmla="*/ 87165 h 87405"/>
                    <a:gd name="connsiteX2" fmla="*/ 122972 w 188853"/>
                    <a:gd name="connsiteY2" fmla="*/ 82468 h 87405"/>
                    <a:gd name="connsiteX3" fmla="*/ 103496 w 188853"/>
                    <a:gd name="connsiteY3" fmla="*/ 87165 h 87405"/>
                    <a:gd name="connsiteX4" fmla="*/ 103255 w 188853"/>
                    <a:gd name="connsiteY4" fmla="*/ 87405 h 87405"/>
                    <a:gd name="connsiteX5" fmla="*/ 1071 w 188853"/>
                    <a:gd name="connsiteY5" fmla="*/ 87405 h 87405"/>
                    <a:gd name="connsiteX6" fmla="*/ 3403 w 188853"/>
                    <a:gd name="connsiteY6" fmla="*/ 68957 h 87405"/>
                    <a:gd name="connsiteX7" fmla="*/ 12970 w 188853"/>
                    <a:gd name="connsiteY7" fmla="*/ 60213 h 87405"/>
                    <a:gd name="connsiteX8" fmla="*/ 64713 w 188853"/>
                    <a:gd name="connsiteY8" fmla="*/ 36553 h 87405"/>
                    <a:gd name="connsiteX9" fmla="*/ 117863 w 188853"/>
                    <a:gd name="connsiteY9" fmla="*/ 0 h 87405"/>
                    <a:gd name="connsiteX10" fmla="*/ 118103 w 188853"/>
                    <a:gd name="connsiteY10" fmla="*/ 0 h 87405"/>
                    <a:gd name="connsiteX11" fmla="*/ 142586 w 188853"/>
                    <a:gd name="connsiteY11" fmla="*/ 17556 h 87405"/>
                    <a:gd name="connsiteX12" fmla="*/ 169401 w 188853"/>
                    <a:gd name="connsiteY12" fmla="*/ 5761 h 87405"/>
                    <a:gd name="connsiteX13" fmla="*/ 174956 w 188853"/>
                    <a:gd name="connsiteY13" fmla="*/ 13270 h 87405"/>
                    <a:gd name="connsiteX14" fmla="*/ 177150 w 188853"/>
                    <a:gd name="connsiteY14" fmla="*/ 28975 h 87405"/>
                    <a:gd name="connsiteX15" fmla="*/ 184454 w 188853"/>
                    <a:gd name="connsiteY15" fmla="*/ 66694 h 87405"/>
                    <a:gd name="connsiteX16" fmla="*/ 188843 w 188853"/>
                    <a:gd name="connsiteY16" fmla="*/ 78696 h 87405"/>
                    <a:gd name="connsiteX17" fmla="*/ 169229 w 188853"/>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3" h="87405">
                      <a:moveTo>
                        <a:pt x="169229" y="87165"/>
                      </a:moveTo>
                      <a:lnTo>
                        <a:pt x="145226" y="87165"/>
                      </a:lnTo>
                      <a:cubicBezTo>
                        <a:pt x="137168" y="85897"/>
                        <a:pt x="131236" y="83565"/>
                        <a:pt x="122972" y="82468"/>
                      </a:cubicBezTo>
                      <a:cubicBezTo>
                        <a:pt x="110422" y="80822"/>
                        <a:pt x="104627" y="85897"/>
                        <a:pt x="103496" y="87165"/>
                      </a:cubicBezTo>
                      <a:lnTo>
                        <a:pt x="103255" y="87405"/>
                      </a:lnTo>
                      <a:lnTo>
                        <a:pt x="1071" y="87405"/>
                      </a:lnTo>
                      <a:cubicBezTo>
                        <a:pt x="-1500" y="83736"/>
                        <a:pt x="1071" y="75232"/>
                        <a:pt x="3403" y="68957"/>
                      </a:cubicBezTo>
                      <a:cubicBezTo>
                        <a:pt x="5049" y="64705"/>
                        <a:pt x="8581" y="61448"/>
                        <a:pt x="12970" y="60213"/>
                      </a:cubicBezTo>
                      <a:cubicBezTo>
                        <a:pt x="23806" y="57093"/>
                        <a:pt x="45168" y="54281"/>
                        <a:pt x="64713" y="36553"/>
                      </a:cubicBezTo>
                      <a:cubicBezTo>
                        <a:pt x="75720" y="26609"/>
                        <a:pt x="117863" y="0"/>
                        <a:pt x="117863" y="0"/>
                      </a:cubicBezTo>
                      <a:lnTo>
                        <a:pt x="118103" y="0"/>
                      </a:lnTo>
                      <a:cubicBezTo>
                        <a:pt x="119029" y="0"/>
                        <a:pt x="123418" y="1372"/>
                        <a:pt x="142586" y="17556"/>
                      </a:cubicBezTo>
                      <a:cubicBezTo>
                        <a:pt x="152496" y="25923"/>
                        <a:pt x="169401" y="5761"/>
                        <a:pt x="169401" y="5761"/>
                      </a:cubicBezTo>
                      <a:cubicBezTo>
                        <a:pt x="171732" y="7887"/>
                        <a:pt x="173618" y="10424"/>
                        <a:pt x="174956" y="13270"/>
                      </a:cubicBezTo>
                      <a:cubicBezTo>
                        <a:pt x="177322" y="18140"/>
                        <a:pt x="178111" y="23626"/>
                        <a:pt x="177150" y="28975"/>
                      </a:cubicBezTo>
                      <a:cubicBezTo>
                        <a:pt x="175607" y="38165"/>
                        <a:pt x="180579" y="55310"/>
                        <a:pt x="184454" y="66694"/>
                      </a:cubicBezTo>
                      <a:cubicBezTo>
                        <a:pt x="186854" y="73552"/>
                        <a:pt x="188843" y="78696"/>
                        <a:pt x="188843" y="78696"/>
                      </a:cubicBezTo>
                      <a:cubicBezTo>
                        <a:pt x="188843" y="78696"/>
                        <a:pt x="189941" y="84559"/>
                        <a:pt x="169229"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5" name="Freeform: Shape 6494">
                  <a:extLst>
                    <a:ext uri="{FF2B5EF4-FFF2-40B4-BE49-F238E27FC236}">
                      <a16:creationId xmlns:a16="http://schemas.microsoft.com/office/drawing/2014/main" id="{CD52F902-1527-455F-8D9F-65A867AE22B7}"/>
                    </a:ext>
                  </a:extLst>
                </p:cNvPr>
                <p:cNvSpPr/>
                <p:nvPr/>
              </p:nvSpPr>
              <p:spPr>
                <a:xfrm>
                  <a:off x="6316175" y="6306685"/>
                  <a:ext cx="57092" cy="26320"/>
                </a:xfrm>
                <a:custGeom>
                  <a:avLst/>
                  <a:gdLst>
                    <a:gd name="connsiteX0" fmla="*/ 57093 w 57092"/>
                    <a:gd name="connsiteY0" fmla="*/ 13202 h 26320"/>
                    <a:gd name="connsiteX1" fmla="*/ 31170 w 57092"/>
                    <a:gd name="connsiteY1" fmla="*/ 26266 h 26320"/>
                    <a:gd name="connsiteX2" fmla="*/ 0 w 57092"/>
                    <a:gd name="connsiteY2" fmla="*/ 0 h 26320"/>
                    <a:gd name="connsiteX3" fmla="*/ 240 w 57092"/>
                    <a:gd name="connsiteY3" fmla="*/ 0 h 26320"/>
                    <a:gd name="connsiteX4" fmla="*/ 24723 w 57092"/>
                    <a:gd name="connsiteY4" fmla="*/ 17556 h 26320"/>
                    <a:gd name="connsiteX5" fmla="*/ 51538 w 57092"/>
                    <a:gd name="connsiteY5" fmla="*/ 5761 h 26320"/>
                    <a:gd name="connsiteX6" fmla="*/ 57093 w 57092"/>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92" h="26320">
                      <a:moveTo>
                        <a:pt x="57093" y="13202"/>
                      </a:moveTo>
                      <a:cubicBezTo>
                        <a:pt x="51332" y="17248"/>
                        <a:pt x="39194" y="25237"/>
                        <a:pt x="31170" y="26266"/>
                      </a:cubicBezTo>
                      <a:cubicBezTo>
                        <a:pt x="20300" y="27707"/>
                        <a:pt x="0" y="0"/>
                        <a:pt x="0" y="0"/>
                      </a:cubicBezTo>
                      <a:lnTo>
                        <a:pt x="240" y="0"/>
                      </a:lnTo>
                      <a:cubicBezTo>
                        <a:pt x="1166" y="0"/>
                        <a:pt x="5555" y="1372"/>
                        <a:pt x="24723" y="17556"/>
                      </a:cubicBezTo>
                      <a:cubicBezTo>
                        <a:pt x="34633" y="25923"/>
                        <a:pt x="51538" y="5761"/>
                        <a:pt x="51538" y="5761"/>
                      </a:cubicBezTo>
                      <a:cubicBezTo>
                        <a:pt x="53836" y="7853"/>
                        <a:pt x="55756" y="10390"/>
                        <a:pt x="57093"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6" name="Freeform: Shape 6495">
                  <a:extLst>
                    <a:ext uri="{FF2B5EF4-FFF2-40B4-BE49-F238E27FC236}">
                      <a16:creationId xmlns:a16="http://schemas.microsoft.com/office/drawing/2014/main" id="{79837D53-37A6-4951-A977-0402D1DAD9CA}"/>
                    </a:ext>
                  </a:extLst>
                </p:cNvPr>
                <p:cNvSpPr/>
                <p:nvPr/>
              </p:nvSpPr>
              <p:spPr>
                <a:xfrm>
                  <a:off x="6198381" y="6373482"/>
                  <a:ext cx="188786" cy="20608"/>
                </a:xfrm>
                <a:custGeom>
                  <a:avLst/>
                  <a:gdLst>
                    <a:gd name="connsiteX0" fmla="*/ 97083 w 188786"/>
                    <a:gd name="connsiteY0" fmla="*/ 13922 h 20608"/>
                    <a:gd name="connsiteX1" fmla="*/ 135660 w 188786"/>
                    <a:gd name="connsiteY1" fmla="*/ 9224 h 20608"/>
                    <a:gd name="connsiteX2" fmla="*/ 184386 w 188786"/>
                    <a:gd name="connsiteY2" fmla="*/ 0 h 20608"/>
                    <a:gd name="connsiteX3" fmla="*/ 188775 w 188786"/>
                    <a:gd name="connsiteY3" fmla="*/ 12002 h 20608"/>
                    <a:gd name="connsiteX4" fmla="*/ 169229 w 188786"/>
                    <a:gd name="connsiteY4" fmla="*/ 20368 h 20608"/>
                    <a:gd name="connsiteX5" fmla="*/ 145226 w 188786"/>
                    <a:gd name="connsiteY5" fmla="*/ 20368 h 20608"/>
                    <a:gd name="connsiteX6" fmla="*/ 122972 w 188786"/>
                    <a:gd name="connsiteY6" fmla="*/ 15671 h 20608"/>
                    <a:gd name="connsiteX7" fmla="*/ 103496 w 188786"/>
                    <a:gd name="connsiteY7" fmla="*/ 20368 h 20608"/>
                    <a:gd name="connsiteX8" fmla="*/ 103255 w 188786"/>
                    <a:gd name="connsiteY8" fmla="*/ 20608 h 20608"/>
                    <a:gd name="connsiteX9" fmla="*/ 1071 w 188786"/>
                    <a:gd name="connsiteY9" fmla="*/ 20608 h 20608"/>
                    <a:gd name="connsiteX10" fmla="*/ 3403 w 188786"/>
                    <a:gd name="connsiteY10" fmla="*/ 2160 h 20608"/>
                    <a:gd name="connsiteX11" fmla="*/ 9095 w 188786"/>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786" h="20608">
                      <a:moveTo>
                        <a:pt x="97083" y="13922"/>
                      </a:moveTo>
                      <a:cubicBezTo>
                        <a:pt x="101815" y="10493"/>
                        <a:pt x="115943" y="4492"/>
                        <a:pt x="135660" y="9224"/>
                      </a:cubicBezTo>
                      <a:cubicBezTo>
                        <a:pt x="152805" y="13305"/>
                        <a:pt x="178145" y="2812"/>
                        <a:pt x="184386" y="0"/>
                      </a:cubicBezTo>
                      <a:cubicBezTo>
                        <a:pt x="186786" y="6858"/>
                        <a:pt x="188775" y="12002"/>
                        <a:pt x="188775" y="12002"/>
                      </a:cubicBezTo>
                      <a:cubicBezTo>
                        <a:pt x="188775" y="12002"/>
                        <a:pt x="189941" y="17762"/>
                        <a:pt x="169229" y="20368"/>
                      </a:cubicBezTo>
                      <a:lnTo>
                        <a:pt x="145226" y="20368"/>
                      </a:lnTo>
                      <a:cubicBezTo>
                        <a:pt x="137168" y="19100"/>
                        <a:pt x="131236" y="16768"/>
                        <a:pt x="122972" y="15671"/>
                      </a:cubicBezTo>
                      <a:cubicBezTo>
                        <a:pt x="110422" y="14025"/>
                        <a:pt x="104627" y="19100"/>
                        <a:pt x="103496" y="20368"/>
                      </a:cubicBezTo>
                      <a:lnTo>
                        <a:pt x="103255"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7" name="Freeform: Shape 6496">
                  <a:extLst>
                    <a:ext uri="{FF2B5EF4-FFF2-40B4-BE49-F238E27FC236}">
                      <a16:creationId xmlns:a16="http://schemas.microsoft.com/office/drawing/2014/main" id="{E89BD764-F144-4FBF-B043-022F2DCCAE59}"/>
                    </a:ext>
                  </a:extLst>
                </p:cNvPr>
                <p:cNvSpPr/>
                <p:nvPr/>
              </p:nvSpPr>
              <p:spPr>
                <a:xfrm>
                  <a:off x="6291247" y="4659937"/>
                  <a:ext cx="106299" cy="76437"/>
                </a:xfrm>
                <a:custGeom>
                  <a:avLst/>
                  <a:gdLst>
                    <a:gd name="connsiteX0" fmla="*/ 106299 w 106299"/>
                    <a:gd name="connsiteY0" fmla="*/ 76438 h 76437"/>
                    <a:gd name="connsiteX1" fmla="*/ 0 w 106299"/>
                    <a:gd name="connsiteY1" fmla="*/ 4737 h 76437"/>
                    <a:gd name="connsiteX2" fmla="*/ 23523 w 106299"/>
                    <a:gd name="connsiteY2" fmla="*/ 74 h 76437"/>
                    <a:gd name="connsiteX3" fmla="*/ 93715 w 106299"/>
                    <a:gd name="connsiteY3" fmla="*/ 25791 h 76437"/>
                    <a:gd name="connsiteX4" fmla="*/ 106299 w 106299"/>
                    <a:gd name="connsiteY4" fmla="*/ 76438 h 7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99" h="76437">
                      <a:moveTo>
                        <a:pt x="106299" y="76438"/>
                      </a:moveTo>
                      <a:cubicBezTo>
                        <a:pt x="65357" y="75340"/>
                        <a:pt x="0" y="4737"/>
                        <a:pt x="0" y="4737"/>
                      </a:cubicBezTo>
                      <a:cubicBezTo>
                        <a:pt x="7304" y="1205"/>
                        <a:pt x="15431" y="-372"/>
                        <a:pt x="23523" y="74"/>
                      </a:cubicBezTo>
                      <a:cubicBezTo>
                        <a:pt x="46052" y="623"/>
                        <a:pt x="73038" y="11938"/>
                        <a:pt x="93715" y="25791"/>
                      </a:cubicBezTo>
                      <a:cubicBezTo>
                        <a:pt x="95601" y="43176"/>
                        <a:pt x="99819" y="60219"/>
                        <a:pt x="106299" y="76438"/>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8" name="Freeform: Shape 6497">
                  <a:extLst>
                    <a:ext uri="{FF2B5EF4-FFF2-40B4-BE49-F238E27FC236}">
                      <a16:creationId xmlns:a16="http://schemas.microsoft.com/office/drawing/2014/main" id="{43E0AFA4-E6FC-4223-B16B-D701CE274254}"/>
                    </a:ext>
                  </a:extLst>
                </p:cNvPr>
                <p:cNvSpPr/>
                <p:nvPr/>
              </p:nvSpPr>
              <p:spPr>
                <a:xfrm>
                  <a:off x="6268559" y="4508890"/>
                  <a:ext cx="158534" cy="188453"/>
                </a:xfrm>
                <a:custGeom>
                  <a:avLst/>
                  <a:gdLst>
                    <a:gd name="connsiteX0" fmla="*/ 138999 w 158534"/>
                    <a:gd name="connsiteY0" fmla="*/ 185067 h 188453"/>
                    <a:gd name="connsiteX1" fmla="*/ 14081 w 158534"/>
                    <a:gd name="connsiteY1" fmla="*/ 137404 h 188453"/>
                    <a:gd name="connsiteX2" fmla="*/ 49125 w 158534"/>
                    <a:gd name="connsiteY2" fmla="*/ 5868 h 188453"/>
                    <a:gd name="connsiteX3" fmla="*/ 148978 w 158534"/>
                    <a:gd name="connsiteY3" fmla="*/ 35152 h 188453"/>
                    <a:gd name="connsiteX4" fmla="*/ 138999 w 158534"/>
                    <a:gd name="connsiteY4" fmla="*/ 185067 h 18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4" h="188453">
                      <a:moveTo>
                        <a:pt x="138999" y="185067"/>
                      </a:moveTo>
                      <a:cubicBezTo>
                        <a:pt x="138999" y="185067"/>
                        <a:pt x="26905" y="207390"/>
                        <a:pt x="14081" y="137404"/>
                      </a:cubicBezTo>
                      <a:cubicBezTo>
                        <a:pt x="1256" y="67418"/>
                        <a:pt x="-21890" y="23116"/>
                        <a:pt x="49125" y="5868"/>
                      </a:cubicBezTo>
                      <a:cubicBezTo>
                        <a:pt x="120140" y="-11380"/>
                        <a:pt x="138999" y="12726"/>
                        <a:pt x="148978" y="35152"/>
                      </a:cubicBezTo>
                      <a:cubicBezTo>
                        <a:pt x="158956" y="57577"/>
                        <a:pt x="167803" y="177421"/>
                        <a:pt x="138999" y="18506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9" name="Freeform: Shape 6498">
                  <a:extLst>
                    <a:ext uri="{FF2B5EF4-FFF2-40B4-BE49-F238E27FC236}">
                      <a16:creationId xmlns:a16="http://schemas.microsoft.com/office/drawing/2014/main" id="{766FB50B-1B77-4F63-8F56-21A91B722886}"/>
                    </a:ext>
                  </a:extLst>
                </p:cNvPr>
                <p:cNvSpPr/>
                <p:nvPr/>
              </p:nvSpPr>
              <p:spPr>
                <a:xfrm>
                  <a:off x="6192800" y="4482812"/>
                  <a:ext cx="179881" cy="293304"/>
                </a:xfrm>
                <a:custGeom>
                  <a:avLst/>
                  <a:gdLst>
                    <a:gd name="connsiteX0" fmla="*/ 179577 w 179881"/>
                    <a:gd name="connsiteY0" fmla="*/ 9178 h 293304"/>
                    <a:gd name="connsiteX1" fmla="*/ 143264 w 179881"/>
                    <a:gd name="connsiteY1" fmla="*/ 95451 h 293304"/>
                    <a:gd name="connsiteX2" fmla="*/ 100264 w 179881"/>
                    <a:gd name="connsiteY2" fmla="*/ 222804 h 293304"/>
                    <a:gd name="connsiteX3" fmla="*/ 0 w 179881"/>
                    <a:gd name="connsiteY3" fmla="*/ 293304 h 293304"/>
                    <a:gd name="connsiteX4" fmla="*/ 36485 w 179881"/>
                    <a:gd name="connsiteY4" fmla="*/ 177267 h 293304"/>
                    <a:gd name="connsiteX5" fmla="*/ 64259 w 179881"/>
                    <a:gd name="connsiteY5" fmla="*/ 38427 h 293304"/>
                    <a:gd name="connsiteX6" fmla="*/ 179577 w 179881"/>
                    <a:gd name="connsiteY6" fmla="*/ 9178 h 2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81" h="293304">
                      <a:moveTo>
                        <a:pt x="179577" y="9178"/>
                      </a:moveTo>
                      <a:cubicBezTo>
                        <a:pt x="179577" y="9178"/>
                        <a:pt x="185680" y="51594"/>
                        <a:pt x="143264" y="95451"/>
                      </a:cubicBezTo>
                      <a:cubicBezTo>
                        <a:pt x="100847" y="139308"/>
                        <a:pt x="108425" y="193624"/>
                        <a:pt x="100264" y="222804"/>
                      </a:cubicBezTo>
                      <a:cubicBezTo>
                        <a:pt x="92103" y="251985"/>
                        <a:pt x="7372" y="276125"/>
                        <a:pt x="0" y="293304"/>
                      </a:cubicBezTo>
                      <a:cubicBezTo>
                        <a:pt x="0" y="293304"/>
                        <a:pt x="8675" y="225444"/>
                        <a:pt x="36485" y="177267"/>
                      </a:cubicBezTo>
                      <a:cubicBezTo>
                        <a:pt x="64294" y="129090"/>
                        <a:pt x="39399" y="83758"/>
                        <a:pt x="64259" y="38427"/>
                      </a:cubicBezTo>
                      <a:cubicBezTo>
                        <a:pt x="89120" y="-6904"/>
                        <a:pt x="170661" y="-5567"/>
                        <a:pt x="179577" y="917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0" name="Freeform: Shape 6499">
                  <a:extLst>
                    <a:ext uri="{FF2B5EF4-FFF2-40B4-BE49-F238E27FC236}">
                      <a16:creationId xmlns:a16="http://schemas.microsoft.com/office/drawing/2014/main" id="{9855E5B0-BC4A-485F-A1B7-CAA15A19F1B4}"/>
                    </a:ext>
                  </a:extLst>
                </p:cNvPr>
                <p:cNvSpPr/>
                <p:nvPr/>
              </p:nvSpPr>
              <p:spPr>
                <a:xfrm>
                  <a:off x="6034751" y="5359698"/>
                  <a:ext cx="69512" cy="104392"/>
                </a:xfrm>
                <a:custGeom>
                  <a:avLst/>
                  <a:gdLst>
                    <a:gd name="connsiteX0" fmla="*/ 45509 w 69512"/>
                    <a:gd name="connsiteY0" fmla="*/ 0 h 104392"/>
                    <a:gd name="connsiteX1" fmla="*/ 2578 w 69512"/>
                    <a:gd name="connsiteY1" fmla="*/ 50063 h 104392"/>
                    <a:gd name="connsiteX2" fmla="*/ 2578 w 69512"/>
                    <a:gd name="connsiteY2" fmla="*/ 103693 h 104392"/>
                    <a:gd name="connsiteX3" fmla="*/ 32513 w 69512"/>
                    <a:gd name="connsiteY3" fmla="*/ 79690 h 104392"/>
                    <a:gd name="connsiteX4" fmla="*/ 50310 w 69512"/>
                    <a:gd name="connsiteY4" fmla="*/ 59116 h 104392"/>
                    <a:gd name="connsiteX5" fmla="*/ 55351 w 69512"/>
                    <a:gd name="connsiteY5" fmla="*/ 77187 h 104392"/>
                    <a:gd name="connsiteX6" fmla="*/ 69512 w 69512"/>
                    <a:gd name="connsiteY6" fmla="*/ 14299 h 10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2" h="104392">
                      <a:moveTo>
                        <a:pt x="45509" y="0"/>
                      </a:moveTo>
                      <a:cubicBezTo>
                        <a:pt x="45509" y="0"/>
                        <a:pt x="7447" y="35902"/>
                        <a:pt x="2578" y="50063"/>
                      </a:cubicBezTo>
                      <a:cubicBezTo>
                        <a:pt x="-2291" y="64225"/>
                        <a:pt x="932" y="99201"/>
                        <a:pt x="2578" y="103693"/>
                      </a:cubicBezTo>
                      <a:cubicBezTo>
                        <a:pt x="4224" y="108185"/>
                        <a:pt x="25998" y="89977"/>
                        <a:pt x="32513" y="79690"/>
                      </a:cubicBezTo>
                      <a:cubicBezTo>
                        <a:pt x="39028" y="69403"/>
                        <a:pt x="50310" y="48829"/>
                        <a:pt x="50310" y="59116"/>
                      </a:cubicBezTo>
                      <a:cubicBezTo>
                        <a:pt x="50310" y="69403"/>
                        <a:pt x="47190" y="80444"/>
                        <a:pt x="55351" y="77187"/>
                      </a:cubicBezTo>
                      <a:cubicBezTo>
                        <a:pt x="63511" y="73929"/>
                        <a:pt x="69512" y="14299"/>
                        <a:pt x="69512"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1" name="Freeform: Shape 6500">
                  <a:extLst>
                    <a:ext uri="{FF2B5EF4-FFF2-40B4-BE49-F238E27FC236}">
                      <a16:creationId xmlns:a16="http://schemas.microsoft.com/office/drawing/2014/main" id="{45A771F4-9A17-4607-81C7-6F6F2D6D8983}"/>
                    </a:ext>
                  </a:extLst>
                </p:cNvPr>
                <p:cNvSpPr/>
                <p:nvPr/>
              </p:nvSpPr>
              <p:spPr>
                <a:xfrm>
                  <a:off x="6634353" y="5377872"/>
                  <a:ext cx="69551" cy="104427"/>
                </a:xfrm>
                <a:custGeom>
                  <a:avLst/>
                  <a:gdLst>
                    <a:gd name="connsiteX0" fmla="*/ 24003 w 69551"/>
                    <a:gd name="connsiteY0" fmla="*/ 0 h 104427"/>
                    <a:gd name="connsiteX1" fmla="*/ 66968 w 69551"/>
                    <a:gd name="connsiteY1" fmla="*/ 50098 h 104427"/>
                    <a:gd name="connsiteX2" fmla="*/ 66968 w 69551"/>
                    <a:gd name="connsiteY2" fmla="*/ 103727 h 104427"/>
                    <a:gd name="connsiteX3" fmla="*/ 37033 w 69551"/>
                    <a:gd name="connsiteY3" fmla="*/ 79724 h 104427"/>
                    <a:gd name="connsiteX4" fmla="*/ 19202 w 69551"/>
                    <a:gd name="connsiteY4" fmla="*/ 59150 h 104427"/>
                    <a:gd name="connsiteX5" fmla="*/ 14196 w 69551"/>
                    <a:gd name="connsiteY5" fmla="*/ 77187 h 104427"/>
                    <a:gd name="connsiteX6" fmla="*/ 0 w 69551"/>
                    <a:gd name="connsiteY6" fmla="*/ 14299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1" h="104427">
                      <a:moveTo>
                        <a:pt x="24003" y="0"/>
                      </a:moveTo>
                      <a:cubicBezTo>
                        <a:pt x="24003" y="0"/>
                        <a:pt x="62065" y="35902"/>
                        <a:pt x="66968" y="50098"/>
                      </a:cubicBezTo>
                      <a:cubicBezTo>
                        <a:pt x="71872" y="64294"/>
                        <a:pt x="68580" y="99235"/>
                        <a:pt x="66968" y="103727"/>
                      </a:cubicBezTo>
                      <a:cubicBezTo>
                        <a:pt x="65357" y="108219"/>
                        <a:pt x="43514" y="90011"/>
                        <a:pt x="37033" y="79724"/>
                      </a:cubicBezTo>
                      <a:cubicBezTo>
                        <a:pt x="30553" y="69437"/>
                        <a:pt x="19202" y="48863"/>
                        <a:pt x="19202" y="59150"/>
                      </a:cubicBezTo>
                      <a:cubicBezTo>
                        <a:pt x="19202" y="69437"/>
                        <a:pt x="22323" y="80445"/>
                        <a:pt x="14196" y="77187"/>
                      </a:cubicBezTo>
                      <a:cubicBezTo>
                        <a:pt x="6069" y="73929"/>
                        <a:pt x="0" y="14299"/>
                        <a:pt x="0"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2" name="Freeform: Shape 6501">
                  <a:extLst>
                    <a:ext uri="{FF2B5EF4-FFF2-40B4-BE49-F238E27FC236}">
                      <a16:creationId xmlns:a16="http://schemas.microsoft.com/office/drawing/2014/main" id="{E91CF661-A761-4821-BFCC-330EAC5746B1}"/>
                    </a:ext>
                  </a:extLst>
                </p:cNvPr>
                <p:cNvSpPr/>
                <p:nvPr/>
              </p:nvSpPr>
              <p:spPr>
                <a:xfrm>
                  <a:off x="6131412" y="4758217"/>
                  <a:ext cx="459803" cy="649463"/>
                </a:xfrm>
                <a:custGeom>
                  <a:avLst/>
                  <a:gdLst>
                    <a:gd name="connsiteX0" fmla="*/ 359162 w 459803"/>
                    <a:gd name="connsiteY0" fmla="*/ 326235 h 649463"/>
                    <a:gd name="connsiteX1" fmla="*/ 459804 w 459803"/>
                    <a:gd name="connsiteY1" fmla="*/ 311490 h 649463"/>
                    <a:gd name="connsiteX2" fmla="*/ 385360 w 459803"/>
                    <a:gd name="connsiteY2" fmla="*/ 32061 h 649463"/>
                    <a:gd name="connsiteX3" fmla="*/ 378502 w 459803"/>
                    <a:gd name="connsiteY3" fmla="*/ 24895 h 649463"/>
                    <a:gd name="connsiteX4" fmla="*/ 378776 w 459803"/>
                    <a:gd name="connsiteY4" fmla="*/ 24586 h 649463"/>
                    <a:gd name="connsiteX5" fmla="*/ 300115 w 459803"/>
                    <a:gd name="connsiteY5" fmla="*/ 0 h 649463"/>
                    <a:gd name="connsiteX6" fmla="*/ 273575 w 459803"/>
                    <a:gd name="connsiteY6" fmla="*/ 81644 h 649463"/>
                    <a:gd name="connsiteX7" fmla="*/ 110663 w 459803"/>
                    <a:gd name="connsiteY7" fmla="*/ 89360 h 649463"/>
                    <a:gd name="connsiteX8" fmla="*/ 152599 w 459803"/>
                    <a:gd name="connsiteY8" fmla="*/ 3635 h 649463"/>
                    <a:gd name="connsiteX9" fmla="*/ 145741 w 459803"/>
                    <a:gd name="connsiteY9" fmla="*/ 4183 h 649463"/>
                    <a:gd name="connsiteX10" fmla="*/ 51032 w 459803"/>
                    <a:gd name="connsiteY10" fmla="*/ 28975 h 649463"/>
                    <a:gd name="connsiteX11" fmla="*/ 77 w 459803"/>
                    <a:gd name="connsiteY11" fmla="*/ 288893 h 649463"/>
                    <a:gd name="connsiteX12" fmla="*/ 45066 w 459803"/>
                    <a:gd name="connsiteY12" fmla="*/ 312896 h 649463"/>
                    <a:gd name="connsiteX13" fmla="*/ 24732 w 459803"/>
                    <a:gd name="connsiteY13" fmla="*/ 583239 h 649463"/>
                    <a:gd name="connsiteX14" fmla="*/ 259413 w 459803"/>
                    <a:gd name="connsiteY14" fmla="*/ 640743 h 649463"/>
                    <a:gd name="connsiteX15" fmla="*/ 318117 w 459803"/>
                    <a:gd name="connsiteY15" fmla="*/ 561019 h 649463"/>
                    <a:gd name="connsiteX16" fmla="*/ 356282 w 459803"/>
                    <a:gd name="connsiteY16" fmla="*/ 635531 h 649463"/>
                    <a:gd name="connsiteX17" fmla="*/ 414575 w 459803"/>
                    <a:gd name="connsiteY17" fmla="*/ 618386 h 649463"/>
                    <a:gd name="connsiteX18" fmla="*/ 415912 w 459803"/>
                    <a:gd name="connsiteY18" fmla="*/ 601241 h 649463"/>
                    <a:gd name="connsiteX19" fmla="*/ 359162 w 459803"/>
                    <a:gd name="connsiteY19" fmla="*/ 326235 h 64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803" h="649463">
                      <a:moveTo>
                        <a:pt x="359162" y="326235"/>
                      </a:moveTo>
                      <a:cubicBezTo>
                        <a:pt x="371884" y="329664"/>
                        <a:pt x="412860" y="337345"/>
                        <a:pt x="459804" y="311490"/>
                      </a:cubicBezTo>
                      <a:cubicBezTo>
                        <a:pt x="440430" y="216987"/>
                        <a:pt x="412929" y="84525"/>
                        <a:pt x="385360" y="32061"/>
                      </a:cubicBezTo>
                      <a:cubicBezTo>
                        <a:pt x="383645" y="29181"/>
                        <a:pt x="381314" y="26746"/>
                        <a:pt x="378502" y="24895"/>
                      </a:cubicBezTo>
                      <a:lnTo>
                        <a:pt x="378776" y="24586"/>
                      </a:lnTo>
                      <a:cubicBezTo>
                        <a:pt x="352956" y="5795"/>
                        <a:pt x="300115" y="0"/>
                        <a:pt x="300115" y="0"/>
                      </a:cubicBezTo>
                      <a:cubicBezTo>
                        <a:pt x="300115" y="0"/>
                        <a:pt x="283862" y="72215"/>
                        <a:pt x="273575" y="81644"/>
                      </a:cubicBezTo>
                      <a:cubicBezTo>
                        <a:pt x="263288" y="91074"/>
                        <a:pt x="114092" y="106505"/>
                        <a:pt x="110663" y="89360"/>
                      </a:cubicBezTo>
                      <a:cubicBezTo>
                        <a:pt x="107234" y="73004"/>
                        <a:pt x="149445" y="9292"/>
                        <a:pt x="152599" y="3635"/>
                      </a:cubicBezTo>
                      <a:cubicBezTo>
                        <a:pt x="150302" y="3703"/>
                        <a:pt x="148005" y="3875"/>
                        <a:pt x="145741" y="4183"/>
                      </a:cubicBezTo>
                      <a:cubicBezTo>
                        <a:pt x="145741" y="4183"/>
                        <a:pt x="72875" y="9876"/>
                        <a:pt x="51032" y="28975"/>
                      </a:cubicBezTo>
                      <a:cubicBezTo>
                        <a:pt x="18285" y="57607"/>
                        <a:pt x="-1397" y="282721"/>
                        <a:pt x="77" y="288893"/>
                      </a:cubicBezTo>
                      <a:cubicBezTo>
                        <a:pt x="1415" y="294448"/>
                        <a:pt x="13793" y="312896"/>
                        <a:pt x="45066" y="312896"/>
                      </a:cubicBezTo>
                      <a:cubicBezTo>
                        <a:pt x="33373" y="403216"/>
                        <a:pt x="15028" y="512875"/>
                        <a:pt x="24732" y="583239"/>
                      </a:cubicBezTo>
                      <a:cubicBezTo>
                        <a:pt x="36871" y="671501"/>
                        <a:pt x="222585" y="648938"/>
                        <a:pt x="259413" y="640743"/>
                      </a:cubicBezTo>
                      <a:cubicBezTo>
                        <a:pt x="284548" y="635154"/>
                        <a:pt x="304127" y="608579"/>
                        <a:pt x="318117" y="561019"/>
                      </a:cubicBezTo>
                      <a:cubicBezTo>
                        <a:pt x="322712" y="594212"/>
                        <a:pt x="333068" y="633028"/>
                        <a:pt x="356282" y="635531"/>
                      </a:cubicBezTo>
                      <a:cubicBezTo>
                        <a:pt x="394241" y="639440"/>
                        <a:pt x="409980" y="632890"/>
                        <a:pt x="414575" y="618386"/>
                      </a:cubicBezTo>
                      <a:cubicBezTo>
                        <a:pt x="415981" y="612796"/>
                        <a:pt x="416427" y="607002"/>
                        <a:pt x="415912" y="601241"/>
                      </a:cubicBezTo>
                      <a:cubicBezTo>
                        <a:pt x="413512" y="551897"/>
                        <a:pt x="375793" y="435072"/>
                        <a:pt x="359162" y="32623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3" name="Freeform: Shape 6502">
                  <a:extLst>
                    <a:ext uri="{FF2B5EF4-FFF2-40B4-BE49-F238E27FC236}">
                      <a16:creationId xmlns:a16="http://schemas.microsoft.com/office/drawing/2014/main" id="{06A657BB-C6D3-4CA0-BC5F-2E01F7BE3FDE}"/>
                    </a:ext>
                  </a:extLst>
                </p:cNvPr>
                <p:cNvSpPr/>
                <p:nvPr/>
              </p:nvSpPr>
              <p:spPr>
                <a:xfrm>
                  <a:off x="5346797" y="6129817"/>
                  <a:ext cx="98732" cy="91417"/>
                </a:xfrm>
                <a:custGeom>
                  <a:avLst/>
                  <a:gdLst>
                    <a:gd name="connsiteX0" fmla="*/ 0 w 98732"/>
                    <a:gd name="connsiteY0" fmla="*/ 91417 h 91417"/>
                    <a:gd name="connsiteX1" fmla="*/ 4321 w 98732"/>
                    <a:gd name="connsiteY1" fmla="*/ 51058 h 91417"/>
                    <a:gd name="connsiteX2" fmla="*/ 24449 w 98732"/>
                    <a:gd name="connsiteY2" fmla="*/ 0 h 91417"/>
                    <a:gd name="connsiteX3" fmla="*/ 86171 w 98732"/>
                    <a:gd name="connsiteY3" fmla="*/ 0 h 91417"/>
                    <a:gd name="connsiteX4" fmla="*/ 98412 w 98732"/>
                    <a:gd name="connsiteY4" fmla="*/ 49618 h 91417"/>
                    <a:gd name="connsiteX5" fmla="*/ 98412 w 98732"/>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32" h="91417">
                      <a:moveTo>
                        <a:pt x="0" y="91417"/>
                      </a:moveTo>
                      <a:cubicBezTo>
                        <a:pt x="0" y="91417"/>
                        <a:pt x="0" y="61139"/>
                        <a:pt x="4321" y="51058"/>
                      </a:cubicBezTo>
                      <a:cubicBezTo>
                        <a:pt x="8641" y="40976"/>
                        <a:pt x="24449" y="0"/>
                        <a:pt x="24449" y="0"/>
                      </a:cubicBezTo>
                      <a:lnTo>
                        <a:pt x="86171" y="0"/>
                      </a:lnTo>
                      <a:cubicBezTo>
                        <a:pt x="86171" y="0"/>
                        <a:pt x="97692" y="37376"/>
                        <a:pt x="98412" y="49618"/>
                      </a:cubicBezTo>
                      <a:cubicBezTo>
                        <a:pt x="99132" y="61859"/>
                        <a:pt x="98412" y="91417"/>
                        <a:pt x="98412"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4" name="Freeform: Shape 6503">
                  <a:extLst>
                    <a:ext uri="{FF2B5EF4-FFF2-40B4-BE49-F238E27FC236}">
                      <a16:creationId xmlns:a16="http://schemas.microsoft.com/office/drawing/2014/main" id="{4BAE43AE-9B80-4CDD-B462-40E323DFE30E}"/>
                    </a:ext>
                  </a:extLst>
                </p:cNvPr>
                <p:cNvSpPr/>
                <p:nvPr/>
              </p:nvSpPr>
              <p:spPr>
                <a:xfrm>
                  <a:off x="5640685" y="6129817"/>
                  <a:ext cx="98698" cy="91417"/>
                </a:xfrm>
                <a:custGeom>
                  <a:avLst/>
                  <a:gdLst>
                    <a:gd name="connsiteX0" fmla="*/ 98698 w 98698"/>
                    <a:gd name="connsiteY0" fmla="*/ 91417 h 91417"/>
                    <a:gd name="connsiteX1" fmla="*/ 94378 w 98698"/>
                    <a:gd name="connsiteY1" fmla="*/ 51058 h 91417"/>
                    <a:gd name="connsiteX2" fmla="*/ 74249 w 98698"/>
                    <a:gd name="connsiteY2" fmla="*/ 0 h 91417"/>
                    <a:gd name="connsiteX3" fmla="*/ 12527 w 98698"/>
                    <a:gd name="connsiteY3" fmla="*/ 0 h 91417"/>
                    <a:gd name="connsiteX4" fmla="*/ 320 w 98698"/>
                    <a:gd name="connsiteY4" fmla="*/ 49618 h 91417"/>
                    <a:gd name="connsiteX5" fmla="*/ 320 w 98698"/>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98" h="91417">
                      <a:moveTo>
                        <a:pt x="98698" y="91417"/>
                      </a:moveTo>
                      <a:cubicBezTo>
                        <a:pt x="98698" y="91417"/>
                        <a:pt x="98698" y="61139"/>
                        <a:pt x="94378" y="51058"/>
                      </a:cubicBezTo>
                      <a:cubicBezTo>
                        <a:pt x="90057" y="40976"/>
                        <a:pt x="74249" y="0"/>
                        <a:pt x="74249" y="0"/>
                      </a:cubicBezTo>
                      <a:lnTo>
                        <a:pt x="12527" y="0"/>
                      </a:lnTo>
                      <a:cubicBezTo>
                        <a:pt x="12527" y="0"/>
                        <a:pt x="1040" y="37376"/>
                        <a:pt x="320" y="49618"/>
                      </a:cubicBezTo>
                      <a:cubicBezTo>
                        <a:pt x="-400" y="61859"/>
                        <a:pt x="320" y="91417"/>
                        <a:pt x="320"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5" name="Freeform: Shape 6504">
                  <a:extLst>
                    <a:ext uri="{FF2B5EF4-FFF2-40B4-BE49-F238E27FC236}">
                      <a16:creationId xmlns:a16="http://schemas.microsoft.com/office/drawing/2014/main" id="{4B5312E0-70A9-41D1-9E4C-F04728DBB5A7}"/>
                    </a:ext>
                  </a:extLst>
                </p:cNvPr>
                <p:cNvSpPr/>
                <p:nvPr/>
              </p:nvSpPr>
              <p:spPr>
                <a:xfrm>
                  <a:off x="5412600" y="4486400"/>
                  <a:ext cx="257175" cy="218941"/>
                </a:xfrm>
                <a:custGeom>
                  <a:avLst/>
                  <a:gdLst>
                    <a:gd name="connsiteX0" fmla="*/ 79141 w 257175"/>
                    <a:gd name="connsiteY0" fmla="*/ 35250 h 218941"/>
                    <a:gd name="connsiteX1" fmla="*/ 68306 w 257175"/>
                    <a:gd name="connsiteY1" fmla="*/ 132873 h 218941"/>
                    <a:gd name="connsiteX2" fmla="*/ 0 w 257175"/>
                    <a:gd name="connsiteY2" fmla="*/ 180468 h 218941"/>
                    <a:gd name="connsiteX3" fmla="*/ 257175 w 257175"/>
                    <a:gd name="connsiteY3" fmla="*/ 218941 h 218941"/>
                    <a:gd name="connsiteX4" fmla="*/ 195864 w 257175"/>
                    <a:gd name="connsiteY4" fmla="*/ 134211 h 218941"/>
                    <a:gd name="connsiteX5" fmla="*/ 187052 w 257175"/>
                    <a:gd name="connsiteY5" fmla="*/ 10355 h 218941"/>
                    <a:gd name="connsiteX6" fmla="*/ 79141 w 257175"/>
                    <a:gd name="connsiteY6" fmla="*/ 35250 h 2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18941">
                      <a:moveTo>
                        <a:pt x="79141" y="35250"/>
                      </a:moveTo>
                      <a:cubicBezTo>
                        <a:pt x="79141" y="35250"/>
                        <a:pt x="76947" y="102664"/>
                        <a:pt x="68306" y="132873"/>
                      </a:cubicBezTo>
                      <a:lnTo>
                        <a:pt x="0" y="180468"/>
                      </a:lnTo>
                      <a:lnTo>
                        <a:pt x="257175" y="218941"/>
                      </a:lnTo>
                      <a:lnTo>
                        <a:pt x="195864" y="134211"/>
                      </a:lnTo>
                      <a:cubicBezTo>
                        <a:pt x="195864" y="134211"/>
                        <a:pt x="177348" y="43822"/>
                        <a:pt x="187052" y="10355"/>
                      </a:cubicBezTo>
                      <a:cubicBezTo>
                        <a:pt x="196756" y="-23112"/>
                        <a:pt x="79141" y="35250"/>
                        <a:pt x="79141" y="352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6" name="Freeform: Shape 6505">
                  <a:extLst>
                    <a:ext uri="{FF2B5EF4-FFF2-40B4-BE49-F238E27FC236}">
                      <a16:creationId xmlns:a16="http://schemas.microsoft.com/office/drawing/2014/main" id="{82EC0FDC-8285-4B42-9B1D-67F8AA9D8E7B}"/>
                    </a:ext>
                  </a:extLst>
                </p:cNvPr>
                <p:cNvSpPr/>
                <p:nvPr/>
              </p:nvSpPr>
              <p:spPr>
                <a:xfrm>
                  <a:off x="5491364" y="4530943"/>
                  <a:ext cx="105647" cy="48019"/>
                </a:xfrm>
                <a:custGeom>
                  <a:avLst/>
                  <a:gdLst>
                    <a:gd name="connsiteX0" fmla="*/ 0 w 105647"/>
                    <a:gd name="connsiteY0" fmla="*/ 0 h 48019"/>
                    <a:gd name="connsiteX1" fmla="*/ 58636 w 105647"/>
                    <a:gd name="connsiteY1" fmla="*/ 48006 h 48019"/>
                    <a:gd name="connsiteX2" fmla="*/ 105647 w 105647"/>
                    <a:gd name="connsiteY2" fmla="*/ 3635 h 48019"/>
                  </a:gdLst>
                  <a:ahLst/>
                  <a:cxnLst>
                    <a:cxn ang="0">
                      <a:pos x="connsiteX0" y="connsiteY0"/>
                    </a:cxn>
                    <a:cxn ang="0">
                      <a:pos x="connsiteX1" y="connsiteY1"/>
                    </a:cxn>
                    <a:cxn ang="0">
                      <a:pos x="connsiteX2" y="connsiteY2"/>
                    </a:cxn>
                  </a:cxnLst>
                  <a:rect l="l" t="t" r="r" b="b"/>
                  <a:pathLst>
                    <a:path w="105647" h="48019">
                      <a:moveTo>
                        <a:pt x="0" y="0"/>
                      </a:moveTo>
                      <a:cubicBezTo>
                        <a:pt x="0" y="0"/>
                        <a:pt x="20334" y="48966"/>
                        <a:pt x="58636" y="48006"/>
                      </a:cubicBezTo>
                      <a:cubicBezTo>
                        <a:pt x="96938" y="47046"/>
                        <a:pt x="105647" y="3635"/>
                        <a:pt x="105647" y="3635"/>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7" name="Freeform: Shape 6506">
                  <a:extLst>
                    <a:ext uri="{FF2B5EF4-FFF2-40B4-BE49-F238E27FC236}">
                      <a16:creationId xmlns:a16="http://schemas.microsoft.com/office/drawing/2014/main" id="{7203E87E-A0D4-4D10-A0E7-590B358837D7}"/>
                    </a:ext>
                  </a:extLst>
                </p:cNvPr>
                <p:cNvSpPr/>
                <p:nvPr/>
              </p:nvSpPr>
              <p:spPr>
                <a:xfrm>
                  <a:off x="5442828" y="4296674"/>
                  <a:ext cx="203575" cy="194664"/>
                </a:xfrm>
                <a:custGeom>
                  <a:avLst/>
                  <a:gdLst>
                    <a:gd name="connsiteX0" fmla="*/ 25664 w 203575"/>
                    <a:gd name="connsiteY0" fmla="*/ 194664 h 194664"/>
                    <a:gd name="connsiteX1" fmla="*/ 4679 w 203575"/>
                    <a:gd name="connsiteY1" fmla="*/ 114220 h 194664"/>
                    <a:gd name="connsiteX2" fmla="*/ 84506 w 203575"/>
                    <a:gd name="connsiteY2" fmla="*/ 7921 h 194664"/>
                    <a:gd name="connsiteX3" fmla="*/ 141324 w 203575"/>
                    <a:gd name="connsiteY3" fmla="*/ 0 h 194664"/>
                    <a:gd name="connsiteX4" fmla="*/ 136284 w 203575"/>
                    <a:gd name="connsiteY4" fmla="*/ 16528 h 194664"/>
                    <a:gd name="connsiteX5" fmla="*/ 195263 w 203575"/>
                    <a:gd name="connsiteY5" fmla="*/ 37376 h 194664"/>
                    <a:gd name="connsiteX6" fmla="*/ 180175 w 203575"/>
                    <a:gd name="connsiteY6" fmla="*/ 190584 h 1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75" h="194664">
                      <a:moveTo>
                        <a:pt x="25664" y="194664"/>
                      </a:moveTo>
                      <a:cubicBezTo>
                        <a:pt x="25664" y="194664"/>
                        <a:pt x="13285" y="132942"/>
                        <a:pt x="4679" y="114220"/>
                      </a:cubicBezTo>
                      <a:cubicBezTo>
                        <a:pt x="-3928" y="95498"/>
                        <a:pt x="-11163" y="12070"/>
                        <a:pt x="84506" y="7921"/>
                      </a:cubicBezTo>
                      <a:cubicBezTo>
                        <a:pt x="84506" y="7921"/>
                        <a:pt x="121196" y="12207"/>
                        <a:pt x="141324" y="0"/>
                      </a:cubicBezTo>
                      <a:cubicBezTo>
                        <a:pt x="141324" y="0"/>
                        <a:pt x="141324" y="12207"/>
                        <a:pt x="136284" y="16528"/>
                      </a:cubicBezTo>
                      <a:cubicBezTo>
                        <a:pt x="158240" y="12653"/>
                        <a:pt x="180617" y="20574"/>
                        <a:pt x="195263" y="37376"/>
                      </a:cubicBezTo>
                      <a:cubicBezTo>
                        <a:pt x="221151" y="66145"/>
                        <a:pt x="178118" y="166855"/>
                        <a:pt x="180175" y="19058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8" name="Freeform: Shape 6507">
                  <a:extLst>
                    <a:ext uri="{FF2B5EF4-FFF2-40B4-BE49-F238E27FC236}">
                      <a16:creationId xmlns:a16="http://schemas.microsoft.com/office/drawing/2014/main" id="{198AA8E3-12C0-4868-A095-EB5A235AE75A}"/>
                    </a:ext>
                  </a:extLst>
                </p:cNvPr>
                <p:cNvSpPr/>
                <p:nvPr/>
              </p:nvSpPr>
              <p:spPr>
                <a:xfrm>
                  <a:off x="5466984" y="4375026"/>
                  <a:ext cx="157425" cy="184994"/>
                </a:xfrm>
                <a:custGeom>
                  <a:avLst/>
                  <a:gdLst>
                    <a:gd name="connsiteX0" fmla="*/ 157425 w 157425"/>
                    <a:gd name="connsiteY0" fmla="*/ 30278 h 184994"/>
                    <a:gd name="connsiteX1" fmla="*/ 157425 w 157425"/>
                    <a:gd name="connsiteY1" fmla="*/ 97658 h 184994"/>
                    <a:gd name="connsiteX2" fmla="*/ 150567 w 157425"/>
                    <a:gd name="connsiteY2" fmla="*/ 129685 h 184994"/>
                    <a:gd name="connsiteX3" fmla="*/ 150567 w 157425"/>
                    <a:gd name="connsiteY3" fmla="*/ 129685 h 184994"/>
                    <a:gd name="connsiteX4" fmla="*/ 116072 w 157425"/>
                    <a:gd name="connsiteY4" fmla="*/ 171279 h 184994"/>
                    <a:gd name="connsiteX5" fmla="*/ 78730 w 157425"/>
                    <a:gd name="connsiteY5" fmla="*/ 184995 h 184994"/>
                    <a:gd name="connsiteX6" fmla="*/ 43205 w 157425"/>
                    <a:gd name="connsiteY6" fmla="*/ 171588 h 184994"/>
                    <a:gd name="connsiteX7" fmla="*/ 3360 w 157425"/>
                    <a:gd name="connsiteY7" fmla="*/ 122484 h 184994"/>
                    <a:gd name="connsiteX8" fmla="*/ 3360 w 157425"/>
                    <a:gd name="connsiteY8" fmla="*/ 122176 h 184994"/>
                    <a:gd name="connsiteX9" fmla="*/ 3120 w 157425"/>
                    <a:gd name="connsiteY9" fmla="*/ 121319 h 184994"/>
                    <a:gd name="connsiteX10" fmla="*/ 0 w 157425"/>
                    <a:gd name="connsiteY10" fmla="*/ 101773 h 184994"/>
                    <a:gd name="connsiteX11" fmla="*/ 0 w 157425"/>
                    <a:gd name="connsiteY11" fmla="*/ 30381 h 184994"/>
                    <a:gd name="connsiteX12" fmla="*/ 25889 w 157425"/>
                    <a:gd name="connsiteY12" fmla="*/ 1 h 184994"/>
                    <a:gd name="connsiteX13" fmla="*/ 131742 w 157425"/>
                    <a:gd name="connsiteY13" fmla="*/ 1 h 184994"/>
                    <a:gd name="connsiteX14" fmla="*/ 157425 w 157425"/>
                    <a:gd name="connsiteY14" fmla="*/ 30278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425" h="184994">
                      <a:moveTo>
                        <a:pt x="157425" y="30278"/>
                      </a:moveTo>
                      <a:lnTo>
                        <a:pt x="157425" y="97658"/>
                      </a:lnTo>
                      <a:cubicBezTo>
                        <a:pt x="157391" y="108700"/>
                        <a:pt x="155053" y="119604"/>
                        <a:pt x="150567" y="129685"/>
                      </a:cubicBezTo>
                      <a:lnTo>
                        <a:pt x="150567" y="129685"/>
                      </a:lnTo>
                      <a:cubicBezTo>
                        <a:pt x="143000" y="146384"/>
                        <a:pt x="131087" y="160752"/>
                        <a:pt x="116072" y="171279"/>
                      </a:cubicBezTo>
                      <a:cubicBezTo>
                        <a:pt x="103590" y="180057"/>
                        <a:pt x="90183" y="184995"/>
                        <a:pt x="78730" y="184995"/>
                      </a:cubicBezTo>
                      <a:cubicBezTo>
                        <a:pt x="68751" y="184789"/>
                        <a:pt x="55790" y="179920"/>
                        <a:pt x="43205" y="171588"/>
                      </a:cubicBezTo>
                      <a:cubicBezTo>
                        <a:pt x="26300" y="160409"/>
                        <a:pt x="10218" y="142990"/>
                        <a:pt x="3360" y="122484"/>
                      </a:cubicBezTo>
                      <a:lnTo>
                        <a:pt x="3360" y="122176"/>
                      </a:lnTo>
                      <a:lnTo>
                        <a:pt x="3120" y="121319"/>
                      </a:lnTo>
                      <a:cubicBezTo>
                        <a:pt x="1080" y="115009"/>
                        <a:pt x="27" y="108426"/>
                        <a:pt x="0" y="101773"/>
                      </a:cubicBezTo>
                      <a:lnTo>
                        <a:pt x="0" y="30381"/>
                      </a:lnTo>
                      <a:cubicBezTo>
                        <a:pt x="0" y="13682"/>
                        <a:pt x="11659" y="1"/>
                        <a:pt x="25889" y="1"/>
                      </a:cubicBezTo>
                      <a:lnTo>
                        <a:pt x="131742" y="1"/>
                      </a:lnTo>
                      <a:cubicBezTo>
                        <a:pt x="145767" y="-102"/>
                        <a:pt x="157425" y="13579"/>
                        <a:pt x="157425" y="30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9" name="Freeform: Shape 6508">
                  <a:extLst>
                    <a:ext uri="{FF2B5EF4-FFF2-40B4-BE49-F238E27FC236}">
                      <a16:creationId xmlns:a16="http://schemas.microsoft.com/office/drawing/2014/main" id="{7F08F21B-F989-43D7-A802-ACAEAFDB4393}"/>
                    </a:ext>
                  </a:extLst>
                </p:cNvPr>
                <p:cNvSpPr/>
                <p:nvPr/>
              </p:nvSpPr>
              <p:spPr>
                <a:xfrm>
                  <a:off x="5463384" y="4358807"/>
                  <a:ext cx="159051" cy="84627"/>
                </a:xfrm>
                <a:custGeom>
                  <a:avLst/>
                  <a:gdLst>
                    <a:gd name="connsiteX0" fmla="*/ 3394 w 159051"/>
                    <a:gd name="connsiteY0" fmla="*/ 84628 h 84627"/>
                    <a:gd name="connsiteX1" fmla="*/ 37684 w 159051"/>
                    <a:gd name="connsiteY1" fmla="*/ 35113 h 84627"/>
                    <a:gd name="connsiteX2" fmla="*/ 158522 w 159051"/>
                    <a:gd name="connsiteY2" fmla="*/ 24826 h 84627"/>
                    <a:gd name="connsiteX3" fmla="*/ 3565 w 159051"/>
                    <a:gd name="connsiteY3" fmla="*/ 14025 h 84627"/>
                    <a:gd name="connsiteX4" fmla="*/ 3394 w 159051"/>
                    <a:gd name="connsiteY4" fmla="*/ 84628 h 8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51" h="84627">
                      <a:moveTo>
                        <a:pt x="3394" y="84628"/>
                      </a:moveTo>
                      <a:cubicBezTo>
                        <a:pt x="3394" y="84628"/>
                        <a:pt x="3394" y="41731"/>
                        <a:pt x="37684" y="35113"/>
                      </a:cubicBezTo>
                      <a:cubicBezTo>
                        <a:pt x="71974" y="28495"/>
                        <a:pt x="147721" y="56030"/>
                        <a:pt x="158522" y="24826"/>
                      </a:cubicBezTo>
                      <a:cubicBezTo>
                        <a:pt x="169323" y="-6378"/>
                        <a:pt x="11486" y="-6035"/>
                        <a:pt x="3565" y="14025"/>
                      </a:cubicBezTo>
                      <a:cubicBezTo>
                        <a:pt x="-4356" y="34084"/>
                        <a:pt x="3394" y="84628"/>
                        <a:pt x="3394" y="8462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0" name="Freeform: Shape 6509">
                  <a:extLst>
                    <a:ext uri="{FF2B5EF4-FFF2-40B4-BE49-F238E27FC236}">
                      <a16:creationId xmlns:a16="http://schemas.microsoft.com/office/drawing/2014/main" id="{FD21F972-6F2A-4195-A654-415D23E4F64D}"/>
                    </a:ext>
                  </a:extLst>
                </p:cNvPr>
                <p:cNvSpPr/>
                <p:nvPr/>
              </p:nvSpPr>
              <p:spPr>
                <a:xfrm>
                  <a:off x="5342004" y="5172577"/>
                  <a:ext cx="243108" cy="982621"/>
                </a:xfrm>
                <a:custGeom>
                  <a:avLst/>
                  <a:gdLst>
                    <a:gd name="connsiteX0" fmla="*/ 12543 w 243108"/>
                    <a:gd name="connsiteY0" fmla="*/ 0 h 982621"/>
                    <a:gd name="connsiteX1" fmla="*/ 7193 w 243108"/>
                    <a:gd name="connsiteY1" fmla="*/ 518979 h 982621"/>
                    <a:gd name="connsiteX2" fmla="*/ 7193 w 243108"/>
                    <a:gd name="connsiteY2" fmla="*/ 969927 h 982621"/>
                    <a:gd name="connsiteX3" fmla="*/ 115035 w 243108"/>
                    <a:gd name="connsiteY3" fmla="*/ 969927 h 982621"/>
                    <a:gd name="connsiteX4" fmla="*/ 176174 w 243108"/>
                    <a:gd name="connsiteY4" fmla="*/ 518979 h 982621"/>
                    <a:gd name="connsiteX5" fmla="*/ 243108 w 243108"/>
                    <a:gd name="connsiteY5" fmla="*/ 14402 h 98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108" h="982621">
                      <a:moveTo>
                        <a:pt x="12543" y="0"/>
                      </a:moveTo>
                      <a:cubicBezTo>
                        <a:pt x="12543" y="0"/>
                        <a:pt x="23378" y="330453"/>
                        <a:pt x="7193" y="518979"/>
                      </a:cubicBezTo>
                      <a:cubicBezTo>
                        <a:pt x="-8992" y="707506"/>
                        <a:pt x="7193" y="969927"/>
                        <a:pt x="7193" y="969927"/>
                      </a:cubicBezTo>
                      <a:cubicBezTo>
                        <a:pt x="7193" y="969927"/>
                        <a:pt x="58937" y="998491"/>
                        <a:pt x="115035" y="969927"/>
                      </a:cubicBezTo>
                      <a:cubicBezTo>
                        <a:pt x="115035" y="969927"/>
                        <a:pt x="176551" y="605699"/>
                        <a:pt x="176174" y="518979"/>
                      </a:cubicBezTo>
                      <a:cubicBezTo>
                        <a:pt x="175729" y="426671"/>
                        <a:pt x="243108" y="14402"/>
                        <a:pt x="243108" y="1440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1" name="Freeform: Shape 6510">
                  <a:extLst>
                    <a:ext uri="{FF2B5EF4-FFF2-40B4-BE49-F238E27FC236}">
                      <a16:creationId xmlns:a16="http://schemas.microsoft.com/office/drawing/2014/main" id="{0BEC52A1-0AD6-45CA-BB47-06ADED15E3CA}"/>
                    </a:ext>
                  </a:extLst>
                </p:cNvPr>
                <p:cNvSpPr/>
                <p:nvPr/>
              </p:nvSpPr>
              <p:spPr>
                <a:xfrm>
                  <a:off x="5501342" y="5171857"/>
                  <a:ext cx="243407" cy="983341"/>
                </a:xfrm>
                <a:custGeom>
                  <a:avLst/>
                  <a:gdLst>
                    <a:gd name="connsiteX0" fmla="*/ 235949 w 243407"/>
                    <a:gd name="connsiteY0" fmla="*/ 970647 h 983341"/>
                    <a:gd name="connsiteX1" fmla="*/ 128107 w 243407"/>
                    <a:gd name="connsiteY1" fmla="*/ 970647 h 983341"/>
                    <a:gd name="connsiteX2" fmla="*/ 66968 w 243407"/>
                    <a:gd name="connsiteY2" fmla="*/ 519699 h 983341"/>
                    <a:gd name="connsiteX3" fmla="*/ 41422 w 243407"/>
                    <a:gd name="connsiteY3" fmla="*/ 286527 h 983341"/>
                    <a:gd name="connsiteX4" fmla="*/ 0 w 243407"/>
                    <a:gd name="connsiteY4" fmla="*/ 14985 h 983341"/>
                    <a:gd name="connsiteX5" fmla="*/ 239653 w 243407"/>
                    <a:gd name="connsiteY5" fmla="*/ 0 h 983341"/>
                    <a:gd name="connsiteX6" fmla="*/ 236224 w 243407"/>
                    <a:gd name="connsiteY6" fmla="*/ 519562 h 983341"/>
                    <a:gd name="connsiteX7" fmla="*/ 235949 w 243407"/>
                    <a:gd name="connsiteY7" fmla="*/ 970647 h 9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07" h="983341">
                      <a:moveTo>
                        <a:pt x="235949" y="970647"/>
                      </a:moveTo>
                      <a:cubicBezTo>
                        <a:pt x="235949" y="970647"/>
                        <a:pt x="184206" y="999211"/>
                        <a:pt x="128107" y="970647"/>
                      </a:cubicBezTo>
                      <a:cubicBezTo>
                        <a:pt x="128107" y="970647"/>
                        <a:pt x="66591" y="606384"/>
                        <a:pt x="66968" y="519699"/>
                      </a:cubicBezTo>
                      <a:cubicBezTo>
                        <a:pt x="66968" y="480711"/>
                        <a:pt x="55241" y="384631"/>
                        <a:pt x="41422" y="286527"/>
                      </a:cubicBezTo>
                      <a:cubicBezTo>
                        <a:pt x="22494" y="152522"/>
                        <a:pt x="0" y="14985"/>
                        <a:pt x="0" y="14985"/>
                      </a:cubicBezTo>
                      <a:lnTo>
                        <a:pt x="239653" y="0"/>
                      </a:lnTo>
                      <a:cubicBezTo>
                        <a:pt x="239653" y="0"/>
                        <a:pt x="219902" y="331036"/>
                        <a:pt x="236224" y="519562"/>
                      </a:cubicBezTo>
                      <a:cubicBezTo>
                        <a:pt x="252546" y="708089"/>
                        <a:pt x="235949" y="970647"/>
                        <a:pt x="235949" y="97064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2" name="Freeform: Shape 6511">
                  <a:extLst>
                    <a:ext uri="{FF2B5EF4-FFF2-40B4-BE49-F238E27FC236}">
                      <a16:creationId xmlns:a16="http://schemas.microsoft.com/office/drawing/2014/main" id="{9C2631D8-293D-4E77-8572-804B7C3D2299}"/>
                    </a:ext>
                  </a:extLst>
                </p:cNvPr>
                <p:cNvSpPr/>
                <p:nvPr/>
              </p:nvSpPr>
              <p:spPr>
                <a:xfrm>
                  <a:off x="5343584" y="4619274"/>
                  <a:ext cx="405646" cy="628055"/>
                </a:xfrm>
                <a:custGeom>
                  <a:avLst/>
                  <a:gdLst>
                    <a:gd name="connsiteX0" fmla="*/ 394531 w 405646"/>
                    <a:gd name="connsiteY0" fmla="*/ 608270 h 628055"/>
                    <a:gd name="connsiteX1" fmla="*/ 199078 w 405646"/>
                    <a:gd name="connsiteY1" fmla="*/ 628056 h 628055"/>
                    <a:gd name="connsiteX2" fmla="*/ 79063 w 405646"/>
                    <a:gd name="connsiteY2" fmla="*/ 618866 h 628055"/>
                    <a:gd name="connsiteX3" fmla="*/ 12300 w 405646"/>
                    <a:gd name="connsiteY3" fmla="*/ 608270 h 628055"/>
                    <a:gd name="connsiteX4" fmla="*/ 3796 w 405646"/>
                    <a:gd name="connsiteY4" fmla="*/ 507972 h 628055"/>
                    <a:gd name="connsiteX5" fmla="*/ 8116 w 405646"/>
                    <a:gd name="connsiteY5" fmla="*/ 287864 h 628055"/>
                    <a:gd name="connsiteX6" fmla="*/ 8562 w 405646"/>
                    <a:gd name="connsiteY6" fmla="*/ 259781 h 628055"/>
                    <a:gd name="connsiteX7" fmla="*/ 57391 w 405646"/>
                    <a:gd name="connsiteY7" fmla="*/ 15945 h 628055"/>
                    <a:gd name="connsiteX8" fmla="*/ 137184 w 405646"/>
                    <a:gd name="connsiteY8" fmla="*/ 0 h 628055"/>
                    <a:gd name="connsiteX9" fmla="*/ 201889 w 405646"/>
                    <a:gd name="connsiteY9" fmla="*/ 49103 h 628055"/>
                    <a:gd name="connsiteX10" fmla="*/ 264709 w 405646"/>
                    <a:gd name="connsiteY10" fmla="*/ 1406 h 628055"/>
                    <a:gd name="connsiteX11" fmla="*/ 363155 w 405646"/>
                    <a:gd name="connsiteY11" fmla="*/ 20402 h 628055"/>
                    <a:gd name="connsiteX12" fmla="*/ 380677 w 405646"/>
                    <a:gd name="connsiteY12" fmla="*/ 314954 h 628055"/>
                    <a:gd name="connsiteX13" fmla="*/ 394531 w 405646"/>
                    <a:gd name="connsiteY13" fmla="*/ 608270 h 6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646" h="628055">
                      <a:moveTo>
                        <a:pt x="394531" y="608270"/>
                      </a:moveTo>
                      <a:cubicBezTo>
                        <a:pt x="394531" y="608270"/>
                        <a:pt x="292381" y="628056"/>
                        <a:pt x="199078" y="628056"/>
                      </a:cubicBezTo>
                      <a:cubicBezTo>
                        <a:pt x="158917" y="627576"/>
                        <a:pt x="118829" y="624489"/>
                        <a:pt x="79063" y="618866"/>
                      </a:cubicBezTo>
                      <a:cubicBezTo>
                        <a:pt x="40178" y="613722"/>
                        <a:pt x="12300" y="608270"/>
                        <a:pt x="12300" y="608270"/>
                      </a:cubicBezTo>
                      <a:cubicBezTo>
                        <a:pt x="12300" y="608270"/>
                        <a:pt x="-8274" y="610088"/>
                        <a:pt x="3796" y="507972"/>
                      </a:cubicBezTo>
                      <a:cubicBezTo>
                        <a:pt x="13123" y="430237"/>
                        <a:pt x="10208" y="360079"/>
                        <a:pt x="8116" y="287864"/>
                      </a:cubicBezTo>
                      <a:cubicBezTo>
                        <a:pt x="7876" y="279841"/>
                        <a:pt x="8116" y="270342"/>
                        <a:pt x="8562" y="259781"/>
                      </a:cubicBezTo>
                      <a:cubicBezTo>
                        <a:pt x="12540" y="175599"/>
                        <a:pt x="37983" y="24072"/>
                        <a:pt x="57391" y="15945"/>
                      </a:cubicBezTo>
                      <a:cubicBezTo>
                        <a:pt x="57391" y="15945"/>
                        <a:pt x="86229" y="5212"/>
                        <a:pt x="137184" y="0"/>
                      </a:cubicBezTo>
                      <a:cubicBezTo>
                        <a:pt x="137184" y="995"/>
                        <a:pt x="166776" y="44234"/>
                        <a:pt x="201889" y="49103"/>
                      </a:cubicBezTo>
                      <a:cubicBezTo>
                        <a:pt x="223698" y="40462"/>
                        <a:pt x="240843" y="33090"/>
                        <a:pt x="264709" y="1406"/>
                      </a:cubicBezTo>
                      <a:cubicBezTo>
                        <a:pt x="297946" y="5315"/>
                        <a:pt x="330851" y="11659"/>
                        <a:pt x="363155" y="20402"/>
                      </a:cubicBezTo>
                      <a:cubicBezTo>
                        <a:pt x="363155" y="20402"/>
                        <a:pt x="366824" y="36450"/>
                        <a:pt x="380677" y="314954"/>
                      </a:cubicBezTo>
                      <a:cubicBezTo>
                        <a:pt x="386301" y="425265"/>
                        <a:pt x="423951" y="608648"/>
                        <a:pt x="394531" y="608270"/>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3" name="Freeform: Shape 6512">
                  <a:extLst>
                    <a:ext uri="{FF2B5EF4-FFF2-40B4-BE49-F238E27FC236}">
                      <a16:creationId xmlns:a16="http://schemas.microsoft.com/office/drawing/2014/main" id="{F4C2B66E-4F6C-4EB4-A68E-779295655DBE}"/>
                    </a:ext>
                  </a:extLst>
                </p:cNvPr>
                <p:cNvSpPr/>
                <p:nvPr/>
              </p:nvSpPr>
              <p:spPr>
                <a:xfrm>
                  <a:off x="5542765" y="5343582"/>
                  <a:ext cx="64261" cy="347974"/>
                </a:xfrm>
                <a:custGeom>
                  <a:avLst/>
                  <a:gdLst>
                    <a:gd name="connsiteX0" fmla="*/ 25546 w 64261"/>
                    <a:gd name="connsiteY0" fmla="*/ 347975 h 347974"/>
                    <a:gd name="connsiteX1" fmla="*/ 0 w 64261"/>
                    <a:gd name="connsiteY1" fmla="*/ 114803 h 347974"/>
                    <a:gd name="connsiteX2" fmla="*/ 49309 w 64261"/>
                    <a:gd name="connsiteY2" fmla="*/ 0 h 347974"/>
                    <a:gd name="connsiteX3" fmla="*/ 25546 w 64261"/>
                    <a:gd name="connsiteY3" fmla="*/ 347975 h 347974"/>
                  </a:gdLst>
                  <a:ahLst/>
                  <a:cxnLst>
                    <a:cxn ang="0">
                      <a:pos x="connsiteX0" y="connsiteY0"/>
                    </a:cxn>
                    <a:cxn ang="0">
                      <a:pos x="connsiteX1" y="connsiteY1"/>
                    </a:cxn>
                    <a:cxn ang="0">
                      <a:pos x="connsiteX2" y="connsiteY2"/>
                    </a:cxn>
                    <a:cxn ang="0">
                      <a:pos x="connsiteX3" y="connsiteY3"/>
                    </a:cxn>
                  </a:cxnLst>
                  <a:rect l="l" t="t" r="r" b="b"/>
                  <a:pathLst>
                    <a:path w="64261" h="347974">
                      <a:moveTo>
                        <a:pt x="25546" y="347975"/>
                      </a:moveTo>
                      <a:cubicBezTo>
                        <a:pt x="25546" y="308987"/>
                        <a:pt x="13819" y="212907"/>
                        <a:pt x="0" y="114803"/>
                      </a:cubicBezTo>
                      <a:cubicBezTo>
                        <a:pt x="14333" y="56304"/>
                        <a:pt x="49309" y="0"/>
                        <a:pt x="49309" y="0"/>
                      </a:cubicBezTo>
                      <a:cubicBezTo>
                        <a:pt x="93543" y="124198"/>
                        <a:pt x="25546" y="347975"/>
                        <a:pt x="25546" y="34797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4" name="Freeform: Shape 6513">
                  <a:extLst>
                    <a:ext uri="{FF2B5EF4-FFF2-40B4-BE49-F238E27FC236}">
                      <a16:creationId xmlns:a16="http://schemas.microsoft.com/office/drawing/2014/main" id="{BC547330-E9CC-4767-91DD-86912B8CD6EE}"/>
                    </a:ext>
                  </a:extLst>
                </p:cNvPr>
                <p:cNvSpPr/>
                <p:nvPr/>
              </p:nvSpPr>
              <p:spPr>
                <a:xfrm>
                  <a:off x="5133411" y="4633470"/>
                  <a:ext cx="273051" cy="561464"/>
                </a:xfrm>
                <a:custGeom>
                  <a:avLst/>
                  <a:gdLst>
                    <a:gd name="connsiteX0" fmla="*/ 124027 w 273051"/>
                    <a:gd name="connsiteY0" fmla="*/ 333264 h 561464"/>
                    <a:gd name="connsiteX1" fmla="*/ 142612 w 273051"/>
                    <a:gd name="connsiteY1" fmla="*/ 383808 h 561464"/>
                    <a:gd name="connsiteX2" fmla="*/ 211192 w 273051"/>
                    <a:gd name="connsiteY2" fmla="*/ 523437 h 561464"/>
                    <a:gd name="connsiteX3" fmla="*/ 198196 w 273051"/>
                    <a:gd name="connsiteY3" fmla="*/ 561464 h 561464"/>
                    <a:gd name="connsiteX4" fmla="*/ 50166 w 273051"/>
                    <a:gd name="connsiteY4" fmla="*/ 419915 h 561464"/>
                    <a:gd name="connsiteX5" fmla="*/ 0 w 273051"/>
                    <a:gd name="connsiteY5" fmla="*/ 338271 h 561464"/>
                    <a:gd name="connsiteX6" fmla="*/ 273051 w 273051"/>
                    <a:gd name="connsiteY6" fmla="*/ 0 h 561464"/>
                    <a:gd name="connsiteX7" fmla="*/ 259644 w 273051"/>
                    <a:gd name="connsiteY7" fmla="*/ 215581 h 561464"/>
                    <a:gd name="connsiteX8" fmla="*/ 124027 w 273051"/>
                    <a:gd name="connsiteY8" fmla="*/ 333264 h 56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51" h="561464">
                      <a:moveTo>
                        <a:pt x="124027" y="333264"/>
                      </a:moveTo>
                      <a:cubicBezTo>
                        <a:pt x="121592" y="335288"/>
                        <a:pt x="130096" y="356376"/>
                        <a:pt x="142612" y="383808"/>
                      </a:cubicBezTo>
                      <a:cubicBezTo>
                        <a:pt x="168364" y="440181"/>
                        <a:pt x="211192" y="523437"/>
                        <a:pt x="211192" y="523437"/>
                      </a:cubicBezTo>
                      <a:cubicBezTo>
                        <a:pt x="207900" y="536433"/>
                        <a:pt x="203552" y="549154"/>
                        <a:pt x="198196" y="561464"/>
                      </a:cubicBezTo>
                      <a:cubicBezTo>
                        <a:pt x="126187" y="504920"/>
                        <a:pt x="79793" y="456811"/>
                        <a:pt x="50166" y="419915"/>
                      </a:cubicBezTo>
                      <a:cubicBezTo>
                        <a:pt x="8538" y="368000"/>
                        <a:pt x="0" y="338271"/>
                        <a:pt x="0" y="338271"/>
                      </a:cubicBezTo>
                      <a:cubicBezTo>
                        <a:pt x="160271" y="12036"/>
                        <a:pt x="273051" y="0"/>
                        <a:pt x="273051" y="0"/>
                      </a:cubicBezTo>
                      <a:lnTo>
                        <a:pt x="259644" y="215581"/>
                      </a:lnTo>
                      <a:cubicBezTo>
                        <a:pt x="259644" y="215581"/>
                        <a:pt x="131433" y="327092"/>
                        <a:pt x="124027" y="3332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5" name="Freeform: Shape 6514">
                  <a:extLst>
                    <a:ext uri="{FF2B5EF4-FFF2-40B4-BE49-F238E27FC236}">
                      <a16:creationId xmlns:a16="http://schemas.microsoft.com/office/drawing/2014/main" id="{1E3CCBCB-F4BF-4B66-ABE8-BA028A9A369F}"/>
                    </a:ext>
                  </a:extLst>
                </p:cNvPr>
                <p:cNvSpPr/>
                <p:nvPr/>
              </p:nvSpPr>
              <p:spPr>
                <a:xfrm>
                  <a:off x="5330043" y="5139076"/>
                  <a:ext cx="74694" cy="59119"/>
                </a:xfrm>
                <a:custGeom>
                  <a:avLst/>
                  <a:gdLst>
                    <a:gd name="connsiteX0" fmla="*/ 5987 w 74694"/>
                    <a:gd name="connsiteY0" fmla="*/ 21945 h 59119"/>
                    <a:gd name="connsiteX1" fmla="*/ 60646 w 74694"/>
                    <a:gd name="connsiteY1" fmla="*/ 6138 h 59119"/>
                    <a:gd name="connsiteX2" fmla="*/ 67126 w 74694"/>
                    <a:gd name="connsiteY2" fmla="*/ 55755 h 59119"/>
                    <a:gd name="connsiteX3" fmla="*/ 25978 w 74694"/>
                    <a:gd name="connsiteY3" fmla="*/ 47834 h 59119"/>
                    <a:gd name="connsiteX4" fmla="*/ 1393 w 74694"/>
                    <a:gd name="connsiteY4" fmla="*/ 55858 h 59119"/>
                    <a:gd name="connsiteX5" fmla="*/ 5987 w 74694"/>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94" h="59119">
                      <a:moveTo>
                        <a:pt x="5987" y="21945"/>
                      </a:moveTo>
                      <a:cubicBezTo>
                        <a:pt x="5987" y="21945"/>
                        <a:pt x="44804" y="-14025"/>
                        <a:pt x="60646" y="6138"/>
                      </a:cubicBezTo>
                      <a:cubicBezTo>
                        <a:pt x="76488" y="26300"/>
                        <a:pt x="79334" y="57915"/>
                        <a:pt x="67126" y="55755"/>
                      </a:cubicBezTo>
                      <a:cubicBezTo>
                        <a:pt x="54919" y="53595"/>
                        <a:pt x="29716" y="42039"/>
                        <a:pt x="25978" y="47834"/>
                      </a:cubicBezTo>
                      <a:cubicBezTo>
                        <a:pt x="22241" y="53629"/>
                        <a:pt x="6262" y="64602"/>
                        <a:pt x="1393" y="55858"/>
                      </a:cubicBezTo>
                      <a:cubicBezTo>
                        <a:pt x="-3477" y="47114"/>
                        <a:pt x="5987" y="21945"/>
                        <a:pt x="5987"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6" name="Freeform: Shape 6515">
                  <a:extLst>
                    <a:ext uri="{FF2B5EF4-FFF2-40B4-BE49-F238E27FC236}">
                      <a16:creationId xmlns:a16="http://schemas.microsoft.com/office/drawing/2014/main" id="{2ED53003-FA19-4CC9-B3CB-7FA5525EA051}"/>
                    </a:ext>
                  </a:extLst>
                </p:cNvPr>
                <p:cNvSpPr/>
                <p:nvPr/>
              </p:nvSpPr>
              <p:spPr>
                <a:xfrm>
                  <a:off x="5183543" y="5017278"/>
                  <a:ext cx="161025" cy="177656"/>
                </a:xfrm>
                <a:custGeom>
                  <a:avLst/>
                  <a:gdLst>
                    <a:gd name="connsiteX0" fmla="*/ 161026 w 161025"/>
                    <a:gd name="connsiteY0" fmla="*/ 139629 h 177656"/>
                    <a:gd name="connsiteX1" fmla="*/ 148030 w 161025"/>
                    <a:gd name="connsiteY1" fmla="*/ 177657 h 177656"/>
                    <a:gd name="connsiteX2" fmla="*/ 0 w 161025"/>
                    <a:gd name="connsiteY2" fmla="*/ 36107 h 177656"/>
                    <a:gd name="connsiteX3" fmla="*/ 92583 w 161025"/>
                    <a:gd name="connsiteY3" fmla="*/ 0 h 177656"/>
                    <a:gd name="connsiteX4" fmla="*/ 161026 w 161025"/>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5" h="177656">
                      <a:moveTo>
                        <a:pt x="161026" y="139629"/>
                      </a:moveTo>
                      <a:cubicBezTo>
                        <a:pt x="157734" y="152625"/>
                        <a:pt x="153386" y="165347"/>
                        <a:pt x="148030" y="177657"/>
                      </a:cubicBezTo>
                      <a:cubicBezTo>
                        <a:pt x="76021" y="121113"/>
                        <a:pt x="29626" y="73004"/>
                        <a:pt x="0" y="36107"/>
                      </a:cubicBezTo>
                      <a:cubicBezTo>
                        <a:pt x="22357" y="34427"/>
                        <a:pt x="54864" y="26438"/>
                        <a:pt x="92583" y="0"/>
                      </a:cubicBezTo>
                      <a:cubicBezTo>
                        <a:pt x="118232" y="56373"/>
                        <a:pt x="161026" y="139629"/>
                        <a:pt x="161026"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7" name="Freeform: Shape 6516">
                  <a:extLst>
                    <a:ext uri="{FF2B5EF4-FFF2-40B4-BE49-F238E27FC236}">
                      <a16:creationId xmlns:a16="http://schemas.microsoft.com/office/drawing/2014/main" id="{B6082BC8-1B96-41E9-8772-41A49C2B2025}"/>
                    </a:ext>
                  </a:extLst>
                </p:cNvPr>
                <p:cNvSpPr/>
                <p:nvPr/>
              </p:nvSpPr>
              <p:spPr>
                <a:xfrm>
                  <a:off x="5695869" y="4636659"/>
                  <a:ext cx="267702" cy="558275"/>
                </a:xfrm>
                <a:custGeom>
                  <a:avLst/>
                  <a:gdLst>
                    <a:gd name="connsiteX0" fmla="*/ 267702 w 267702"/>
                    <a:gd name="connsiteY0" fmla="*/ 335082 h 558275"/>
                    <a:gd name="connsiteX1" fmla="*/ 217501 w 267702"/>
                    <a:gd name="connsiteY1" fmla="*/ 416726 h 558275"/>
                    <a:gd name="connsiteX2" fmla="*/ 69506 w 267702"/>
                    <a:gd name="connsiteY2" fmla="*/ 558276 h 558275"/>
                    <a:gd name="connsiteX3" fmla="*/ 56510 w 267702"/>
                    <a:gd name="connsiteY3" fmla="*/ 520248 h 558275"/>
                    <a:gd name="connsiteX4" fmla="*/ 125090 w 267702"/>
                    <a:gd name="connsiteY4" fmla="*/ 380619 h 558275"/>
                    <a:gd name="connsiteX5" fmla="*/ 143675 w 267702"/>
                    <a:gd name="connsiteY5" fmla="*/ 330076 h 558275"/>
                    <a:gd name="connsiteX6" fmla="*/ 24620 w 267702"/>
                    <a:gd name="connsiteY6" fmla="*/ 226863 h 558275"/>
                    <a:gd name="connsiteX7" fmla="*/ 7990 w 267702"/>
                    <a:gd name="connsiteY7" fmla="*/ 212392 h 558275"/>
                    <a:gd name="connsiteX8" fmla="*/ 0 w 267702"/>
                    <a:gd name="connsiteY8" fmla="*/ 0 h 558275"/>
                    <a:gd name="connsiteX9" fmla="*/ 267702 w 267702"/>
                    <a:gd name="connsiteY9" fmla="*/ 335082 h 55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702" h="558275">
                      <a:moveTo>
                        <a:pt x="267702" y="335082"/>
                      </a:moveTo>
                      <a:cubicBezTo>
                        <a:pt x="267702" y="335082"/>
                        <a:pt x="259164" y="364811"/>
                        <a:pt x="217501" y="416726"/>
                      </a:cubicBezTo>
                      <a:cubicBezTo>
                        <a:pt x="187875" y="453623"/>
                        <a:pt x="141481" y="501732"/>
                        <a:pt x="69506" y="558276"/>
                      </a:cubicBezTo>
                      <a:cubicBezTo>
                        <a:pt x="64129" y="545966"/>
                        <a:pt x="59785" y="533278"/>
                        <a:pt x="56510" y="520248"/>
                      </a:cubicBezTo>
                      <a:cubicBezTo>
                        <a:pt x="56510" y="520248"/>
                        <a:pt x="99304" y="436992"/>
                        <a:pt x="125090" y="380619"/>
                      </a:cubicBezTo>
                      <a:cubicBezTo>
                        <a:pt x="137606" y="353187"/>
                        <a:pt x="146110" y="332099"/>
                        <a:pt x="143675" y="330076"/>
                      </a:cubicBezTo>
                      <a:cubicBezTo>
                        <a:pt x="137914" y="325310"/>
                        <a:pt x="59562" y="257209"/>
                        <a:pt x="24620" y="226863"/>
                      </a:cubicBezTo>
                      <a:lnTo>
                        <a:pt x="7990" y="212392"/>
                      </a:lnTo>
                      <a:lnTo>
                        <a:pt x="0" y="0"/>
                      </a:lnTo>
                      <a:cubicBezTo>
                        <a:pt x="0" y="0"/>
                        <a:pt x="107431" y="8847"/>
                        <a:pt x="267702" y="335082"/>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8" name="Freeform: Shape 6517">
                  <a:extLst>
                    <a:ext uri="{FF2B5EF4-FFF2-40B4-BE49-F238E27FC236}">
                      <a16:creationId xmlns:a16="http://schemas.microsoft.com/office/drawing/2014/main" id="{0DA6AE9E-B864-4D0A-9BBE-677CE8E8E1D8}"/>
                    </a:ext>
                  </a:extLst>
                </p:cNvPr>
                <p:cNvSpPr/>
                <p:nvPr/>
              </p:nvSpPr>
              <p:spPr>
                <a:xfrm>
                  <a:off x="5692207" y="5139076"/>
                  <a:ext cx="74589" cy="59119"/>
                </a:xfrm>
                <a:custGeom>
                  <a:avLst/>
                  <a:gdLst>
                    <a:gd name="connsiteX0" fmla="*/ 68711 w 74589"/>
                    <a:gd name="connsiteY0" fmla="*/ 21945 h 59119"/>
                    <a:gd name="connsiteX1" fmla="*/ 14053 w 74589"/>
                    <a:gd name="connsiteY1" fmla="*/ 6138 h 59119"/>
                    <a:gd name="connsiteX2" fmla="*/ 7572 w 74589"/>
                    <a:gd name="connsiteY2" fmla="*/ 55755 h 59119"/>
                    <a:gd name="connsiteX3" fmla="*/ 48548 w 74589"/>
                    <a:gd name="connsiteY3" fmla="*/ 47834 h 59119"/>
                    <a:gd name="connsiteX4" fmla="*/ 73169 w 74589"/>
                    <a:gd name="connsiteY4" fmla="*/ 55858 h 59119"/>
                    <a:gd name="connsiteX5" fmla="*/ 68711 w 74589"/>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89" h="59119">
                      <a:moveTo>
                        <a:pt x="68711" y="21945"/>
                      </a:moveTo>
                      <a:cubicBezTo>
                        <a:pt x="68711" y="21945"/>
                        <a:pt x="29860" y="-14025"/>
                        <a:pt x="14053" y="6138"/>
                      </a:cubicBezTo>
                      <a:cubicBezTo>
                        <a:pt x="-1755" y="26300"/>
                        <a:pt x="-4670" y="57915"/>
                        <a:pt x="7572" y="55755"/>
                      </a:cubicBezTo>
                      <a:cubicBezTo>
                        <a:pt x="19813" y="53595"/>
                        <a:pt x="44948" y="42039"/>
                        <a:pt x="48548" y="47834"/>
                      </a:cubicBezTo>
                      <a:cubicBezTo>
                        <a:pt x="52149" y="53629"/>
                        <a:pt x="68265" y="64602"/>
                        <a:pt x="73169" y="55858"/>
                      </a:cubicBezTo>
                      <a:cubicBezTo>
                        <a:pt x="78072" y="47114"/>
                        <a:pt x="68711" y="21945"/>
                        <a:pt x="68711"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9" name="Freeform: Shape 6518">
                  <a:extLst>
                    <a:ext uri="{FF2B5EF4-FFF2-40B4-BE49-F238E27FC236}">
                      <a16:creationId xmlns:a16="http://schemas.microsoft.com/office/drawing/2014/main" id="{480AA98C-1060-4BEE-8790-6D04267888A1}"/>
                    </a:ext>
                  </a:extLst>
                </p:cNvPr>
                <p:cNvSpPr/>
                <p:nvPr/>
              </p:nvSpPr>
              <p:spPr>
                <a:xfrm>
                  <a:off x="5752379" y="5017278"/>
                  <a:ext cx="160991" cy="177656"/>
                </a:xfrm>
                <a:custGeom>
                  <a:avLst/>
                  <a:gdLst>
                    <a:gd name="connsiteX0" fmla="*/ 0 w 160991"/>
                    <a:gd name="connsiteY0" fmla="*/ 139629 h 177656"/>
                    <a:gd name="connsiteX1" fmla="*/ 12962 w 160991"/>
                    <a:gd name="connsiteY1" fmla="*/ 177657 h 177656"/>
                    <a:gd name="connsiteX2" fmla="*/ 160992 w 160991"/>
                    <a:gd name="connsiteY2" fmla="*/ 36107 h 177656"/>
                    <a:gd name="connsiteX3" fmla="*/ 68409 w 160991"/>
                    <a:gd name="connsiteY3" fmla="*/ 0 h 177656"/>
                    <a:gd name="connsiteX4" fmla="*/ 0 w 160991"/>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91" h="177656">
                      <a:moveTo>
                        <a:pt x="0" y="139629"/>
                      </a:moveTo>
                      <a:cubicBezTo>
                        <a:pt x="3275" y="152625"/>
                        <a:pt x="7609" y="165347"/>
                        <a:pt x="12962" y="177657"/>
                      </a:cubicBezTo>
                      <a:cubicBezTo>
                        <a:pt x="84971" y="121113"/>
                        <a:pt x="131365" y="73004"/>
                        <a:pt x="160992" y="36107"/>
                      </a:cubicBezTo>
                      <a:cubicBezTo>
                        <a:pt x="138669" y="34427"/>
                        <a:pt x="106128" y="26438"/>
                        <a:pt x="68409" y="0"/>
                      </a:cubicBezTo>
                      <a:cubicBezTo>
                        <a:pt x="42760" y="56373"/>
                        <a:pt x="0" y="139629"/>
                        <a:pt x="0"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10" name="Rectangle 9">
                <a:extLst>
                  <a:ext uri="{FF2B5EF4-FFF2-40B4-BE49-F238E27FC236}">
                    <a16:creationId xmlns:a16="http://schemas.microsoft.com/office/drawing/2014/main" id="{4B9083F7-A29B-4E89-8505-92C376A536C3}"/>
                  </a:ext>
                </a:extLst>
              </p:cNvPr>
              <p:cNvSpPr/>
              <p:nvPr/>
            </p:nvSpPr>
            <p:spPr>
              <a:xfrm>
                <a:off x="5223338" y="2094661"/>
                <a:ext cx="2145199" cy="16734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4"/>
                    </a:solidFill>
                  </a:rPr>
                  <a:t>Addressing Diversity </a:t>
                </a:r>
              </a:p>
              <a:p>
                <a:pPr algn="ctr"/>
                <a:r>
                  <a:rPr lang="en-US" sz="2800" b="1" dirty="0">
                    <a:solidFill>
                      <a:schemeClr val="accent4"/>
                    </a:solidFill>
                  </a:rPr>
                  <a:t>and Inclusion</a:t>
                </a:r>
              </a:p>
            </p:txBody>
          </p:sp>
        </p:grpSp>
        <p:sp>
          <p:nvSpPr>
            <p:cNvPr id="8" name="Rectangle 7">
              <a:extLst>
                <a:ext uri="{FF2B5EF4-FFF2-40B4-BE49-F238E27FC236}">
                  <a16:creationId xmlns:a16="http://schemas.microsoft.com/office/drawing/2014/main" id="{FC09F99B-4423-4F3E-B655-14ACE051C854}"/>
                </a:ext>
              </a:extLst>
            </p:cNvPr>
            <p:cNvSpPr/>
            <p:nvPr/>
          </p:nvSpPr>
          <p:spPr>
            <a:xfrm>
              <a:off x="5805715" y="3730171"/>
              <a:ext cx="580571"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3" name="Group 2">
            <a:extLst>
              <a:ext uri="{FF2B5EF4-FFF2-40B4-BE49-F238E27FC236}">
                <a16:creationId xmlns:a16="http://schemas.microsoft.com/office/drawing/2014/main" id="{C74FE798-CA38-45BB-8B97-DA3D9CDCED83}"/>
              </a:ext>
            </a:extLst>
          </p:cNvPr>
          <p:cNvGrpSpPr/>
          <p:nvPr/>
        </p:nvGrpSpPr>
        <p:grpSpPr>
          <a:xfrm>
            <a:off x="7137785" y="1854361"/>
            <a:ext cx="4058730" cy="3386564"/>
            <a:chOff x="7243466" y="2353105"/>
            <a:chExt cx="4058730" cy="3386564"/>
          </a:xfrm>
        </p:grpSpPr>
        <p:sp>
          <p:nvSpPr>
            <p:cNvPr id="4" name="TextBox 472">
              <a:extLst>
                <a:ext uri="{FF2B5EF4-FFF2-40B4-BE49-F238E27FC236}">
                  <a16:creationId xmlns:a16="http://schemas.microsoft.com/office/drawing/2014/main" id="{C7B3E805-4ADC-4CD6-87C5-98FF892EF1D8}"/>
                </a:ext>
              </a:extLst>
            </p:cNvPr>
            <p:cNvSpPr txBox="1"/>
            <p:nvPr/>
          </p:nvSpPr>
          <p:spPr>
            <a:xfrm>
              <a:off x="7524127" y="2353105"/>
              <a:ext cx="3778069" cy="851643"/>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400" b="1" i="0" dirty="0">
                  <a:solidFill>
                    <a:srgbClr val="263238"/>
                  </a:solidFill>
                  <a:effectLst/>
                  <a:cs typeface="Arial" panose="020B0604020202020204" pitchFamily="34" charset="0"/>
                </a:rPr>
                <a:t>Why Diversity and Inclusion Matter</a:t>
              </a:r>
            </a:p>
          </p:txBody>
        </p:sp>
        <p:sp>
          <p:nvSpPr>
            <p:cNvPr id="6" name="TextBox 474">
              <a:extLst>
                <a:ext uri="{FF2B5EF4-FFF2-40B4-BE49-F238E27FC236}">
                  <a16:creationId xmlns:a16="http://schemas.microsoft.com/office/drawing/2014/main" id="{032CA8BD-623C-4A6F-81D0-1EE07D25EBCD}"/>
                </a:ext>
              </a:extLst>
            </p:cNvPr>
            <p:cNvSpPr txBox="1"/>
            <p:nvPr/>
          </p:nvSpPr>
          <p:spPr>
            <a:xfrm>
              <a:off x="7243466" y="3359146"/>
              <a:ext cx="3956673" cy="2380523"/>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1600" b="0" i="0" dirty="0">
                  <a:solidFill>
                    <a:srgbClr val="263238"/>
                  </a:solidFill>
                  <a:effectLst/>
                  <a:cs typeface="Arial" panose="020B0604020202020204" pitchFamily="34" charset="0"/>
                </a:rPr>
                <a:t>A diverse workforce promotes innovation and creativity by bringing together different perspectives and experiences.</a:t>
              </a:r>
            </a:p>
            <a:p>
              <a:pPr marL="285750" indent="-285750">
                <a:lnSpc>
                  <a:spcPct val="110000"/>
                </a:lnSpc>
                <a:spcBef>
                  <a:spcPts val="1800"/>
                </a:spcBef>
                <a:buFont typeface="Arial" panose="020B0604020202020204" pitchFamily="34" charset="0"/>
                <a:buChar char="•"/>
              </a:pPr>
              <a:r>
                <a:rPr lang="en-US" sz="1600" b="0" i="0" dirty="0">
                  <a:solidFill>
                    <a:srgbClr val="263238"/>
                  </a:solidFill>
                  <a:effectLst/>
                  <a:cs typeface="Arial" panose="020B0604020202020204" pitchFamily="34" charset="0"/>
                </a:rPr>
                <a:t>A culture of inclusion fosters a positive work environment, improves employee morale and productivity, and reduces turnover.</a:t>
              </a:r>
            </a:p>
          </p:txBody>
        </p:sp>
      </p:grpSp>
    </p:spTree>
    <p:extLst>
      <p:ext uri="{BB962C8B-B14F-4D97-AF65-F5344CB8AC3E}">
        <p14:creationId xmlns:p14="http://schemas.microsoft.com/office/powerpoint/2010/main" val="4682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79901-FFFF-47A9-927E-64419CE6C8A3}"/>
              </a:ext>
            </a:extLst>
          </p:cNvPr>
          <p:cNvGrpSpPr/>
          <p:nvPr/>
        </p:nvGrpSpPr>
        <p:grpSpPr>
          <a:xfrm>
            <a:off x="995485" y="240208"/>
            <a:ext cx="6079673" cy="6377583"/>
            <a:chOff x="3056162" y="240207"/>
            <a:chExt cx="6079673" cy="6377583"/>
          </a:xfrm>
        </p:grpSpPr>
        <p:grpSp>
          <p:nvGrpSpPr>
            <p:cNvPr id="7" name="Group 6">
              <a:extLst>
                <a:ext uri="{FF2B5EF4-FFF2-40B4-BE49-F238E27FC236}">
                  <a16:creationId xmlns:a16="http://schemas.microsoft.com/office/drawing/2014/main" id="{E900ACED-C7C7-42D8-8A97-0953A08755EC}"/>
                </a:ext>
              </a:extLst>
            </p:cNvPr>
            <p:cNvGrpSpPr/>
            <p:nvPr/>
          </p:nvGrpSpPr>
          <p:grpSpPr>
            <a:xfrm>
              <a:off x="3056162" y="240207"/>
              <a:ext cx="6079673" cy="6377583"/>
              <a:chOff x="3422134" y="516698"/>
              <a:chExt cx="5602848" cy="5877392"/>
            </a:xfrm>
          </p:grpSpPr>
          <p:grpSp>
            <p:nvGrpSpPr>
              <p:cNvPr id="9" name="Graphic 18">
                <a:extLst>
                  <a:ext uri="{FF2B5EF4-FFF2-40B4-BE49-F238E27FC236}">
                    <a16:creationId xmlns:a16="http://schemas.microsoft.com/office/drawing/2014/main" id="{A5357550-9DDA-43B6-9A07-A5880408FA8B}"/>
                  </a:ext>
                </a:extLst>
              </p:cNvPr>
              <p:cNvGrpSpPr/>
              <p:nvPr/>
            </p:nvGrpSpPr>
            <p:grpSpPr>
              <a:xfrm>
                <a:off x="3422134" y="516698"/>
                <a:ext cx="5602848" cy="5877392"/>
                <a:chOff x="3422134" y="516698"/>
                <a:chExt cx="5602848" cy="5877392"/>
              </a:xfrm>
            </p:grpSpPr>
            <p:sp>
              <p:nvSpPr>
                <p:cNvPr id="11" name="Freeform: Shape 10">
                  <a:extLst>
                    <a:ext uri="{FF2B5EF4-FFF2-40B4-BE49-F238E27FC236}">
                      <a16:creationId xmlns:a16="http://schemas.microsoft.com/office/drawing/2014/main" id="{F18E66A1-C12B-418A-8AB1-F79CBA55BC0B}"/>
                    </a:ext>
                  </a:extLst>
                </p:cNvPr>
                <p:cNvSpPr/>
                <p:nvPr/>
              </p:nvSpPr>
              <p:spPr>
                <a:xfrm>
                  <a:off x="8050049" y="2246509"/>
                  <a:ext cx="67791" cy="324589"/>
                </a:xfrm>
                <a:custGeom>
                  <a:avLst/>
                  <a:gdLst>
                    <a:gd name="connsiteX0" fmla="*/ 1886 w 67791"/>
                    <a:gd name="connsiteY0" fmla="*/ 324589 h 324589"/>
                    <a:gd name="connsiteX1" fmla="*/ 0 w 67791"/>
                    <a:gd name="connsiteY1" fmla="*/ 324246 h 324589"/>
                    <a:gd name="connsiteX2" fmla="*/ 59391 w 67791"/>
                    <a:gd name="connsiteY2" fmla="*/ 2332 h 324589"/>
                    <a:gd name="connsiteX3" fmla="*/ 67791 w 67791"/>
                    <a:gd name="connsiteY3" fmla="*/ 0 h 324589"/>
                    <a:gd name="connsiteX4" fmla="*/ 1886 w 67791"/>
                    <a:gd name="connsiteY4" fmla="*/ 324589 h 32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91" h="324589">
                      <a:moveTo>
                        <a:pt x="1886" y="324589"/>
                      </a:moveTo>
                      <a:lnTo>
                        <a:pt x="0" y="324246"/>
                      </a:lnTo>
                      <a:lnTo>
                        <a:pt x="59391" y="2332"/>
                      </a:lnTo>
                      <a:lnTo>
                        <a:pt x="67791" y="0"/>
                      </a:lnTo>
                      <a:lnTo>
                        <a:pt x="1886" y="324589"/>
                      </a:ln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 name="Freeform: Shape 11">
                  <a:extLst>
                    <a:ext uri="{FF2B5EF4-FFF2-40B4-BE49-F238E27FC236}">
                      <a16:creationId xmlns:a16="http://schemas.microsoft.com/office/drawing/2014/main" id="{16C34FFD-E075-4A9D-BC89-55E87EA2D75A}"/>
                    </a:ext>
                  </a:extLst>
                </p:cNvPr>
                <p:cNvSpPr/>
                <p:nvPr/>
              </p:nvSpPr>
              <p:spPr>
                <a:xfrm>
                  <a:off x="8199485" y="2235137"/>
                  <a:ext cx="175466" cy="197875"/>
                </a:xfrm>
                <a:custGeom>
                  <a:avLst/>
                  <a:gdLst>
                    <a:gd name="connsiteX0" fmla="*/ 0 w 175466"/>
                    <a:gd name="connsiteY0" fmla="*/ 5749 h 197875"/>
                    <a:gd name="connsiteX1" fmla="*/ 86925 w 175466"/>
                    <a:gd name="connsiteY1" fmla="*/ 9692 h 197875"/>
                    <a:gd name="connsiteX2" fmla="*/ 175462 w 175466"/>
                    <a:gd name="connsiteY2" fmla="*/ 193589 h 197875"/>
                    <a:gd name="connsiteX3" fmla="*/ 139149 w 175466"/>
                    <a:gd name="connsiteY3" fmla="*/ 190812 h 197875"/>
                    <a:gd name="connsiteX4" fmla="*/ 0 w 175466"/>
                    <a:gd name="connsiteY4" fmla="*/ 5749 h 19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66" h="197875">
                      <a:moveTo>
                        <a:pt x="0" y="5749"/>
                      </a:moveTo>
                      <a:cubicBezTo>
                        <a:pt x="0" y="5749"/>
                        <a:pt x="63711" y="-9510"/>
                        <a:pt x="86925" y="9692"/>
                      </a:cubicBezTo>
                      <a:cubicBezTo>
                        <a:pt x="115352" y="33215"/>
                        <a:pt x="176079" y="176582"/>
                        <a:pt x="175462" y="193589"/>
                      </a:cubicBezTo>
                      <a:cubicBezTo>
                        <a:pt x="175188" y="200070"/>
                        <a:pt x="148784" y="199247"/>
                        <a:pt x="139149" y="190812"/>
                      </a:cubicBezTo>
                      <a:cubicBezTo>
                        <a:pt x="91074" y="148772"/>
                        <a:pt x="18277" y="38667"/>
                        <a:pt x="0" y="574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 name="Freeform: Shape 12">
                  <a:extLst>
                    <a:ext uri="{FF2B5EF4-FFF2-40B4-BE49-F238E27FC236}">
                      <a16:creationId xmlns:a16="http://schemas.microsoft.com/office/drawing/2014/main" id="{05F659C7-B346-4146-BB00-BD00346FC62C}"/>
                    </a:ext>
                  </a:extLst>
                </p:cNvPr>
                <p:cNvSpPr/>
                <p:nvPr/>
              </p:nvSpPr>
              <p:spPr>
                <a:xfrm>
                  <a:off x="8149285" y="2518017"/>
                  <a:ext cx="174908" cy="796899"/>
                </a:xfrm>
                <a:custGeom>
                  <a:avLst/>
                  <a:gdLst>
                    <a:gd name="connsiteX0" fmla="*/ 169392 w 174908"/>
                    <a:gd name="connsiteY0" fmla="*/ 789356 h 796899"/>
                    <a:gd name="connsiteX1" fmla="*/ 144841 w 174908"/>
                    <a:gd name="connsiteY1" fmla="*/ 796900 h 796899"/>
                    <a:gd name="connsiteX2" fmla="*/ 43240 w 174908"/>
                    <a:gd name="connsiteY2" fmla="*/ 518156 h 796899"/>
                    <a:gd name="connsiteX3" fmla="*/ 50406 w 174908"/>
                    <a:gd name="connsiteY3" fmla="*/ 453245 h 796899"/>
                    <a:gd name="connsiteX4" fmla="*/ 48520 w 174908"/>
                    <a:gd name="connsiteY4" fmla="*/ 436957 h 796899"/>
                    <a:gd name="connsiteX5" fmla="*/ 46497 w 174908"/>
                    <a:gd name="connsiteY5" fmla="*/ 419572 h 796899"/>
                    <a:gd name="connsiteX6" fmla="*/ 37479 w 174908"/>
                    <a:gd name="connsiteY6" fmla="*/ 342489 h 796899"/>
                    <a:gd name="connsiteX7" fmla="*/ 0 w 174908"/>
                    <a:gd name="connsiteY7" fmla="*/ 22254 h 796899"/>
                    <a:gd name="connsiteX8" fmla="*/ 138120 w 174908"/>
                    <a:gd name="connsiteY8" fmla="*/ 0 h 796899"/>
                    <a:gd name="connsiteX9" fmla="*/ 172410 w 174908"/>
                    <a:gd name="connsiteY9" fmla="*/ 171450 h 796899"/>
                    <a:gd name="connsiteX10" fmla="*/ 174742 w 174908"/>
                    <a:gd name="connsiteY10" fmla="*/ 218324 h 796899"/>
                    <a:gd name="connsiteX11" fmla="*/ 158968 w 174908"/>
                    <a:gd name="connsiteY11" fmla="*/ 406611 h 796899"/>
                    <a:gd name="connsiteX12" fmla="*/ 146487 w 174908"/>
                    <a:gd name="connsiteY12" fmla="*/ 463978 h 796899"/>
                    <a:gd name="connsiteX13" fmla="*/ 141206 w 174908"/>
                    <a:gd name="connsiteY13" fmla="*/ 521002 h 796899"/>
                    <a:gd name="connsiteX14" fmla="*/ 169392 w 174908"/>
                    <a:gd name="connsiteY14" fmla="*/ 789356 h 7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908" h="796899">
                      <a:moveTo>
                        <a:pt x="169392" y="789356"/>
                      </a:moveTo>
                      <a:lnTo>
                        <a:pt x="144841" y="796900"/>
                      </a:lnTo>
                      <a:cubicBezTo>
                        <a:pt x="144841" y="796900"/>
                        <a:pt x="48829" y="646229"/>
                        <a:pt x="43240" y="518156"/>
                      </a:cubicBezTo>
                      <a:cubicBezTo>
                        <a:pt x="41937" y="496269"/>
                        <a:pt x="44371" y="474320"/>
                        <a:pt x="50406" y="453245"/>
                      </a:cubicBezTo>
                      <a:lnTo>
                        <a:pt x="48520" y="436957"/>
                      </a:lnTo>
                      <a:cubicBezTo>
                        <a:pt x="47972" y="432122"/>
                        <a:pt x="47286" y="426259"/>
                        <a:pt x="46497" y="419572"/>
                      </a:cubicBezTo>
                      <a:cubicBezTo>
                        <a:pt x="44234" y="399924"/>
                        <a:pt x="41079" y="373075"/>
                        <a:pt x="37479" y="342489"/>
                      </a:cubicBezTo>
                      <a:cubicBezTo>
                        <a:pt x="29181" y="272091"/>
                        <a:pt x="8607" y="88434"/>
                        <a:pt x="0" y="22254"/>
                      </a:cubicBezTo>
                      <a:lnTo>
                        <a:pt x="138120" y="0"/>
                      </a:lnTo>
                      <a:cubicBezTo>
                        <a:pt x="138120" y="0"/>
                        <a:pt x="168124" y="63196"/>
                        <a:pt x="172410" y="171450"/>
                      </a:cubicBezTo>
                      <a:cubicBezTo>
                        <a:pt x="173542" y="185680"/>
                        <a:pt x="174399" y="201351"/>
                        <a:pt x="174742" y="218324"/>
                      </a:cubicBezTo>
                      <a:cubicBezTo>
                        <a:pt x="175942" y="281459"/>
                        <a:pt x="170661" y="344553"/>
                        <a:pt x="158968" y="406611"/>
                      </a:cubicBezTo>
                      <a:cubicBezTo>
                        <a:pt x="155539" y="425196"/>
                        <a:pt x="151390" y="444330"/>
                        <a:pt x="146487" y="463978"/>
                      </a:cubicBezTo>
                      <a:cubicBezTo>
                        <a:pt x="143058" y="478346"/>
                        <a:pt x="141378" y="498268"/>
                        <a:pt x="141206" y="521002"/>
                      </a:cubicBezTo>
                      <a:cubicBezTo>
                        <a:pt x="140452" y="625381"/>
                        <a:pt x="169392" y="789356"/>
                        <a:pt x="169392" y="78935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 name="Freeform: Shape 13">
                  <a:extLst>
                    <a:ext uri="{FF2B5EF4-FFF2-40B4-BE49-F238E27FC236}">
                      <a16:creationId xmlns:a16="http://schemas.microsoft.com/office/drawing/2014/main" id="{F5FAEC15-5F4D-47F0-8E87-F5FBA32B600E}"/>
                    </a:ext>
                  </a:extLst>
                </p:cNvPr>
                <p:cNvSpPr/>
                <p:nvPr/>
              </p:nvSpPr>
              <p:spPr>
                <a:xfrm>
                  <a:off x="8081154" y="2518189"/>
                  <a:ext cx="187905" cy="819188"/>
                </a:xfrm>
                <a:custGeom>
                  <a:avLst/>
                  <a:gdLst>
                    <a:gd name="connsiteX0" fmla="*/ 187905 w 187905"/>
                    <a:gd name="connsiteY0" fmla="*/ 3429 h 819188"/>
                    <a:gd name="connsiteX1" fmla="*/ 32743 w 187905"/>
                    <a:gd name="connsiteY1" fmla="*/ 0 h 819188"/>
                    <a:gd name="connsiteX2" fmla="*/ 3425 w 187905"/>
                    <a:gd name="connsiteY2" fmla="*/ 149744 h 819188"/>
                    <a:gd name="connsiteX3" fmla="*/ 49408 w 187905"/>
                    <a:gd name="connsiteY3" fmla="*/ 431505 h 819188"/>
                    <a:gd name="connsiteX4" fmla="*/ 58221 w 187905"/>
                    <a:gd name="connsiteY4" fmla="*/ 470630 h 819188"/>
                    <a:gd name="connsiteX5" fmla="*/ 58221 w 187905"/>
                    <a:gd name="connsiteY5" fmla="*/ 470630 h 819188"/>
                    <a:gd name="connsiteX6" fmla="*/ 57535 w 187905"/>
                    <a:gd name="connsiteY6" fmla="*/ 475637 h 819188"/>
                    <a:gd name="connsiteX7" fmla="*/ 43133 w 187905"/>
                    <a:gd name="connsiteY7" fmla="*/ 518053 h 819188"/>
                    <a:gd name="connsiteX8" fmla="*/ 86304 w 187905"/>
                    <a:gd name="connsiteY8" fmla="*/ 819188 h 819188"/>
                    <a:gd name="connsiteX9" fmla="*/ 100809 w 187905"/>
                    <a:gd name="connsiteY9" fmla="*/ 811267 h 819188"/>
                    <a:gd name="connsiteX10" fmla="*/ 129955 w 187905"/>
                    <a:gd name="connsiteY10" fmla="*/ 536741 h 819188"/>
                    <a:gd name="connsiteX11" fmla="*/ 131018 w 187905"/>
                    <a:gd name="connsiteY11" fmla="*/ 491856 h 819188"/>
                    <a:gd name="connsiteX12" fmla="*/ 147134 w 187905"/>
                    <a:gd name="connsiteY12" fmla="*/ 383739 h 819188"/>
                    <a:gd name="connsiteX13" fmla="*/ 164279 w 187905"/>
                    <a:gd name="connsiteY13" fmla="*/ 167712 h 8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905" h="819188">
                      <a:moveTo>
                        <a:pt x="187905" y="3429"/>
                      </a:moveTo>
                      <a:cubicBezTo>
                        <a:pt x="145557" y="20128"/>
                        <a:pt x="32743" y="0"/>
                        <a:pt x="32743" y="0"/>
                      </a:cubicBezTo>
                      <a:cubicBezTo>
                        <a:pt x="32743" y="0"/>
                        <a:pt x="-12588" y="61208"/>
                        <a:pt x="3425" y="149744"/>
                      </a:cubicBezTo>
                      <a:cubicBezTo>
                        <a:pt x="11209" y="192950"/>
                        <a:pt x="37715" y="377361"/>
                        <a:pt x="49408" y="431505"/>
                      </a:cubicBezTo>
                      <a:cubicBezTo>
                        <a:pt x="53592" y="451119"/>
                        <a:pt x="56883" y="465041"/>
                        <a:pt x="58221" y="470630"/>
                      </a:cubicBezTo>
                      <a:lnTo>
                        <a:pt x="58221" y="470630"/>
                      </a:lnTo>
                      <a:cubicBezTo>
                        <a:pt x="58529" y="472328"/>
                        <a:pt x="58289" y="474087"/>
                        <a:pt x="57535" y="475637"/>
                      </a:cubicBezTo>
                      <a:cubicBezTo>
                        <a:pt x="51534" y="489332"/>
                        <a:pt x="46699" y="503525"/>
                        <a:pt x="43133" y="518053"/>
                      </a:cubicBezTo>
                      <a:cubicBezTo>
                        <a:pt x="8157" y="659362"/>
                        <a:pt x="86304" y="819188"/>
                        <a:pt x="86304" y="819188"/>
                      </a:cubicBezTo>
                      <a:lnTo>
                        <a:pt x="100809" y="811267"/>
                      </a:lnTo>
                      <a:cubicBezTo>
                        <a:pt x="100809" y="811267"/>
                        <a:pt x="112433" y="621849"/>
                        <a:pt x="129955" y="536741"/>
                      </a:cubicBezTo>
                      <a:cubicBezTo>
                        <a:pt x="132938" y="522271"/>
                        <a:pt x="127727" y="499022"/>
                        <a:pt x="131018" y="491856"/>
                      </a:cubicBezTo>
                      <a:cubicBezTo>
                        <a:pt x="140585" y="471453"/>
                        <a:pt x="141545" y="421870"/>
                        <a:pt x="147134" y="383739"/>
                      </a:cubicBezTo>
                      <a:cubicBezTo>
                        <a:pt x="157147" y="312138"/>
                        <a:pt x="162874" y="239999"/>
                        <a:pt x="164279" y="1677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 name="Freeform: Shape 14">
                  <a:extLst>
                    <a:ext uri="{FF2B5EF4-FFF2-40B4-BE49-F238E27FC236}">
                      <a16:creationId xmlns:a16="http://schemas.microsoft.com/office/drawing/2014/main" id="{3BC01CDA-164A-46DA-8796-8931CE05C8C6}"/>
                    </a:ext>
                  </a:extLst>
                </p:cNvPr>
                <p:cNvSpPr/>
                <p:nvPr/>
              </p:nvSpPr>
              <p:spPr>
                <a:xfrm>
                  <a:off x="8130014" y="3229535"/>
                  <a:ext cx="122037" cy="127078"/>
                </a:xfrm>
                <a:custGeom>
                  <a:avLst/>
                  <a:gdLst>
                    <a:gd name="connsiteX0" fmla="*/ 122038 w 122037"/>
                    <a:gd name="connsiteY0" fmla="*/ 127079 h 127078"/>
                    <a:gd name="connsiteX1" fmla="*/ 857 w 122037"/>
                    <a:gd name="connsiteY1" fmla="*/ 127079 h 127078"/>
                    <a:gd name="connsiteX2" fmla="*/ 4286 w 122037"/>
                    <a:gd name="connsiteY2" fmla="*/ 94606 h 127078"/>
                    <a:gd name="connsiteX3" fmla="*/ 206 w 122037"/>
                    <a:gd name="connsiteY3" fmla="*/ 0 h 127078"/>
                    <a:gd name="connsiteX4" fmla="*/ 57676 w 122037"/>
                    <a:gd name="connsiteY4" fmla="*/ 0 h 127078"/>
                    <a:gd name="connsiteX5" fmla="*/ 76398 w 122037"/>
                    <a:gd name="connsiteY5" fmla="*/ 100470 h 127078"/>
                    <a:gd name="connsiteX6" fmla="*/ 122038 w 122037"/>
                    <a:gd name="connsiteY6" fmla="*/ 127079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37" h="127078">
                      <a:moveTo>
                        <a:pt x="122038" y="127079"/>
                      </a:moveTo>
                      <a:lnTo>
                        <a:pt x="857" y="127079"/>
                      </a:lnTo>
                      <a:cubicBezTo>
                        <a:pt x="857" y="127079"/>
                        <a:pt x="-2572" y="108391"/>
                        <a:pt x="4286" y="94606"/>
                      </a:cubicBezTo>
                      <a:cubicBezTo>
                        <a:pt x="23557" y="55790"/>
                        <a:pt x="2503" y="16253"/>
                        <a:pt x="206" y="0"/>
                      </a:cubicBezTo>
                      <a:cubicBezTo>
                        <a:pt x="7921" y="7921"/>
                        <a:pt x="40153" y="2366"/>
                        <a:pt x="57676" y="0"/>
                      </a:cubicBezTo>
                      <a:cubicBezTo>
                        <a:pt x="59836" y="3429"/>
                        <a:pt x="45125" y="66214"/>
                        <a:pt x="76398" y="100470"/>
                      </a:cubicBezTo>
                      <a:cubicBezTo>
                        <a:pt x="82947" y="107670"/>
                        <a:pt x="119604" y="104139"/>
                        <a:pt x="122038" y="12707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 name="Freeform: Shape 16">
                  <a:extLst>
                    <a:ext uri="{FF2B5EF4-FFF2-40B4-BE49-F238E27FC236}">
                      <a16:creationId xmlns:a16="http://schemas.microsoft.com/office/drawing/2014/main" id="{C8D13B49-2B6C-4589-ADD0-B10FB5614B3E}"/>
                    </a:ext>
                  </a:extLst>
                </p:cNvPr>
                <p:cNvSpPr/>
                <p:nvPr/>
              </p:nvSpPr>
              <p:spPr>
                <a:xfrm>
                  <a:off x="8246154" y="3223260"/>
                  <a:ext cx="142886" cy="133353"/>
                </a:xfrm>
                <a:custGeom>
                  <a:avLst/>
                  <a:gdLst>
                    <a:gd name="connsiteX0" fmla="*/ 142886 w 142886"/>
                    <a:gd name="connsiteY0" fmla="*/ 133354 h 133353"/>
                    <a:gd name="connsiteX1" fmla="*/ 21705 w 142886"/>
                    <a:gd name="connsiteY1" fmla="*/ 133354 h 133353"/>
                    <a:gd name="connsiteX2" fmla="*/ 25134 w 142886"/>
                    <a:gd name="connsiteY2" fmla="*/ 100881 h 133353"/>
                    <a:gd name="connsiteX3" fmla="*/ 0 w 142886"/>
                    <a:gd name="connsiteY3" fmla="*/ 1920 h 133353"/>
                    <a:gd name="connsiteX4" fmla="*/ 59596 w 142886"/>
                    <a:gd name="connsiteY4" fmla="*/ 0 h 133353"/>
                    <a:gd name="connsiteX5" fmla="*/ 97315 w 142886"/>
                    <a:gd name="connsiteY5" fmla="*/ 106745 h 133353"/>
                    <a:gd name="connsiteX6" fmla="*/ 142886 w 142886"/>
                    <a:gd name="connsiteY6" fmla="*/ 133354 h 13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86" h="133353">
                      <a:moveTo>
                        <a:pt x="142886" y="133354"/>
                      </a:moveTo>
                      <a:lnTo>
                        <a:pt x="21705" y="133354"/>
                      </a:lnTo>
                      <a:cubicBezTo>
                        <a:pt x="21705" y="133354"/>
                        <a:pt x="18276" y="114666"/>
                        <a:pt x="25134" y="100881"/>
                      </a:cubicBezTo>
                      <a:cubicBezTo>
                        <a:pt x="44371" y="62065"/>
                        <a:pt x="7372" y="27603"/>
                        <a:pt x="0" y="1920"/>
                      </a:cubicBezTo>
                      <a:cubicBezTo>
                        <a:pt x="7715" y="9876"/>
                        <a:pt x="42073" y="2366"/>
                        <a:pt x="59596" y="0"/>
                      </a:cubicBezTo>
                      <a:cubicBezTo>
                        <a:pt x="61756" y="3429"/>
                        <a:pt x="65940" y="72489"/>
                        <a:pt x="97315" y="106745"/>
                      </a:cubicBezTo>
                      <a:cubicBezTo>
                        <a:pt x="103795" y="113946"/>
                        <a:pt x="140417" y="110414"/>
                        <a:pt x="142886" y="133354"/>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 name="Freeform: Shape 17">
                  <a:extLst>
                    <a:ext uri="{FF2B5EF4-FFF2-40B4-BE49-F238E27FC236}">
                      <a16:creationId xmlns:a16="http://schemas.microsoft.com/office/drawing/2014/main" id="{9D911A62-F12C-417E-82D1-8D1039267571}"/>
                    </a:ext>
                  </a:extLst>
                </p:cNvPr>
                <p:cNvSpPr/>
                <p:nvPr/>
              </p:nvSpPr>
              <p:spPr>
                <a:xfrm>
                  <a:off x="8204595" y="2509925"/>
                  <a:ext cx="129410" cy="652778"/>
                </a:xfrm>
                <a:custGeom>
                  <a:avLst/>
                  <a:gdLst>
                    <a:gd name="connsiteX0" fmla="*/ 129410 w 129410"/>
                    <a:gd name="connsiteY0" fmla="*/ 644069 h 652778"/>
                    <a:gd name="connsiteX1" fmla="*/ 3737 w 129410"/>
                    <a:gd name="connsiteY1" fmla="*/ 641703 h 652778"/>
                    <a:gd name="connsiteX2" fmla="*/ 0 w 129410"/>
                    <a:gd name="connsiteY2" fmla="*/ 639337 h 652778"/>
                    <a:gd name="connsiteX3" fmla="*/ 8881 w 129410"/>
                    <a:gd name="connsiteY3" fmla="*/ 8093 h 652778"/>
                    <a:gd name="connsiteX4" fmla="*/ 8881 w 129410"/>
                    <a:gd name="connsiteY4" fmla="*/ 0 h 652778"/>
                    <a:gd name="connsiteX5" fmla="*/ 82707 w 129410"/>
                    <a:gd name="connsiteY5" fmla="*/ 8093 h 652778"/>
                    <a:gd name="connsiteX6" fmla="*/ 111511 w 129410"/>
                    <a:gd name="connsiteY6" fmla="*/ 91314 h 652778"/>
                    <a:gd name="connsiteX7" fmla="*/ 121421 w 129410"/>
                    <a:gd name="connsiteY7" fmla="*/ 142201 h 652778"/>
                    <a:gd name="connsiteX8" fmla="*/ 129410 w 129410"/>
                    <a:gd name="connsiteY8" fmla="*/ 644069 h 65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10" h="652778">
                      <a:moveTo>
                        <a:pt x="129410" y="644069"/>
                      </a:moveTo>
                      <a:cubicBezTo>
                        <a:pt x="129410" y="644069"/>
                        <a:pt x="44097" y="665158"/>
                        <a:pt x="3737" y="641703"/>
                      </a:cubicBezTo>
                      <a:cubicBezTo>
                        <a:pt x="2469" y="640983"/>
                        <a:pt x="1200" y="640160"/>
                        <a:pt x="0" y="639337"/>
                      </a:cubicBezTo>
                      <a:lnTo>
                        <a:pt x="8881" y="8093"/>
                      </a:lnTo>
                      <a:lnTo>
                        <a:pt x="8881" y="0"/>
                      </a:lnTo>
                      <a:lnTo>
                        <a:pt x="82707" y="8093"/>
                      </a:lnTo>
                      <a:cubicBezTo>
                        <a:pt x="94092" y="35182"/>
                        <a:pt x="103727" y="62980"/>
                        <a:pt x="111511" y="91314"/>
                      </a:cubicBezTo>
                      <a:cubicBezTo>
                        <a:pt x="116140" y="107990"/>
                        <a:pt x="119466" y="125004"/>
                        <a:pt x="121421" y="142201"/>
                      </a:cubicBezTo>
                      <a:cubicBezTo>
                        <a:pt x="127353" y="200357"/>
                        <a:pt x="129410" y="644069"/>
                        <a:pt x="129410" y="64406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 name="Freeform: Shape 18">
                  <a:extLst>
                    <a:ext uri="{FF2B5EF4-FFF2-40B4-BE49-F238E27FC236}">
                      <a16:creationId xmlns:a16="http://schemas.microsoft.com/office/drawing/2014/main" id="{02342EE3-C9CF-4A07-85AE-DD2DCA6E7F06}"/>
                    </a:ext>
                  </a:extLst>
                </p:cNvPr>
                <p:cNvSpPr/>
                <p:nvPr/>
              </p:nvSpPr>
              <p:spPr>
                <a:xfrm>
                  <a:off x="8064597" y="2517880"/>
                  <a:ext cx="251611" cy="670606"/>
                </a:xfrm>
                <a:custGeom>
                  <a:avLst/>
                  <a:gdLst>
                    <a:gd name="connsiteX0" fmla="*/ 251612 w 251611"/>
                    <a:gd name="connsiteY0" fmla="*/ 83359 h 670606"/>
                    <a:gd name="connsiteX1" fmla="*/ 201377 w 251611"/>
                    <a:gd name="connsiteY1" fmla="*/ 141206 h 670606"/>
                    <a:gd name="connsiteX2" fmla="*/ 143667 w 251611"/>
                    <a:gd name="connsiteY2" fmla="*/ 633748 h 670606"/>
                    <a:gd name="connsiteX3" fmla="*/ 142775 w 251611"/>
                    <a:gd name="connsiteY3" fmla="*/ 654322 h 670606"/>
                    <a:gd name="connsiteX4" fmla="*/ 16451 w 251611"/>
                    <a:gd name="connsiteY4" fmla="*/ 658505 h 670606"/>
                    <a:gd name="connsiteX5" fmla="*/ 16451 w 251611"/>
                    <a:gd name="connsiteY5" fmla="*/ 109214 h 670606"/>
                    <a:gd name="connsiteX6" fmla="*/ 49198 w 251611"/>
                    <a:gd name="connsiteY6" fmla="*/ 0 h 670606"/>
                    <a:gd name="connsiteX7" fmla="*/ 222705 w 251611"/>
                    <a:gd name="connsiteY7" fmla="*/ 0 h 670606"/>
                    <a:gd name="connsiteX8" fmla="*/ 251612 w 251611"/>
                    <a:gd name="connsiteY8" fmla="*/ 83359 h 67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611" h="670606">
                      <a:moveTo>
                        <a:pt x="251612" y="83359"/>
                      </a:moveTo>
                      <a:cubicBezTo>
                        <a:pt x="234055" y="104516"/>
                        <a:pt x="209503" y="129239"/>
                        <a:pt x="201377" y="141206"/>
                      </a:cubicBezTo>
                      <a:cubicBezTo>
                        <a:pt x="165955" y="193327"/>
                        <a:pt x="147816" y="544217"/>
                        <a:pt x="143667" y="633748"/>
                      </a:cubicBezTo>
                      <a:cubicBezTo>
                        <a:pt x="143084" y="646950"/>
                        <a:pt x="142775" y="654322"/>
                        <a:pt x="142775" y="654322"/>
                      </a:cubicBezTo>
                      <a:cubicBezTo>
                        <a:pt x="105056" y="688338"/>
                        <a:pt x="16451" y="658505"/>
                        <a:pt x="16451" y="658505"/>
                      </a:cubicBezTo>
                      <a:cubicBezTo>
                        <a:pt x="-21440" y="377327"/>
                        <a:pt x="18234" y="167610"/>
                        <a:pt x="16451" y="109214"/>
                      </a:cubicBezTo>
                      <a:cubicBezTo>
                        <a:pt x="14668" y="50818"/>
                        <a:pt x="49198" y="0"/>
                        <a:pt x="49198" y="0"/>
                      </a:cubicBezTo>
                      <a:lnTo>
                        <a:pt x="222705" y="0"/>
                      </a:lnTo>
                      <a:cubicBezTo>
                        <a:pt x="234124" y="27130"/>
                        <a:pt x="243793" y="54977"/>
                        <a:pt x="251612" y="8335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 name="Freeform: Shape 19">
                  <a:extLst>
                    <a:ext uri="{FF2B5EF4-FFF2-40B4-BE49-F238E27FC236}">
                      <a16:creationId xmlns:a16="http://schemas.microsoft.com/office/drawing/2014/main" id="{8F44CA7D-2DB5-449A-9D8E-5DEE64DC4828}"/>
                    </a:ext>
                  </a:extLst>
                </p:cNvPr>
                <p:cNvSpPr/>
                <p:nvPr/>
              </p:nvSpPr>
              <p:spPr>
                <a:xfrm>
                  <a:off x="8110400" y="2160132"/>
                  <a:ext cx="167712" cy="168936"/>
                </a:xfrm>
                <a:custGeom>
                  <a:avLst/>
                  <a:gdLst>
                    <a:gd name="connsiteX0" fmla="*/ 167713 w 167712"/>
                    <a:gd name="connsiteY0" fmla="*/ 136371 h 168936"/>
                    <a:gd name="connsiteX1" fmla="*/ 122690 w 167712"/>
                    <a:gd name="connsiteY1" fmla="*/ 162500 h 168936"/>
                    <a:gd name="connsiteX2" fmla="*/ 0 w 167712"/>
                    <a:gd name="connsiteY2" fmla="*/ 88880 h 168936"/>
                    <a:gd name="connsiteX3" fmla="*/ 21843 w 167712"/>
                    <a:gd name="connsiteY3" fmla="*/ 77907 h 168936"/>
                    <a:gd name="connsiteX4" fmla="*/ 39159 w 167712"/>
                    <a:gd name="connsiteY4" fmla="*/ 74992 h 168936"/>
                    <a:gd name="connsiteX5" fmla="*/ 53424 w 167712"/>
                    <a:gd name="connsiteY5" fmla="*/ 0 h 168936"/>
                    <a:gd name="connsiteX6" fmla="*/ 56853 w 167712"/>
                    <a:gd name="connsiteY6" fmla="*/ 514 h 168936"/>
                    <a:gd name="connsiteX7" fmla="*/ 116552 w 167712"/>
                    <a:gd name="connsiteY7" fmla="*/ 9155 h 168936"/>
                    <a:gd name="connsiteX8" fmla="*/ 117032 w 167712"/>
                    <a:gd name="connsiteY8" fmla="*/ 45331 h 168936"/>
                    <a:gd name="connsiteX9" fmla="*/ 122107 w 167712"/>
                    <a:gd name="connsiteY9" fmla="*/ 74889 h 168936"/>
                    <a:gd name="connsiteX10" fmla="*/ 129513 w 167712"/>
                    <a:gd name="connsiteY10" fmla="*/ 75609 h 168936"/>
                    <a:gd name="connsiteX11" fmla="*/ 129513 w 167712"/>
                    <a:gd name="connsiteY11" fmla="*/ 75609 h 168936"/>
                    <a:gd name="connsiteX12" fmla="*/ 167713 w 167712"/>
                    <a:gd name="connsiteY12" fmla="*/ 136371 h 16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712" h="168936">
                      <a:moveTo>
                        <a:pt x="167713" y="136371"/>
                      </a:moveTo>
                      <a:cubicBezTo>
                        <a:pt x="154511" y="147876"/>
                        <a:pt x="139218" y="156743"/>
                        <a:pt x="122690" y="162500"/>
                      </a:cubicBezTo>
                      <a:cubicBezTo>
                        <a:pt x="51538" y="188492"/>
                        <a:pt x="15808" y="130062"/>
                        <a:pt x="0" y="88880"/>
                      </a:cubicBezTo>
                      <a:cubicBezTo>
                        <a:pt x="6447" y="83750"/>
                        <a:pt x="13888" y="80012"/>
                        <a:pt x="21843" y="77907"/>
                      </a:cubicBezTo>
                      <a:cubicBezTo>
                        <a:pt x="27055" y="76638"/>
                        <a:pt x="34599" y="75781"/>
                        <a:pt x="39159" y="74992"/>
                      </a:cubicBezTo>
                      <a:cubicBezTo>
                        <a:pt x="46635" y="67654"/>
                        <a:pt x="55687" y="40359"/>
                        <a:pt x="53424" y="0"/>
                      </a:cubicBezTo>
                      <a:lnTo>
                        <a:pt x="56853" y="514"/>
                      </a:lnTo>
                      <a:lnTo>
                        <a:pt x="116552" y="9155"/>
                      </a:lnTo>
                      <a:cubicBezTo>
                        <a:pt x="116552" y="9155"/>
                        <a:pt x="116175" y="27843"/>
                        <a:pt x="117032" y="45331"/>
                      </a:cubicBezTo>
                      <a:cubicBezTo>
                        <a:pt x="117684" y="59047"/>
                        <a:pt x="119158" y="72009"/>
                        <a:pt x="122107" y="74889"/>
                      </a:cubicBezTo>
                      <a:cubicBezTo>
                        <a:pt x="126736" y="75301"/>
                        <a:pt x="129513" y="75609"/>
                        <a:pt x="129513" y="75609"/>
                      </a:cubicBezTo>
                      <a:lnTo>
                        <a:pt x="129513" y="75609"/>
                      </a:lnTo>
                      <a:cubicBezTo>
                        <a:pt x="144155" y="94599"/>
                        <a:pt x="156945" y="114947"/>
                        <a:pt x="167713" y="13637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1" name="Freeform: Shape 20">
                  <a:extLst>
                    <a:ext uri="{FF2B5EF4-FFF2-40B4-BE49-F238E27FC236}">
                      <a16:creationId xmlns:a16="http://schemas.microsoft.com/office/drawing/2014/main" id="{791C448E-62EC-4CB4-AC33-286153F0956C}"/>
                    </a:ext>
                  </a:extLst>
                </p:cNvPr>
                <p:cNvSpPr/>
                <p:nvPr/>
              </p:nvSpPr>
              <p:spPr>
                <a:xfrm>
                  <a:off x="8081116" y="2235879"/>
                  <a:ext cx="229678" cy="305423"/>
                </a:xfrm>
                <a:custGeom>
                  <a:avLst/>
                  <a:gdLst>
                    <a:gd name="connsiteX0" fmla="*/ 229537 w 229678"/>
                    <a:gd name="connsiteY0" fmla="*/ 102699 h 305423"/>
                    <a:gd name="connsiteX1" fmla="*/ 208963 w 229678"/>
                    <a:gd name="connsiteY1" fmla="*/ 214107 h 305423"/>
                    <a:gd name="connsiteX2" fmla="*/ 210540 w 229678"/>
                    <a:gd name="connsiteY2" fmla="*/ 271028 h 305423"/>
                    <a:gd name="connsiteX3" fmla="*/ 69197 w 229678"/>
                    <a:gd name="connsiteY3" fmla="*/ 305044 h 305423"/>
                    <a:gd name="connsiteX4" fmla="*/ 32232 w 229678"/>
                    <a:gd name="connsiteY4" fmla="*/ 293111 h 305423"/>
                    <a:gd name="connsiteX5" fmla="*/ 39879 w 229678"/>
                    <a:gd name="connsiteY5" fmla="*/ 247059 h 305423"/>
                    <a:gd name="connsiteX6" fmla="*/ 17865 w 229678"/>
                    <a:gd name="connsiteY6" fmla="*/ 157734 h 305423"/>
                    <a:gd name="connsiteX7" fmla="*/ 5178 w 229678"/>
                    <a:gd name="connsiteY7" fmla="*/ 112608 h 305423"/>
                    <a:gd name="connsiteX8" fmla="*/ 14093 w 229678"/>
                    <a:gd name="connsiteY8" fmla="*/ 100881 h 305423"/>
                    <a:gd name="connsiteX9" fmla="*/ 24380 w 229678"/>
                    <a:gd name="connsiteY9" fmla="*/ 85073 h 305423"/>
                    <a:gd name="connsiteX10" fmla="*/ 27055 w 229678"/>
                    <a:gd name="connsiteY10" fmla="*/ 69917 h 305423"/>
                    <a:gd name="connsiteX11" fmla="*/ 23386 w 229678"/>
                    <a:gd name="connsiteY11" fmla="*/ 58979 h 305423"/>
                    <a:gd name="connsiteX12" fmla="*/ 21157 w 229678"/>
                    <a:gd name="connsiteY12" fmla="*/ 53938 h 305423"/>
                    <a:gd name="connsiteX13" fmla="*/ 0 w 229678"/>
                    <a:gd name="connsiteY13" fmla="*/ 22117 h 305423"/>
                    <a:gd name="connsiteX14" fmla="*/ 52978 w 229678"/>
                    <a:gd name="connsiteY14" fmla="*/ 2537 h 305423"/>
                    <a:gd name="connsiteX15" fmla="*/ 54453 w 229678"/>
                    <a:gd name="connsiteY15" fmla="*/ 7612 h 305423"/>
                    <a:gd name="connsiteX16" fmla="*/ 74066 w 229678"/>
                    <a:gd name="connsiteY16" fmla="*/ 57504 h 305423"/>
                    <a:gd name="connsiteX17" fmla="*/ 185852 w 229678"/>
                    <a:gd name="connsiteY17" fmla="*/ 57024 h 305423"/>
                    <a:gd name="connsiteX18" fmla="*/ 158797 w 229678"/>
                    <a:gd name="connsiteY18" fmla="*/ 0 h 305423"/>
                    <a:gd name="connsiteX19" fmla="*/ 158797 w 229678"/>
                    <a:gd name="connsiteY19" fmla="*/ 0 h 305423"/>
                    <a:gd name="connsiteX20" fmla="*/ 229537 w 229678"/>
                    <a:gd name="connsiteY20" fmla="*/ 102699 h 30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678" h="305423">
                      <a:moveTo>
                        <a:pt x="229537" y="102699"/>
                      </a:moveTo>
                      <a:cubicBezTo>
                        <a:pt x="229537" y="104310"/>
                        <a:pt x="209203" y="212427"/>
                        <a:pt x="208963" y="214107"/>
                      </a:cubicBezTo>
                      <a:cubicBezTo>
                        <a:pt x="202654" y="259164"/>
                        <a:pt x="210540" y="271028"/>
                        <a:pt x="210540" y="271028"/>
                      </a:cubicBezTo>
                      <a:cubicBezTo>
                        <a:pt x="220827" y="291602"/>
                        <a:pt x="124472" y="308164"/>
                        <a:pt x="69197" y="305044"/>
                      </a:cubicBezTo>
                      <a:cubicBezTo>
                        <a:pt x="49206" y="303912"/>
                        <a:pt x="34530" y="300175"/>
                        <a:pt x="32232" y="293111"/>
                      </a:cubicBezTo>
                      <a:cubicBezTo>
                        <a:pt x="21225" y="282550"/>
                        <a:pt x="41799" y="256969"/>
                        <a:pt x="39879" y="247059"/>
                      </a:cubicBezTo>
                      <a:cubicBezTo>
                        <a:pt x="35353" y="223468"/>
                        <a:pt x="25957" y="187429"/>
                        <a:pt x="17865" y="157734"/>
                      </a:cubicBezTo>
                      <a:cubicBezTo>
                        <a:pt x="12482" y="138086"/>
                        <a:pt x="7578" y="121249"/>
                        <a:pt x="5178" y="112608"/>
                      </a:cubicBezTo>
                      <a:cubicBezTo>
                        <a:pt x="8298" y="108459"/>
                        <a:pt x="11315" y="104550"/>
                        <a:pt x="14093" y="100881"/>
                      </a:cubicBezTo>
                      <a:cubicBezTo>
                        <a:pt x="17968" y="95923"/>
                        <a:pt x="21431" y="90635"/>
                        <a:pt x="24380" y="85073"/>
                      </a:cubicBezTo>
                      <a:cubicBezTo>
                        <a:pt x="27055" y="80503"/>
                        <a:pt x="28015" y="75126"/>
                        <a:pt x="27055" y="69917"/>
                      </a:cubicBezTo>
                      <a:cubicBezTo>
                        <a:pt x="26129" y="66180"/>
                        <a:pt x="24895" y="62524"/>
                        <a:pt x="23386" y="58979"/>
                      </a:cubicBezTo>
                      <a:cubicBezTo>
                        <a:pt x="22700" y="57299"/>
                        <a:pt x="21945" y="55550"/>
                        <a:pt x="21157" y="53938"/>
                      </a:cubicBezTo>
                      <a:cubicBezTo>
                        <a:pt x="15431" y="42506"/>
                        <a:pt x="8332" y="31818"/>
                        <a:pt x="0" y="22117"/>
                      </a:cubicBezTo>
                      <a:cubicBezTo>
                        <a:pt x="17145" y="8401"/>
                        <a:pt x="52978" y="2537"/>
                        <a:pt x="52978" y="2537"/>
                      </a:cubicBezTo>
                      <a:lnTo>
                        <a:pt x="54453" y="7612"/>
                      </a:lnTo>
                      <a:cubicBezTo>
                        <a:pt x="58156" y="20231"/>
                        <a:pt x="68169" y="52601"/>
                        <a:pt x="74066" y="57504"/>
                      </a:cubicBezTo>
                      <a:cubicBezTo>
                        <a:pt x="81439" y="63574"/>
                        <a:pt x="184103" y="68854"/>
                        <a:pt x="185852" y="57024"/>
                      </a:cubicBezTo>
                      <a:cubicBezTo>
                        <a:pt x="187600" y="45194"/>
                        <a:pt x="159860" y="1680"/>
                        <a:pt x="158797" y="0"/>
                      </a:cubicBezTo>
                      <a:lnTo>
                        <a:pt x="158797" y="0"/>
                      </a:lnTo>
                      <a:cubicBezTo>
                        <a:pt x="193601" y="2572"/>
                        <a:pt x="232315" y="59939"/>
                        <a:pt x="229537" y="10269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2" name="Freeform: Shape 21">
                  <a:extLst>
                    <a:ext uri="{FF2B5EF4-FFF2-40B4-BE49-F238E27FC236}">
                      <a16:creationId xmlns:a16="http://schemas.microsoft.com/office/drawing/2014/main" id="{12FB3B51-FC45-4DD8-AEFB-E15012CB84D4}"/>
                    </a:ext>
                  </a:extLst>
                </p:cNvPr>
                <p:cNvSpPr/>
                <p:nvPr/>
              </p:nvSpPr>
              <p:spPr>
                <a:xfrm>
                  <a:off x="8101726" y="2005952"/>
                  <a:ext cx="144050" cy="165050"/>
                </a:xfrm>
                <a:custGeom>
                  <a:avLst/>
                  <a:gdLst>
                    <a:gd name="connsiteX0" fmla="*/ 42793 w 144050"/>
                    <a:gd name="connsiteY0" fmla="*/ 10471 h 165050"/>
                    <a:gd name="connsiteX1" fmla="*/ 1130 w 144050"/>
                    <a:gd name="connsiteY1" fmla="*/ 79943 h 165050"/>
                    <a:gd name="connsiteX2" fmla="*/ 43170 w 144050"/>
                    <a:gd name="connsiteY2" fmla="*/ 153289 h 165050"/>
                    <a:gd name="connsiteX3" fmla="*/ 62406 w 144050"/>
                    <a:gd name="connsiteY3" fmla="*/ 165050 h 165050"/>
                    <a:gd name="connsiteX4" fmla="*/ 144051 w 144050"/>
                    <a:gd name="connsiteY4" fmla="*/ 44315 h 165050"/>
                    <a:gd name="connsiteX5" fmla="*/ 42793 w 144050"/>
                    <a:gd name="connsiteY5" fmla="*/ 10471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0" h="165050">
                      <a:moveTo>
                        <a:pt x="42793" y="10471"/>
                      </a:moveTo>
                      <a:cubicBezTo>
                        <a:pt x="41729" y="7351"/>
                        <a:pt x="1953" y="74696"/>
                        <a:pt x="1130" y="79943"/>
                      </a:cubicBezTo>
                      <a:cubicBezTo>
                        <a:pt x="-6585" y="128360"/>
                        <a:pt x="27156" y="163130"/>
                        <a:pt x="43170" y="153289"/>
                      </a:cubicBezTo>
                      <a:cubicBezTo>
                        <a:pt x="53457" y="146980"/>
                        <a:pt x="62406" y="165050"/>
                        <a:pt x="62406" y="165050"/>
                      </a:cubicBezTo>
                      <a:lnTo>
                        <a:pt x="144051" y="44315"/>
                      </a:lnTo>
                      <a:cubicBezTo>
                        <a:pt x="144051" y="44315"/>
                        <a:pt x="79106" y="-25945"/>
                        <a:pt x="42793" y="1047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3" name="Freeform: Shape 22">
                  <a:extLst>
                    <a:ext uri="{FF2B5EF4-FFF2-40B4-BE49-F238E27FC236}">
                      <a16:creationId xmlns:a16="http://schemas.microsoft.com/office/drawing/2014/main" id="{A2EB8517-091C-4ED9-9A87-F25E72154CE0}"/>
                    </a:ext>
                  </a:extLst>
                </p:cNvPr>
                <p:cNvSpPr/>
                <p:nvPr/>
              </p:nvSpPr>
              <p:spPr>
                <a:xfrm>
                  <a:off x="8167390" y="2160647"/>
                  <a:ext cx="60179" cy="44832"/>
                </a:xfrm>
                <a:custGeom>
                  <a:avLst/>
                  <a:gdLst>
                    <a:gd name="connsiteX0" fmla="*/ 59699 w 60179"/>
                    <a:gd name="connsiteY0" fmla="*/ 8641 h 44832"/>
                    <a:gd name="connsiteX1" fmla="*/ 60179 w 60179"/>
                    <a:gd name="connsiteY1" fmla="*/ 44817 h 44832"/>
                    <a:gd name="connsiteX2" fmla="*/ 0 w 60179"/>
                    <a:gd name="connsiteY2" fmla="*/ 0 h 44832"/>
                  </a:gdLst>
                  <a:ahLst/>
                  <a:cxnLst>
                    <a:cxn ang="0">
                      <a:pos x="connsiteX0" y="connsiteY0"/>
                    </a:cxn>
                    <a:cxn ang="0">
                      <a:pos x="connsiteX1" y="connsiteY1"/>
                    </a:cxn>
                    <a:cxn ang="0">
                      <a:pos x="connsiteX2" y="connsiteY2"/>
                    </a:cxn>
                  </a:cxnLst>
                  <a:rect l="l" t="t" r="r" b="b"/>
                  <a:pathLst>
                    <a:path w="60179" h="44832">
                      <a:moveTo>
                        <a:pt x="59699" y="8641"/>
                      </a:moveTo>
                      <a:cubicBezTo>
                        <a:pt x="59699" y="8641"/>
                        <a:pt x="59322" y="27295"/>
                        <a:pt x="60179" y="44817"/>
                      </a:cubicBezTo>
                      <a:cubicBezTo>
                        <a:pt x="27055" y="45606"/>
                        <a:pt x="8024" y="16356"/>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4" name="Freeform: Shape 23">
                  <a:extLst>
                    <a:ext uri="{FF2B5EF4-FFF2-40B4-BE49-F238E27FC236}">
                      <a16:creationId xmlns:a16="http://schemas.microsoft.com/office/drawing/2014/main" id="{39D069D7-15AF-41C0-BB17-B7002C637761}"/>
                    </a:ext>
                  </a:extLst>
                </p:cNvPr>
                <p:cNvSpPr/>
                <p:nvPr/>
              </p:nvSpPr>
              <p:spPr>
                <a:xfrm>
                  <a:off x="8155311" y="2054625"/>
                  <a:ext cx="105339" cy="130849"/>
                </a:xfrm>
                <a:custGeom>
                  <a:avLst/>
                  <a:gdLst>
                    <a:gd name="connsiteX0" fmla="*/ 83813 w 105339"/>
                    <a:gd name="connsiteY0" fmla="*/ 130677 h 130849"/>
                    <a:gd name="connsiteX1" fmla="*/ 3060 w 105339"/>
                    <a:gd name="connsiteY1" fmla="*/ 87300 h 130849"/>
                    <a:gd name="connsiteX2" fmla="*/ 38482 w 105339"/>
                    <a:gd name="connsiteY2" fmla="*/ 992 h 130849"/>
                    <a:gd name="connsiteX3" fmla="*/ 103633 w 105339"/>
                    <a:gd name="connsiteY3" fmla="*/ 29658 h 130849"/>
                    <a:gd name="connsiteX4" fmla="*/ 83813 w 105339"/>
                    <a:gd name="connsiteY4" fmla="*/ 130677 h 13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 h="130849">
                      <a:moveTo>
                        <a:pt x="83813" y="130677"/>
                      </a:moveTo>
                      <a:cubicBezTo>
                        <a:pt x="83813" y="130677"/>
                        <a:pt x="5632" y="136026"/>
                        <a:pt x="3060" y="87300"/>
                      </a:cubicBezTo>
                      <a:cubicBezTo>
                        <a:pt x="488" y="38574"/>
                        <a:pt x="-11307" y="6444"/>
                        <a:pt x="38482" y="992"/>
                      </a:cubicBezTo>
                      <a:cubicBezTo>
                        <a:pt x="88271" y="-4460"/>
                        <a:pt x="98970" y="13610"/>
                        <a:pt x="103633" y="29658"/>
                      </a:cubicBezTo>
                      <a:cubicBezTo>
                        <a:pt x="108296" y="45706"/>
                        <a:pt x="103941" y="128036"/>
                        <a:pt x="83813" y="13067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5" name="Freeform: Shape 24">
                  <a:extLst>
                    <a:ext uri="{FF2B5EF4-FFF2-40B4-BE49-F238E27FC236}">
                      <a16:creationId xmlns:a16="http://schemas.microsoft.com/office/drawing/2014/main" id="{3056F835-B326-4A64-8DCF-866C6604A85B}"/>
                    </a:ext>
                  </a:extLst>
                </p:cNvPr>
                <p:cNvSpPr/>
                <p:nvPr/>
              </p:nvSpPr>
              <p:spPr>
                <a:xfrm>
                  <a:off x="8131351" y="2045029"/>
                  <a:ext cx="134003" cy="96312"/>
                </a:xfrm>
                <a:custGeom>
                  <a:avLst/>
                  <a:gdLst>
                    <a:gd name="connsiteX0" fmla="*/ 123855 w 134003"/>
                    <a:gd name="connsiteY0" fmla="*/ 12370 h 96312"/>
                    <a:gd name="connsiteX1" fmla="*/ 97144 w 134003"/>
                    <a:gd name="connsiteY1" fmla="*/ 6712 h 96312"/>
                    <a:gd name="connsiteX2" fmla="*/ 27432 w 134003"/>
                    <a:gd name="connsiteY2" fmla="*/ 21594 h 96312"/>
                    <a:gd name="connsiteX3" fmla="*/ 0 w 134003"/>
                    <a:gd name="connsiteY3" fmla="*/ 78139 h 96312"/>
                    <a:gd name="connsiteX4" fmla="*/ 47149 w 134003"/>
                    <a:gd name="connsiteY4" fmla="*/ 76081 h 96312"/>
                    <a:gd name="connsiteX5" fmla="*/ 72798 w 134003"/>
                    <a:gd name="connsiteY5" fmla="*/ 56330 h 96312"/>
                    <a:gd name="connsiteX6" fmla="*/ 43377 w 134003"/>
                    <a:gd name="connsiteY6" fmla="*/ 96312 h 96312"/>
                    <a:gd name="connsiteX7" fmla="*/ 95944 w 134003"/>
                    <a:gd name="connsiteY7" fmla="*/ 14839 h 96312"/>
                    <a:gd name="connsiteX8" fmla="*/ 114152 w 134003"/>
                    <a:gd name="connsiteY8" fmla="*/ 36716 h 96312"/>
                    <a:gd name="connsiteX9" fmla="*/ 129171 w 134003"/>
                    <a:gd name="connsiteY9" fmla="*/ 73098 h 96312"/>
                    <a:gd name="connsiteX10" fmla="*/ 123855 w 134003"/>
                    <a:gd name="connsiteY10" fmla="*/ 12370 h 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03" h="96312">
                      <a:moveTo>
                        <a:pt x="123855" y="12370"/>
                      </a:moveTo>
                      <a:cubicBezTo>
                        <a:pt x="111031" y="-1654"/>
                        <a:pt x="102047" y="2083"/>
                        <a:pt x="97144" y="6712"/>
                      </a:cubicBezTo>
                      <a:cubicBezTo>
                        <a:pt x="53184" y="-14581"/>
                        <a:pt x="27432" y="21594"/>
                        <a:pt x="27432" y="21594"/>
                      </a:cubicBezTo>
                      <a:cubicBezTo>
                        <a:pt x="25101" y="43050"/>
                        <a:pt x="15431" y="63034"/>
                        <a:pt x="0" y="78139"/>
                      </a:cubicBezTo>
                      <a:cubicBezTo>
                        <a:pt x="0" y="78139"/>
                        <a:pt x="14711" y="86231"/>
                        <a:pt x="47149" y="76081"/>
                      </a:cubicBezTo>
                      <a:cubicBezTo>
                        <a:pt x="57059" y="72961"/>
                        <a:pt x="65631" y="65349"/>
                        <a:pt x="72798" y="56330"/>
                      </a:cubicBezTo>
                      <a:cubicBezTo>
                        <a:pt x="64843" y="70934"/>
                        <a:pt x="54967" y="84386"/>
                        <a:pt x="43377" y="96312"/>
                      </a:cubicBezTo>
                      <a:cubicBezTo>
                        <a:pt x="81713" y="76116"/>
                        <a:pt x="94812" y="20703"/>
                        <a:pt x="95944" y="14839"/>
                      </a:cubicBezTo>
                      <a:cubicBezTo>
                        <a:pt x="100916" y="18886"/>
                        <a:pt x="110826" y="27732"/>
                        <a:pt x="114152" y="36716"/>
                      </a:cubicBezTo>
                      <a:cubicBezTo>
                        <a:pt x="118712" y="48923"/>
                        <a:pt x="121764" y="74435"/>
                        <a:pt x="129171" y="73098"/>
                      </a:cubicBezTo>
                      <a:cubicBezTo>
                        <a:pt x="128999" y="72995"/>
                        <a:pt x="143127" y="33322"/>
                        <a:pt x="123855" y="1237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6" name="Freeform: Shape 25">
                  <a:extLst>
                    <a:ext uri="{FF2B5EF4-FFF2-40B4-BE49-F238E27FC236}">
                      <a16:creationId xmlns:a16="http://schemas.microsoft.com/office/drawing/2014/main" id="{FD724C5F-FBD1-4212-AC9D-2E60CCE6720D}"/>
                    </a:ext>
                  </a:extLst>
                </p:cNvPr>
                <p:cNvSpPr/>
                <p:nvPr/>
              </p:nvSpPr>
              <p:spPr>
                <a:xfrm>
                  <a:off x="8099016" y="2329079"/>
                  <a:ext cx="113896" cy="211809"/>
                </a:xfrm>
                <a:custGeom>
                  <a:avLst/>
                  <a:gdLst>
                    <a:gd name="connsiteX0" fmla="*/ 51332 w 113896"/>
                    <a:gd name="connsiteY0" fmla="*/ 211809 h 211809"/>
                    <a:gd name="connsiteX1" fmla="*/ 14367 w 113896"/>
                    <a:gd name="connsiteY1" fmla="*/ 199877 h 211809"/>
                    <a:gd name="connsiteX2" fmla="*/ 22014 w 113896"/>
                    <a:gd name="connsiteY2" fmla="*/ 153825 h 211809"/>
                    <a:gd name="connsiteX3" fmla="*/ 0 w 113896"/>
                    <a:gd name="connsiteY3" fmla="*/ 64499 h 211809"/>
                    <a:gd name="connsiteX4" fmla="*/ 34290 w 113896"/>
                    <a:gd name="connsiteY4" fmla="*/ 0 h 211809"/>
                    <a:gd name="connsiteX5" fmla="*/ 111031 w 113896"/>
                    <a:gd name="connsiteY5" fmla="*/ 72592 h 211809"/>
                    <a:gd name="connsiteX6" fmla="*/ 51332 w 113896"/>
                    <a:gd name="connsiteY6" fmla="*/ 211809 h 2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96" h="211809">
                      <a:moveTo>
                        <a:pt x="51332" y="211809"/>
                      </a:moveTo>
                      <a:cubicBezTo>
                        <a:pt x="31341" y="210678"/>
                        <a:pt x="16665" y="206940"/>
                        <a:pt x="14367" y="199877"/>
                      </a:cubicBezTo>
                      <a:cubicBezTo>
                        <a:pt x="3360" y="189315"/>
                        <a:pt x="23934" y="163735"/>
                        <a:pt x="22014" y="153825"/>
                      </a:cubicBezTo>
                      <a:cubicBezTo>
                        <a:pt x="17488" y="130234"/>
                        <a:pt x="8092" y="94195"/>
                        <a:pt x="0" y="64499"/>
                      </a:cubicBezTo>
                      <a:cubicBezTo>
                        <a:pt x="10356" y="42437"/>
                        <a:pt x="21774" y="20910"/>
                        <a:pt x="34290" y="0"/>
                      </a:cubicBezTo>
                      <a:cubicBezTo>
                        <a:pt x="34290" y="0"/>
                        <a:pt x="96389" y="31238"/>
                        <a:pt x="111031" y="72592"/>
                      </a:cubicBezTo>
                      <a:cubicBezTo>
                        <a:pt x="122141" y="104242"/>
                        <a:pt x="100675" y="184858"/>
                        <a:pt x="51332" y="21180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7" name="Freeform: Shape 26">
                  <a:extLst>
                    <a:ext uri="{FF2B5EF4-FFF2-40B4-BE49-F238E27FC236}">
                      <a16:creationId xmlns:a16="http://schemas.microsoft.com/office/drawing/2014/main" id="{91BECF93-7061-4F0A-A2CA-9EBC8E9F5C85}"/>
                    </a:ext>
                  </a:extLst>
                </p:cNvPr>
                <p:cNvSpPr/>
                <p:nvPr/>
              </p:nvSpPr>
              <p:spPr>
                <a:xfrm>
                  <a:off x="8187690" y="2398438"/>
                  <a:ext cx="184377" cy="44999"/>
                </a:xfrm>
                <a:custGeom>
                  <a:avLst/>
                  <a:gdLst>
                    <a:gd name="connsiteX0" fmla="*/ 184377 w 184377"/>
                    <a:gd name="connsiteY0" fmla="*/ 33272 h 44999"/>
                    <a:gd name="connsiteX1" fmla="*/ 33501 w 184377"/>
                    <a:gd name="connsiteY1" fmla="*/ 31660 h 44999"/>
                    <a:gd name="connsiteX2" fmla="*/ 0 w 184377"/>
                    <a:gd name="connsiteY2" fmla="*/ 35089 h 44999"/>
                    <a:gd name="connsiteX3" fmla="*/ 11041 w 184377"/>
                    <a:gd name="connsiteY3" fmla="*/ 5771 h 44999"/>
                    <a:gd name="connsiteX4" fmla="*/ 83050 w 184377"/>
                    <a:gd name="connsiteY4" fmla="*/ 5257 h 44999"/>
                    <a:gd name="connsiteX5" fmla="*/ 184377 w 184377"/>
                    <a:gd name="connsiteY5" fmla="*/ 33272 h 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77" h="44999">
                      <a:moveTo>
                        <a:pt x="184377" y="33272"/>
                      </a:moveTo>
                      <a:cubicBezTo>
                        <a:pt x="184377" y="33272"/>
                        <a:pt x="118575" y="60704"/>
                        <a:pt x="33501" y="31660"/>
                      </a:cubicBezTo>
                      <a:cubicBezTo>
                        <a:pt x="33501" y="31660"/>
                        <a:pt x="10904" y="31283"/>
                        <a:pt x="0" y="35089"/>
                      </a:cubicBezTo>
                      <a:cubicBezTo>
                        <a:pt x="0" y="35089"/>
                        <a:pt x="651" y="12663"/>
                        <a:pt x="11041" y="5771"/>
                      </a:cubicBezTo>
                      <a:cubicBezTo>
                        <a:pt x="21431" y="-1121"/>
                        <a:pt x="69334" y="8274"/>
                        <a:pt x="83050" y="5257"/>
                      </a:cubicBezTo>
                      <a:cubicBezTo>
                        <a:pt x="113363" y="-1567"/>
                        <a:pt x="166341" y="-8905"/>
                        <a:pt x="184377" y="33272"/>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8" name="Freeform: Shape 27">
                  <a:extLst>
                    <a:ext uri="{FF2B5EF4-FFF2-40B4-BE49-F238E27FC236}">
                      <a16:creationId xmlns:a16="http://schemas.microsoft.com/office/drawing/2014/main" id="{49BFDD9D-5387-4453-A1FE-2B4DDCC83E36}"/>
                    </a:ext>
                  </a:extLst>
                </p:cNvPr>
                <p:cNvSpPr/>
                <p:nvPr/>
              </p:nvSpPr>
              <p:spPr>
                <a:xfrm>
                  <a:off x="8285690" y="2297325"/>
                  <a:ext cx="50427" cy="101411"/>
                </a:xfrm>
                <a:custGeom>
                  <a:avLst/>
                  <a:gdLst>
                    <a:gd name="connsiteX0" fmla="*/ 22014 w 50427"/>
                    <a:gd name="connsiteY0" fmla="*/ 87373 h 101411"/>
                    <a:gd name="connsiteX1" fmla="*/ 0 w 50427"/>
                    <a:gd name="connsiteY1" fmla="*/ 585 h 101411"/>
                    <a:gd name="connsiteX2" fmla="*/ 13476 w 50427"/>
                    <a:gd name="connsiteY2" fmla="*/ 5591 h 101411"/>
                    <a:gd name="connsiteX3" fmla="*/ 46326 w 50427"/>
                    <a:gd name="connsiteY3" fmla="*/ 99752 h 101411"/>
                    <a:gd name="connsiteX4" fmla="*/ 22014 w 50427"/>
                    <a:gd name="connsiteY4" fmla="*/ 87373 h 101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7" h="101411">
                      <a:moveTo>
                        <a:pt x="22014" y="87373"/>
                      </a:moveTo>
                      <a:cubicBezTo>
                        <a:pt x="22014" y="87373"/>
                        <a:pt x="24072" y="31994"/>
                        <a:pt x="0" y="585"/>
                      </a:cubicBezTo>
                      <a:cubicBezTo>
                        <a:pt x="5109" y="-1109"/>
                        <a:pt x="10698" y="972"/>
                        <a:pt x="13476" y="5591"/>
                      </a:cubicBezTo>
                      <a:cubicBezTo>
                        <a:pt x="19614" y="13752"/>
                        <a:pt x="63917" y="92345"/>
                        <a:pt x="46326" y="99752"/>
                      </a:cubicBezTo>
                      <a:cubicBezTo>
                        <a:pt x="28735" y="107158"/>
                        <a:pt x="22014" y="87373"/>
                        <a:pt x="22014" y="87373"/>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9" name="Freeform: Shape 28">
                  <a:extLst>
                    <a:ext uri="{FF2B5EF4-FFF2-40B4-BE49-F238E27FC236}">
                      <a16:creationId xmlns:a16="http://schemas.microsoft.com/office/drawing/2014/main" id="{B068356D-2094-44BD-A91B-65292ACEDB29}"/>
                    </a:ext>
                  </a:extLst>
                </p:cNvPr>
                <p:cNvSpPr/>
                <p:nvPr/>
              </p:nvSpPr>
              <p:spPr>
                <a:xfrm>
                  <a:off x="8171285" y="2401603"/>
                  <a:ext cx="38658" cy="28775"/>
                </a:xfrm>
                <a:custGeom>
                  <a:avLst/>
                  <a:gdLst>
                    <a:gd name="connsiteX0" fmla="*/ 38659 w 38658"/>
                    <a:gd name="connsiteY0" fmla="*/ 0 h 28775"/>
                    <a:gd name="connsiteX1" fmla="*/ 1900 w 38658"/>
                    <a:gd name="connsiteY1" fmla="*/ 10836 h 28775"/>
                    <a:gd name="connsiteX2" fmla="*/ 13010 w 38658"/>
                    <a:gd name="connsiteY2" fmla="*/ 28769 h 28775"/>
                    <a:gd name="connsiteX3" fmla="*/ 38659 w 38658"/>
                    <a:gd name="connsiteY3" fmla="*/ 0 h 28775"/>
                  </a:gdLst>
                  <a:ahLst/>
                  <a:cxnLst>
                    <a:cxn ang="0">
                      <a:pos x="connsiteX0" y="connsiteY0"/>
                    </a:cxn>
                    <a:cxn ang="0">
                      <a:pos x="connsiteX1" y="connsiteY1"/>
                    </a:cxn>
                    <a:cxn ang="0">
                      <a:pos x="connsiteX2" y="connsiteY2"/>
                    </a:cxn>
                    <a:cxn ang="0">
                      <a:pos x="connsiteX3" y="connsiteY3"/>
                    </a:cxn>
                  </a:cxnLst>
                  <a:rect l="l" t="t" r="r" b="b"/>
                  <a:pathLst>
                    <a:path w="38658" h="28775">
                      <a:moveTo>
                        <a:pt x="38659" y="0"/>
                      </a:moveTo>
                      <a:cubicBezTo>
                        <a:pt x="37664" y="0"/>
                        <a:pt x="7044" y="6549"/>
                        <a:pt x="1900" y="10836"/>
                      </a:cubicBezTo>
                      <a:cubicBezTo>
                        <a:pt x="-3243" y="15122"/>
                        <a:pt x="2586" y="28289"/>
                        <a:pt x="13010" y="28769"/>
                      </a:cubicBezTo>
                      <a:cubicBezTo>
                        <a:pt x="23434" y="29249"/>
                        <a:pt x="38659" y="0"/>
                        <a:pt x="38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 name="Freeform: Shape 29">
                  <a:extLst>
                    <a:ext uri="{FF2B5EF4-FFF2-40B4-BE49-F238E27FC236}">
                      <a16:creationId xmlns:a16="http://schemas.microsoft.com/office/drawing/2014/main" id="{03B3D94E-B544-4575-AE66-AE854304E715}"/>
                    </a:ext>
                  </a:extLst>
                </p:cNvPr>
                <p:cNvSpPr/>
                <p:nvPr/>
              </p:nvSpPr>
              <p:spPr>
                <a:xfrm>
                  <a:off x="8128402" y="2394727"/>
                  <a:ext cx="180336" cy="96601"/>
                </a:xfrm>
                <a:custGeom>
                  <a:avLst/>
                  <a:gdLst>
                    <a:gd name="connsiteX0" fmla="*/ 0 w 180336"/>
                    <a:gd name="connsiteY0" fmla="*/ 31873 h 96601"/>
                    <a:gd name="connsiteX1" fmla="*/ 166581 w 180336"/>
                    <a:gd name="connsiteY1" fmla="*/ 18 h 96601"/>
                    <a:gd name="connsiteX2" fmla="*/ 180297 w 180336"/>
                    <a:gd name="connsiteY2" fmla="*/ 11916 h 96601"/>
                    <a:gd name="connsiteX3" fmla="*/ 17214 w 180336"/>
                    <a:gd name="connsiteY3" fmla="*/ 95515 h 96601"/>
                  </a:gdLst>
                  <a:ahLst/>
                  <a:cxnLst>
                    <a:cxn ang="0">
                      <a:pos x="connsiteX0" y="connsiteY0"/>
                    </a:cxn>
                    <a:cxn ang="0">
                      <a:pos x="connsiteX1" y="connsiteY1"/>
                    </a:cxn>
                    <a:cxn ang="0">
                      <a:pos x="connsiteX2" y="connsiteY2"/>
                    </a:cxn>
                    <a:cxn ang="0">
                      <a:pos x="connsiteX3" y="connsiteY3"/>
                    </a:cxn>
                  </a:cxnLst>
                  <a:rect l="l" t="t" r="r" b="b"/>
                  <a:pathLst>
                    <a:path w="180336" h="96601">
                      <a:moveTo>
                        <a:pt x="0" y="31873"/>
                      </a:moveTo>
                      <a:cubicBezTo>
                        <a:pt x="0" y="31873"/>
                        <a:pt x="87851" y="21758"/>
                        <a:pt x="166581" y="18"/>
                      </a:cubicBezTo>
                      <a:cubicBezTo>
                        <a:pt x="166581" y="18"/>
                        <a:pt x="181189" y="-977"/>
                        <a:pt x="180297" y="11916"/>
                      </a:cubicBezTo>
                      <a:cubicBezTo>
                        <a:pt x="179406" y="24809"/>
                        <a:pt x="48383" y="106934"/>
                        <a:pt x="17214" y="955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 name="Freeform: Shape 30">
                  <a:extLst>
                    <a:ext uri="{FF2B5EF4-FFF2-40B4-BE49-F238E27FC236}">
                      <a16:creationId xmlns:a16="http://schemas.microsoft.com/office/drawing/2014/main" id="{CEF307E4-BF5B-45BF-B6DC-AB25922E9C23}"/>
                    </a:ext>
                  </a:extLst>
                </p:cNvPr>
                <p:cNvSpPr/>
                <p:nvPr/>
              </p:nvSpPr>
              <p:spPr>
                <a:xfrm>
                  <a:off x="8294983" y="2382275"/>
                  <a:ext cx="38838" cy="26466"/>
                </a:xfrm>
                <a:custGeom>
                  <a:avLst/>
                  <a:gdLst>
                    <a:gd name="connsiteX0" fmla="*/ 0 w 38838"/>
                    <a:gd name="connsiteY0" fmla="*/ 12470 h 26466"/>
                    <a:gd name="connsiteX1" fmla="*/ 14264 w 38838"/>
                    <a:gd name="connsiteY1" fmla="*/ 23 h 26466"/>
                    <a:gd name="connsiteX2" fmla="*/ 38576 w 38838"/>
                    <a:gd name="connsiteY2" fmla="*/ 12367 h 26466"/>
                    <a:gd name="connsiteX3" fmla="*/ 13887 w 38838"/>
                    <a:gd name="connsiteY3" fmla="*/ 24368 h 26466"/>
                    <a:gd name="connsiteX4" fmla="*/ 0 w 38838"/>
                    <a:gd name="connsiteY4" fmla="*/ 12470 h 2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8" h="26466">
                      <a:moveTo>
                        <a:pt x="0" y="12470"/>
                      </a:moveTo>
                      <a:cubicBezTo>
                        <a:pt x="0" y="12470"/>
                        <a:pt x="8435" y="468"/>
                        <a:pt x="14264" y="23"/>
                      </a:cubicBezTo>
                      <a:cubicBezTo>
                        <a:pt x="20094" y="-423"/>
                        <a:pt x="35764" y="5783"/>
                        <a:pt x="38576" y="12367"/>
                      </a:cubicBezTo>
                      <a:cubicBezTo>
                        <a:pt x="41388" y="18951"/>
                        <a:pt x="20780" y="15796"/>
                        <a:pt x="13887" y="24368"/>
                      </a:cubicBezTo>
                      <a:cubicBezTo>
                        <a:pt x="6995" y="32941"/>
                        <a:pt x="0" y="12470"/>
                        <a:pt x="0" y="124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 name="Freeform: Shape 31">
                  <a:extLst>
                    <a:ext uri="{FF2B5EF4-FFF2-40B4-BE49-F238E27FC236}">
                      <a16:creationId xmlns:a16="http://schemas.microsoft.com/office/drawing/2014/main" id="{E2BEB2C3-B4A9-4145-8870-BEBE584B1527}"/>
                    </a:ext>
                  </a:extLst>
                </p:cNvPr>
                <p:cNvSpPr/>
                <p:nvPr/>
              </p:nvSpPr>
              <p:spPr>
                <a:xfrm>
                  <a:off x="8062136" y="2238039"/>
                  <a:ext cx="120006" cy="253664"/>
                </a:xfrm>
                <a:custGeom>
                  <a:avLst/>
                  <a:gdLst>
                    <a:gd name="connsiteX0" fmla="*/ 66438 w 120006"/>
                    <a:gd name="connsiteY0" fmla="*/ 0 h 253664"/>
                    <a:gd name="connsiteX1" fmla="*/ 1801 w 120006"/>
                    <a:gd name="connsiteY1" fmla="*/ 31101 h 253664"/>
                    <a:gd name="connsiteX2" fmla="*/ 82040 w 120006"/>
                    <a:gd name="connsiteY2" fmla="*/ 252169 h 253664"/>
                    <a:gd name="connsiteX3" fmla="*/ 119759 w 120006"/>
                    <a:gd name="connsiteY3" fmla="*/ 198471 h 253664"/>
                    <a:gd name="connsiteX4" fmla="*/ 66438 w 120006"/>
                    <a:gd name="connsiteY4" fmla="*/ 0 h 25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06" h="253664">
                      <a:moveTo>
                        <a:pt x="66438" y="0"/>
                      </a:moveTo>
                      <a:cubicBezTo>
                        <a:pt x="66438" y="0"/>
                        <a:pt x="8762" y="6550"/>
                        <a:pt x="1801" y="31101"/>
                      </a:cubicBezTo>
                      <a:cubicBezTo>
                        <a:pt x="-12601" y="81679"/>
                        <a:pt x="63523" y="237184"/>
                        <a:pt x="82040" y="252169"/>
                      </a:cubicBezTo>
                      <a:cubicBezTo>
                        <a:pt x="89995" y="258615"/>
                        <a:pt x="123188" y="244865"/>
                        <a:pt x="119759" y="198471"/>
                      </a:cubicBezTo>
                      <a:cubicBezTo>
                        <a:pt x="117839" y="174399"/>
                        <a:pt x="80668" y="51881"/>
                        <a:pt x="66438"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 name="Freeform: Shape 32">
                  <a:extLst>
                    <a:ext uri="{FF2B5EF4-FFF2-40B4-BE49-F238E27FC236}">
                      <a16:creationId xmlns:a16="http://schemas.microsoft.com/office/drawing/2014/main" id="{68A08733-0FD9-4D97-8E04-E26556B9215A}"/>
                    </a:ext>
                  </a:extLst>
                </p:cNvPr>
                <p:cNvSpPr/>
                <p:nvPr/>
              </p:nvSpPr>
              <p:spPr>
                <a:xfrm>
                  <a:off x="8036073" y="2563497"/>
                  <a:ext cx="151579" cy="97532"/>
                </a:xfrm>
                <a:custGeom>
                  <a:avLst/>
                  <a:gdLst>
                    <a:gd name="connsiteX0" fmla="*/ 119830 w 151579"/>
                    <a:gd name="connsiteY0" fmla="*/ 97167 h 97532"/>
                    <a:gd name="connsiteX1" fmla="*/ 16960 w 151579"/>
                    <a:gd name="connsiteY1" fmla="*/ 77347 h 97532"/>
                    <a:gd name="connsiteX2" fmla="*/ 364 w 151579"/>
                    <a:gd name="connsiteY2" fmla="*/ 52830 h 97532"/>
                    <a:gd name="connsiteX3" fmla="*/ 7222 w 151579"/>
                    <a:gd name="connsiteY3" fmla="*/ 16997 h 97532"/>
                    <a:gd name="connsiteX4" fmla="*/ 31739 w 151579"/>
                    <a:gd name="connsiteY4" fmla="*/ 366 h 97532"/>
                    <a:gd name="connsiteX5" fmla="*/ 134609 w 151579"/>
                    <a:gd name="connsiteY5" fmla="*/ 20186 h 97532"/>
                    <a:gd name="connsiteX6" fmla="*/ 151205 w 151579"/>
                    <a:gd name="connsiteY6" fmla="*/ 44703 h 97532"/>
                    <a:gd name="connsiteX7" fmla="*/ 144347 w 151579"/>
                    <a:gd name="connsiteY7" fmla="*/ 80536 h 97532"/>
                    <a:gd name="connsiteX8" fmla="*/ 119830 w 151579"/>
                    <a:gd name="connsiteY8" fmla="*/ 97167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32">
                      <a:moveTo>
                        <a:pt x="119830" y="97167"/>
                      </a:moveTo>
                      <a:lnTo>
                        <a:pt x="16960" y="77347"/>
                      </a:lnTo>
                      <a:cubicBezTo>
                        <a:pt x="5645" y="75118"/>
                        <a:pt x="-1762" y="64173"/>
                        <a:pt x="364" y="52830"/>
                      </a:cubicBezTo>
                      <a:lnTo>
                        <a:pt x="7222" y="16997"/>
                      </a:lnTo>
                      <a:cubicBezTo>
                        <a:pt x="9451" y="5657"/>
                        <a:pt x="20389" y="-1770"/>
                        <a:pt x="31739" y="366"/>
                      </a:cubicBezTo>
                      <a:lnTo>
                        <a:pt x="134609" y="20186"/>
                      </a:lnTo>
                      <a:cubicBezTo>
                        <a:pt x="145959" y="22397"/>
                        <a:pt x="153366" y="33356"/>
                        <a:pt x="151205" y="44703"/>
                      </a:cubicBezTo>
                      <a:lnTo>
                        <a:pt x="144347" y="80536"/>
                      </a:lnTo>
                      <a:cubicBezTo>
                        <a:pt x="142119" y="91876"/>
                        <a:pt x="131180" y="99303"/>
                        <a:pt x="119830" y="9716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 name="Freeform: Shape 33">
                  <a:extLst>
                    <a:ext uri="{FF2B5EF4-FFF2-40B4-BE49-F238E27FC236}">
                      <a16:creationId xmlns:a16="http://schemas.microsoft.com/office/drawing/2014/main" id="{206D5F33-7D78-4DE8-986E-6418FEFD8DB4}"/>
                    </a:ext>
                  </a:extLst>
                </p:cNvPr>
                <p:cNvSpPr/>
                <p:nvPr/>
              </p:nvSpPr>
              <p:spPr>
                <a:xfrm>
                  <a:off x="8016905" y="2559821"/>
                  <a:ext cx="151579" cy="97512"/>
                </a:xfrm>
                <a:custGeom>
                  <a:avLst/>
                  <a:gdLst>
                    <a:gd name="connsiteX0" fmla="*/ 119830 w 151579"/>
                    <a:gd name="connsiteY0" fmla="*/ 97139 h 97512"/>
                    <a:gd name="connsiteX1" fmla="*/ 16960 w 151579"/>
                    <a:gd name="connsiteY1" fmla="*/ 77320 h 97512"/>
                    <a:gd name="connsiteX2" fmla="*/ 364 w 151579"/>
                    <a:gd name="connsiteY2" fmla="*/ 52837 h 97512"/>
                    <a:gd name="connsiteX3" fmla="*/ 7222 w 151579"/>
                    <a:gd name="connsiteY3" fmla="*/ 16969 h 97512"/>
                    <a:gd name="connsiteX4" fmla="*/ 31739 w 151579"/>
                    <a:gd name="connsiteY4" fmla="*/ 373 h 97512"/>
                    <a:gd name="connsiteX5" fmla="*/ 134609 w 151579"/>
                    <a:gd name="connsiteY5" fmla="*/ 20158 h 97512"/>
                    <a:gd name="connsiteX6" fmla="*/ 151206 w 151579"/>
                    <a:gd name="connsiteY6" fmla="*/ 44676 h 97512"/>
                    <a:gd name="connsiteX7" fmla="*/ 144348 w 151579"/>
                    <a:gd name="connsiteY7" fmla="*/ 80543 h 97512"/>
                    <a:gd name="connsiteX8" fmla="*/ 119830 w 151579"/>
                    <a:gd name="connsiteY8" fmla="*/ 97139 h 9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12">
                      <a:moveTo>
                        <a:pt x="119830" y="97139"/>
                      </a:moveTo>
                      <a:lnTo>
                        <a:pt x="16960" y="77320"/>
                      </a:lnTo>
                      <a:cubicBezTo>
                        <a:pt x="5644" y="75108"/>
                        <a:pt x="-1762" y="64173"/>
                        <a:pt x="364" y="52837"/>
                      </a:cubicBezTo>
                      <a:lnTo>
                        <a:pt x="7222" y="16969"/>
                      </a:lnTo>
                      <a:cubicBezTo>
                        <a:pt x="9450" y="5633"/>
                        <a:pt x="20389" y="-1784"/>
                        <a:pt x="31739" y="373"/>
                      </a:cubicBezTo>
                      <a:lnTo>
                        <a:pt x="134609" y="20158"/>
                      </a:lnTo>
                      <a:cubicBezTo>
                        <a:pt x="145959" y="22370"/>
                        <a:pt x="153366" y="33329"/>
                        <a:pt x="151206" y="44676"/>
                      </a:cubicBezTo>
                      <a:lnTo>
                        <a:pt x="144348" y="80543"/>
                      </a:lnTo>
                      <a:cubicBezTo>
                        <a:pt x="142119" y="91879"/>
                        <a:pt x="131180" y="99296"/>
                        <a:pt x="119830" y="97139"/>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 name="Freeform: Shape 34">
                  <a:extLst>
                    <a:ext uri="{FF2B5EF4-FFF2-40B4-BE49-F238E27FC236}">
                      <a16:creationId xmlns:a16="http://schemas.microsoft.com/office/drawing/2014/main" id="{B09033DD-95D6-459B-86D9-0615567804C4}"/>
                    </a:ext>
                  </a:extLst>
                </p:cNvPr>
                <p:cNvSpPr/>
                <p:nvPr/>
              </p:nvSpPr>
              <p:spPr>
                <a:xfrm>
                  <a:off x="8127202" y="2236908"/>
                  <a:ext cx="31238" cy="102664"/>
                </a:xfrm>
                <a:custGeom>
                  <a:avLst/>
                  <a:gdLst>
                    <a:gd name="connsiteX0" fmla="*/ 31238 w 31238"/>
                    <a:gd name="connsiteY0" fmla="*/ 102664 h 102664"/>
                    <a:gd name="connsiteX1" fmla="*/ 21911 w 31238"/>
                    <a:gd name="connsiteY1" fmla="*/ 78970 h 102664"/>
                    <a:gd name="connsiteX2" fmla="*/ 0 w 31238"/>
                    <a:gd name="connsiteY2" fmla="*/ 1303 h 102664"/>
                    <a:gd name="connsiteX3" fmla="*/ 9156 w 31238"/>
                    <a:gd name="connsiteY3" fmla="*/ 0 h 102664"/>
                    <a:gd name="connsiteX4" fmla="*/ 31238 w 31238"/>
                    <a:gd name="connsiteY4" fmla="*/ 102664 h 102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8" h="102664">
                      <a:moveTo>
                        <a:pt x="31238" y="102664"/>
                      </a:moveTo>
                      <a:cubicBezTo>
                        <a:pt x="28666" y="100813"/>
                        <a:pt x="23489" y="84799"/>
                        <a:pt x="21911" y="78970"/>
                      </a:cubicBezTo>
                      <a:cubicBezTo>
                        <a:pt x="15259" y="27981"/>
                        <a:pt x="5281" y="4869"/>
                        <a:pt x="0" y="1303"/>
                      </a:cubicBezTo>
                      <a:lnTo>
                        <a:pt x="9156" y="0"/>
                      </a:lnTo>
                      <a:cubicBezTo>
                        <a:pt x="15225" y="4046"/>
                        <a:pt x="25923" y="49583"/>
                        <a:pt x="31238" y="102664"/>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6" name="Freeform: Shape 35">
                  <a:extLst>
                    <a:ext uri="{FF2B5EF4-FFF2-40B4-BE49-F238E27FC236}">
                      <a16:creationId xmlns:a16="http://schemas.microsoft.com/office/drawing/2014/main" id="{01DE1A07-BD54-450B-A862-82EAD8F21E30}"/>
                    </a:ext>
                  </a:extLst>
                </p:cNvPr>
                <p:cNvSpPr/>
                <p:nvPr/>
              </p:nvSpPr>
              <p:spPr>
                <a:xfrm>
                  <a:off x="8162898" y="2489488"/>
                  <a:ext cx="8743" cy="94160"/>
                </a:xfrm>
                <a:custGeom>
                  <a:avLst/>
                  <a:gdLst>
                    <a:gd name="connsiteX0" fmla="*/ 8744 w 8743"/>
                    <a:gd name="connsiteY0" fmla="*/ 94160 h 94160"/>
                    <a:gd name="connsiteX1" fmla="*/ 6858 w 8743"/>
                    <a:gd name="connsiteY1" fmla="*/ 94160 h 94160"/>
                    <a:gd name="connsiteX2" fmla="*/ 0 w 8743"/>
                    <a:gd name="connsiteY2" fmla="*/ 686 h 94160"/>
                    <a:gd name="connsiteX3" fmla="*/ 3086 w 8743"/>
                    <a:gd name="connsiteY3" fmla="*/ 0 h 94160"/>
                    <a:gd name="connsiteX4" fmla="*/ 8744 w 8743"/>
                    <a:gd name="connsiteY4" fmla="*/ 94160 h 9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94160">
                      <a:moveTo>
                        <a:pt x="8744" y="94160"/>
                      </a:moveTo>
                      <a:lnTo>
                        <a:pt x="6858" y="94160"/>
                      </a:lnTo>
                      <a:cubicBezTo>
                        <a:pt x="5315" y="67414"/>
                        <a:pt x="2915" y="34907"/>
                        <a:pt x="0" y="686"/>
                      </a:cubicBezTo>
                      <a:lnTo>
                        <a:pt x="3086" y="0"/>
                      </a:lnTo>
                      <a:cubicBezTo>
                        <a:pt x="6412" y="50509"/>
                        <a:pt x="8504" y="89565"/>
                        <a:pt x="8744" y="9416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7" name="Freeform: Shape 36">
                  <a:extLst>
                    <a:ext uri="{FF2B5EF4-FFF2-40B4-BE49-F238E27FC236}">
                      <a16:creationId xmlns:a16="http://schemas.microsoft.com/office/drawing/2014/main" id="{BEFB3BE2-3A4A-4252-8B00-3B1EDCF64940}"/>
                    </a:ext>
                  </a:extLst>
                </p:cNvPr>
                <p:cNvSpPr/>
                <p:nvPr/>
              </p:nvSpPr>
              <p:spPr>
                <a:xfrm>
                  <a:off x="8041200" y="1978661"/>
                  <a:ext cx="202896" cy="377953"/>
                </a:xfrm>
                <a:custGeom>
                  <a:avLst/>
                  <a:gdLst>
                    <a:gd name="connsiteX0" fmla="*/ 134591 w 202896"/>
                    <a:gd name="connsiteY0" fmla="*/ 38482 h 377953"/>
                    <a:gd name="connsiteX1" fmla="*/ 67760 w 202896"/>
                    <a:gd name="connsiteY1" fmla="*/ 3335 h 377953"/>
                    <a:gd name="connsiteX2" fmla="*/ 97866 w 202896"/>
                    <a:gd name="connsiteY2" fmla="*/ 9541 h 377953"/>
                    <a:gd name="connsiteX3" fmla="*/ 25857 w 202896"/>
                    <a:gd name="connsiteY3" fmla="*/ 43214 h 377953"/>
                    <a:gd name="connsiteX4" fmla="*/ 37550 w 202896"/>
                    <a:gd name="connsiteY4" fmla="*/ 180580 h 377953"/>
                    <a:gd name="connsiteX5" fmla="*/ 5283 w 202896"/>
                    <a:gd name="connsiteY5" fmla="*/ 264796 h 377953"/>
                    <a:gd name="connsiteX6" fmla="*/ 189215 w 202896"/>
                    <a:gd name="connsiteY6" fmla="*/ 377953 h 377953"/>
                    <a:gd name="connsiteX7" fmla="*/ 169738 w 202896"/>
                    <a:gd name="connsiteY7" fmla="*/ 254509 h 377953"/>
                    <a:gd name="connsiteX8" fmla="*/ 202896 w 202896"/>
                    <a:gd name="connsiteY8" fmla="*/ 288045 h 377953"/>
                    <a:gd name="connsiteX9" fmla="*/ 164663 w 202896"/>
                    <a:gd name="connsiteY9" fmla="*/ 238702 h 377953"/>
                    <a:gd name="connsiteX10" fmla="*/ 104519 w 202896"/>
                    <a:gd name="connsiteY10" fmla="*/ 187267 h 377953"/>
                    <a:gd name="connsiteX11" fmla="*/ 134591 w 202896"/>
                    <a:gd name="connsiteY11" fmla="*/ 38482 h 37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896" h="377953">
                      <a:moveTo>
                        <a:pt x="134591" y="38482"/>
                      </a:moveTo>
                      <a:cubicBezTo>
                        <a:pt x="134591" y="38482"/>
                        <a:pt x="124304" y="-13433"/>
                        <a:pt x="67760" y="3335"/>
                      </a:cubicBezTo>
                      <a:cubicBezTo>
                        <a:pt x="67760" y="3335"/>
                        <a:pt x="86242" y="2889"/>
                        <a:pt x="97866" y="9541"/>
                      </a:cubicBezTo>
                      <a:cubicBezTo>
                        <a:pt x="97866" y="9541"/>
                        <a:pt x="55587" y="-746"/>
                        <a:pt x="25857" y="43214"/>
                      </a:cubicBezTo>
                      <a:cubicBezTo>
                        <a:pt x="-3872" y="87174"/>
                        <a:pt x="44888" y="161583"/>
                        <a:pt x="37550" y="180580"/>
                      </a:cubicBezTo>
                      <a:cubicBezTo>
                        <a:pt x="30212" y="199577"/>
                        <a:pt x="-15257" y="216482"/>
                        <a:pt x="5283" y="264796"/>
                      </a:cubicBezTo>
                      <a:cubicBezTo>
                        <a:pt x="25823" y="313111"/>
                        <a:pt x="186026" y="333685"/>
                        <a:pt x="189215" y="377953"/>
                      </a:cubicBezTo>
                      <a:cubicBezTo>
                        <a:pt x="189215" y="377953"/>
                        <a:pt x="220453" y="279884"/>
                        <a:pt x="169738" y="254509"/>
                      </a:cubicBezTo>
                      <a:cubicBezTo>
                        <a:pt x="169738" y="254509"/>
                        <a:pt x="194496" y="266991"/>
                        <a:pt x="202896" y="288045"/>
                      </a:cubicBezTo>
                      <a:cubicBezTo>
                        <a:pt x="202896" y="288045"/>
                        <a:pt x="195593" y="244222"/>
                        <a:pt x="164663" y="238702"/>
                      </a:cubicBezTo>
                      <a:cubicBezTo>
                        <a:pt x="137231" y="233798"/>
                        <a:pt x="104793" y="195839"/>
                        <a:pt x="104519" y="187267"/>
                      </a:cubicBezTo>
                      <a:cubicBezTo>
                        <a:pt x="104244" y="178694"/>
                        <a:pt x="134591" y="38482"/>
                        <a:pt x="134591" y="38482"/>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8" name="Freeform: Shape 37">
                  <a:extLst>
                    <a:ext uri="{FF2B5EF4-FFF2-40B4-BE49-F238E27FC236}">
                      <a16:creationId xmlns:a16="http://schemas.microsoft.com/office/drawing/2014/main" id="{B9E6B29F-4D8B-4CFF-946C-540080C30930}"/>
                    </a:ext>
                  </a:extLst>
                </p:cNvPr>
                <p:cNvSpPr/>
                <p:nvPr/>
              </p:nvSpPr>
              <p:spPr>
                <a:xfrm>
                  <a:off x="7253929" y="999656"/>
                  <a:ext cx="238839" cy="375550"/>
                </a:xfrm>
                <a:custGeom>
                  <a:avLst/>
                  <a:gdLst>
                    <a:gd name="connsiteX0" fmla="*/ 63960 w 238839"/>
                    <a:gd name="connsiteY0" fmla="*/ 374721 h 375550"/>
                    <a:gd name="connsiteX1" fmla="*/ 238839 w 238839"/>
                    <a:gd name="connsiteY1" fmla="*/ 224428 h 375550"/>
                    <a:gd name="connsiteX2" fmla="*/ 215385 w 238839"/>
                    <a:gd name="connsiteY2" fmla="*/ 204094 h 375550"/>
                    <a:gd name="connsiteX3" fmla="*/ 90261 w 238839"/>
                    <a:gd name="connsiteY3" fmla="*/ 281967 h 375550"/>
                    <a:gd name="connsiteX4" fmla="*/ 88444 w 238839"/>
                    <a:gd name="connsiteY4" fmla="*/ 210198 h 375550"/>
                    <a:gd name="connsiteX5" fmla="*/ 6388 w 238839"/>
                    <a:gd name="connsiteY5" fmla="*/ 2469 h 375550"/>
                    <a:gd name="connsiteX6" fmla="*/ 2513 w 238839"/>
                    <a:gd name="connsiteY6" fmla="*/ 0 h 375550"/>
                    <a:gd name="connsiteX7" fmla="*/ 2513 w 238839"/>
                    <a:gd name="connsiteY7" fmla="*/ 3086 h 375550"/>
                    <a:gd name="connsiteX8" fmla="*/ 1484 w 238839"/>
                    <a:gd name="connsiteY8" fmla="*/ 28461 h 375550"/>
                    <a:gd name="connsiteX9" fmla="*/ 63960 w 238839"/>
                    <a:gd name="connsiteY9" fmla="*/ 374721 h 37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39" h="375550">
                      <a:moveTo>
                        <a:pt x="63960" y="374721"/>
                      </a:moveTo>
                      <a:cubicBezTo>
                        <a:pt x="147217" y="353564"/>
                        <a:pt x="238839" y="224428"/>
                        <a:pt x="238839" y="224428"/>
                      </a:cubicBezTo>
                      <a:lnTo>
                        <a:pt x="215385" y="204094"/>
                      </a:lnTo>
                      <a:cubicBezTo>
                        <a:pt x="191142" y="232692"/>
                        <a:pt x="90261" y="281967"/>
                        <a:pt x="90261" y="281967"/>
                      </a:cubicBezTo>
                      <a:cubicBezTo>
                        <a:pt x="90810" y="255803"/>
                        <a:pt x="90261" y="231903"/>
                        <a:pt x="88444" y="210198"/>
                      </a:cubicBezTo>
                      <a:cubicBezTo>
                        <a:pt x="77265" y="62476"/>
                        <a:pt x="21578" y="13270"/>
                        <a:pt x="6388" y="2469"/>
                      </a:cubicBezTo>
                      <a:cubicBezTo>
                        <a:pt x="5153" y="1564"/>
                        <a:pt x="3850" y="741"/>
                        <a:pt x="2513" y="0"/>
                      </a:cubicBezTo>
                      <a:cubicBezTo>
                        <a:pt x="2513" y="0"/>
                        <a:pt x="2513" y="1063"/>
                        <a:pt x="2513" y="3086"/>
                      </a:cubicBezTo>
                      <a:cubicBezTo>
                        <a:pt x="2307" y="7475"/>
                        <a:pt x="1896" y="16322"/>
                        <a:pt x="1484" y="28461"/>
                      </a:cubicBezTo>
                      <a:cubicBezTo>
                        <a:pt x="-1876" y="118849"/>
                        <a:pt x="-5579" y="392518"/>
                        <a:pt x="63960" y="3747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9" name="Freeform: Shape 38">
                  <a:extLst>
                    <a:ext uri="{FF2B5EF4-FFF2-40B4-BE49-F238E27FC236}">
                      <a16:creationId xmlns:a16="http://schemas.microsoft.com/office/drawing/2014/main" id="{CDAFB506-06BA-42E8-8ED1-29CD2FA123BC}"/>
                    </a:ext>
                  </a:extLst>
                </p:cNvPr>
                <p:cNvSpPr/>
                <p:nvPr/>
              </p:nvSpPr>
              <p:spPr>
                <a:xfrm>
                  <a:off x="7469177" y="1118033"/>
                  <a:ext cx="66893" cy="106050"/>
                </a:xfrm>
                <a:custGeom>
                  <a:avLst/>
                  <a:gdLst>
                    <a:gd name="connsiteX0" fmla="*/ 0 w 66893"/>
                    <a:gd name="connsiteY0" fmla="*/ 85717 h 106050"/>
                    <a:gd name="connsiteX1" fmla="*/ 12790 w 66893"/>
                    <a:gd name="connsiteY1" fmla="*/ 21835 h 106050"/>
                    <a:gd name="connsiteX2" fmla="*/ 48486 w 66893"/>
                    <a:gd name="connsiteY2" fmla="*/ 61 h 106050"/>
                    <a:gd name="connsiteX3" fmla="*/ 64465 w 66893"/>
                    <a:gd name="connsiteY3" fmla="*/ 55713 h 106050"/>
                    <a:gd name="connsiteX4" fmla="*/ 23317 w 66893"/>
                    <a:gd name="connsiteY4" fmla="*/ 106051 h 10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3" h="106050">
                      <a:moveTo>
                        <a:pt x="0" y="85717"/>
                      </a:moveTo>
                      <a:cubicBezTo>
                        <a:pt x="377" y="82288"/>
                        <a:pt x="2709" y="31504"/>
                        <a:pt x="12790" y="21835"/>
                      </a:cubicBezTo>
                      <a:cubicBezTo>
                        <a:pt x="22872" y="12165"/>
                        <a:pt x="42760" y="-1002"/>
                        <a:pt x="48486" y="61"/>
                      </a:cubicBezTo>
                      <a:cubicBezTo>
                        <a:pt x="54213" y="1123"/>
                        <a:pt x="73655" y="33459"/>
                        <a:pt x="64465" y="55713"/>
                      </a:cubicBezTo>
                      <a:cubicBezTo>
                        <a:pt x="55275" y="77967"/>
                        <a:pt x="23317" y="106051"/>
                        <a:pt x="23317" y="10605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Freeform: Shape 39">
                  <a:extLst>
                    <a:ext uri="{FF2B5EF4-FFF2-40B4-BE49-F238E27FC236}">
                      <a16:creationId xmlns:a16="http://schemas.microsoft.com/office/drawing/2014/main" id="{721D918D-D470-45C3-8F4E-92A01BBC290B}"/>
                    </a:ext>
                  </a:extLst>
                </p:cNvPr>
                <p:cNvSpPr/>
                <p:nvPr/>
              </p:nvSpPr>
              <p:spPr>
                <a:xfrm>
                  <a:off x="7445311" y="1098548"/>
                  <a:ext cx="65836" cy="113397"/>
                </a:xfrm>
                <a:custGeom>
                  <a:avLst/>
                  <a:gdLst>
                    <a:gd name="connsiteX0" fmla="*/ 3189 w 65836"/>
                    <a:gd name="connsiteY0" fmla="*/ 111100 h 113397"/>
                    <a:gd name="connsiteX1" fmla="*/ 58053 w 65836"/>
                    <a:gd name="connsiteY1" fmla="*/ 113397 h 113397"/>
                    <a:gd name="connsiteX2" fmla="*/ 61482 w 65836"/>
                    <a:gd name="connsiteY2" fmla="*/ 110242 h 113397"/>
                    <a:gd name="connsiteX3" fmla="*/ 65837 w 65836"/>
                    <a:gd name="connsiteY3" fmla="*/ 5727 h 113397"/>
                    <a:gd name="connsiteX4" fmla="*/ 62682 w 65836"/>
                    <a:gd name="connsiteY4" fmla="*/ 2298 h 113397"/>
                    <a:gd name="connsiteX5" fmla="*/ 7818 w 65836"/>
                    <a:gd name="connsiteY5" fmla="*/ 0 h 113397"/>
                    <a:gd name="connsiteX6" fmla="*/ 4389 w 65836"/>
                    <a:gd name="connsiteY6" fmla="*/ 3155 h 113397"/>
                    <a:gd name="connsiteX7" fmla="*/ 0 w 65836"/>
                    <a:gd name="connsiteY7" fmla="*/ 107671 h 113397"/>
                    <a:gd name="connsiteX8" fmla="*/ 3189 w 65836"/>
                    <a:gd name="connsiteY8" fmla="*/ 111100 h 11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36" h="113397">
                      <a:moveTo>
                        <a:pt x="3189" y="111100"/>
                      </a:moveTo>
                      <a:lnTo>
                        <a:pt x="58053" y="113397"/>
                      </a:lnTo>
                      <a:cubicBezTo>
                        <a:pt x="59836" y="113404"/>
                        <a:pt x="61345" y="112029"/>
                        <a:pt x="61482" y="110242"/>
                      </a:cubicBezTo>
                      <a:lnTo>
                        <a:pt x="65837" y="5727"/>
                      </a:lnTo>
                      <a:cubicBezTo>
                        <a:pt x="65837" y="3937"/>
                        <a:pt x="64465" y="2441"/>
                        <a:pt x="62682" y="2298"/>
                      </a:cubicBezTo>
                      <a:lnTo>
                        <a:pt x="7818" y="0"/>
                      </a:lnTo>
                      <a:cubicBezTo>
                        <a:pt x="6035" y="-7"/>
                        <a:pt x="4526" y="1368"/>
                        <a:pt x="4389" y="3155"/>
                      </a:cubicBezTo>
                      <a:lnTo>
                        <a:pt x="0" y="107671"/>
                      </a:lnTo>
                      <a:cubicBezTo>
                        <a:pt x="0" y="109474"/>
                        <a:pt x="1406" y="110973"/>
                        <a:pt x="3189" y="11110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1" name="Freeform: Shape 40">
                  <a:extLst>
                    <a:ext uri="{FF2B5EF4-FFF2-40B4-BE49-F238E27FC236}">
                      <a16:creationId xmlns:a16="http://schemas.microsoft.com/office/drawing/2014/main" id="{235220BF-2AB0-4DEA-A9B7-F3F887430A4C}"/>
                    </a:ext>
                  </a:extLst>
                </p:cNvPr>
                <p:cNvSpPr/>
                <p:nvPr/>
              </p:nvSpPr>
              <p:spPr>
                <a:xfrm>
                  <a:off x="7457138" y="1099297"/>
                  <a:ext cx="65570" cy="113201"/>
                </a:xfrm>
                <a:custGeom>
                  <a:avLst/>
                  <a:gdLst>
                    <a:gd name="connsiteX0" fmla="*/ 5627 w 65570"/>
                    <a:gd name="connsiteY0" fmla="*/ 111139 h 113201"/>
                    <a:gd name="connsiteX1" fmla="*/ 55347 w 65570"/>
                    <a:gd name="connsiteY1" fmla="*/ 113196 h 113201"/>
                    <a:gd name="connsiteX2" fmla="*/ 61417 w 65570"/>
                    <a:gd name="connsiteY2" fmla="*/ 107617 h 113201"/>
                    <a:gd name="connsiteX3" fmla="*/ 61417 w 65570"/>
                    <a:gd name="connsiteY3" fmla="*/ 107607 h 113201"/>
                    <a:gd name="connsiteX4" fmla="*/ 65566 w 65570"/>
                    <a:gd name="connsiteY4" fmla="*/ 8166 h 113201"/>
                    <a:gd name="connsiteX5" fmla="*/ 59976 w 65570"/>
                    <a:gd name="connsiteY5" fmla="*/ 2097 h 113201"/>
                    <a:gd name="connsiteX6" fmla="*/ 59976 w 65570"/>
                    <a:gd name="connsiteY6" fmla="*/ 2097 h 113201"/>
                    <a:gd name="connsiteX7" fmla="*/ 10256 w 65570"/>
                    <a:gd name="connsiteY7" fmla="*/ 5 h 113201"/>
                    <a:gd name="connsiteX8" fmla="*/ 4187 w 65570"/>
                    <a:gd name="connsiteY8" fmla="*/ 5584 h 113201"/>
                    <a:gd name="connsiteX9" fmla="*/ 4187 w 65570"/>
                    <a:gd name="connsiteY9" fmla="*/ 5594 h 113201"/>
                    <a:gd name="connsiteX10" fmla="*/ 3 w 65570"/>
                    <a:gd name="connsiteY10" fmla="*/ 105035 h 113201"/>
                    <a:gd name="connsiteX11" fmla="*/ 5627 w 65570"/>
                    <a:gd name="connsiteY11" fmla="*/ 111139 h 11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70" h="113201">
                      <a:moveTo>
                        <a:pt x="5627" y="111139"/>
                      </a:moveTo>
                      <a:lnTo>
                        <a:pt x="55347" y="113196"/>
                      </a:lnTo>
                      <a:cubicBezTo>
                        <a:pt x="58571" y="113330"/>
                        <a:pt x="61279" y="110834"/>
                        <a:pt x="61417" y="107617"/>
                      </a:cubicBezTo>
                      <a:cubicBezTo>
                        <a:pt x="61417" y="107614"/>
                        <a:pt x="61417" y="107611"/>
                        <a:pt x="61417" y="107607"/>
                      </a:cubicBezTo>
                      <a:lnTo>
                        <a:pt x="65566" y="8166"/>
                      </a:lnTo>
                      <a:cubicBezTo>
                        <a:pt x="65703" y="4950"/>
                        <a:pt x="63200" y="2234"/>
                        <a:pt x="59976" y="2097"/>
                      </a:cubicBezTo>
                      <a:cubicBezTo>
                        <a:pt x="59976" y="2097"/>
                        <a:pt x="59976" y="2097"/>
                        <a:pt x="59976" y="2097"/>
                      </a:cubicBezTo>
                      <a:lnTo>
                        <a:pt x="10256" y="5"/>
                      </a:lnTo>
                      <a:cubicBezTo>
                        <a:pt x="7033" y="-129"/>
                        <a:pt x="4324" y="2368"/>
                        <a:pt x="4187" y="5584"/>
                      </a:cubicBezTo>
                      <a:cubicBezTo>
                        <a:pt x="4187" y="5588"/>
                        <a:pt x="4187" y="5591"/>
                        <a:pt x="4187" y="5594"/>
                      </a:cubicBezTo>
                      <a:lnTo>
                        <a:pt x="3" y="105035"/>
                      </a:lnTo>
                      <a:cubicBezTo>
                        <a:pt x="-100" y="108269"/>
                        <a:pt x="2404" y="110992"/>
                        <a:pt x="5627" y="11113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2" name="Freeform: Shape 41">
                  <a:extLst>
                    <a:ext uri="{FF2B5EF4-FFF2-40B4-BE49-F238E27FC236}">
                      <a16:creationId xmlns:a16="http://schemas.microsoft.com/office/drawing/2014/main" id="{6CF64DFF-BAAD-4954-85B5-EFB6D13C9D8E}"/>
                    </a:ext>
                  </a:extLst>
                </p:cNvPr>
                <p:cNvSpPr/>
                <p:nvPr/>
              </p:nvSpPr>
              <p:spPr>
                <a:xfrm>
                  <a:off x="7497830" y="1111958"/>
                  <a:ext cx="26484" cy="63393"/>
                </a:xfrm>
                <a:custGeom>
                  <a:avLst/>
                  <a:gdLst>
                    <a:gd name="connsiteX0" fmla="*/ 26485 w 26484"/>
                    <a:gd name="connsiteY0" fmla="*/ 12753 h 63393"/>
                    <a:gd name="connsiteX1" fmla="*/ 13 w 26484"/>
                    <a:gd name="connsiteY1" fmla="*/ 5895 h 63393"/>
                    <a:gd name="connsiteX2" fmla="*/ 22061 w 26484"/>
                    <a:gd name="connsiteY2" fmla="*/ 62577 h 63393"/>
                    <a:gd name="connsiteX3" fmla="*/ 26485 w 26484"/>
                    <a:gd name="connsiteY3" fmla="*/ 12753 h 63393"/>
                  </a:gdLst>
                  <a:ahLst/>
                  <a:cxnLst>
                    <a:cxn ang="0">
                      <a:pos x="connsiteX0" y="connsiteY0"/>
                    </a:cxn>
                    <a:cxn ang="0">
                      <a:pos x="connsiteX1" y="connsiteY1"/>
                    </a:cxn>
                    <a:cxn ang="0">
                      <a:pos x="connsiteX2" y="connsiteY2"/>
                    </a:cxn>
                    <a:cxn ang="0">
                      <a:pos x="connsiteX3" y="connsiteY3"/>
                    </a:cxn>
                  </a:cxnLst>
                  <a:rect l="l" t="t" r="r" b="b"/>
                  <a:pathLst>
                    <a:path w="26484" h="63393">
                      <a:moveTo>
                        <a:pt x="26485" y="12753"/>
                      </a:moveTo>
                      <a:cubicBezTo>
                        <a:pt x="26485" y="12753"/>
                        <a:pt x="-673" y="-10598"/>
                        <a:pt x="13" y="5895"/>
                      </a:cubicBezTo>
                      <a:cubicBezTo>
                        <a:pt x="699" y="22389"/>
                        <a:pt x="22404" y="54244"/>
                        <a:pt x="22061" y="62577"/>
                      </a:cubicBezTo>
                      <a:cubicBezTo>
                        <a:pt x="21719" y="70909"/>
                        <a:pt x="26485" y="12753"/>
                        <a:pt x="26485" y="1275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3" name="Freeform: Shape 42">
                  <a:extLst>
                    <a:ext uri="{FF2B5EF4-FFF2-40B4-BE49-F238E27FC236}">
                      <a16:creationId xmlns:a16="http://schemas.microsoft.com/office/drawing/2014/main" id="{9C32C767-6338-4C91-9C38-A4A0C5EBB3A8}"/>
                    </a:ext>
                  </a:extLst>
                </p:cNvPr>
                <p:cNvSpPr/>
                <p:nvPr/>
              </p:nvSpPr>
              <p:spPr>
                <a:xfrm>
                  <a:off x="7113633" y="1484654"/>
                  <a:ext cx="229656" cy="928641"/>
                </a:xfrm>
                <a:custGeom>
                  <a:avLst/>
                  <a:gdLst>
                    <a:gd name="connsiteX0" fmla="*/ 23033 w 229656"/>
                    <a:gd name="connsiteY0" fmla="*/ 748482 h 928641"/>
                    <a:gd name="connsiteX1" fmla="*/ 39355 w 229656"/>
                    <a:gd name="connsiteY1" fmla="*/ 805678 h 928641"/>
                    <a:gd name="connsiteX2" fmla="*/ 42990 w 229656"/>
                    <a:gd name="connsiteY2" fmla="*/ 816959 h 928641"/>
                    <a:gd name="connsiteX3" fmla="*/ 44807 w 229656"/>
                    <a:gd name="connsiteY3" fmla="*/ 822411 h 928641"/>
                    <a:gd name="connsiteX4" fmla="*/ 48236 w 229656"/>
                    <a:gd name="connsiteY4" fmla="*/ 832698 h 928641"/>
                    <a:gd name="connsiteX5" fmla="*/ 52832 w 229656"/>
                    <a:gd name="connsiteY5" fmla="*/ 845591 h 928641"/>
                    <a:gd name="connsiteX6" fmla="*/ 56261 w 229656"/>
                    <a:gd name="connsiteY6" fmla="*/ 854678 h 928641"/>
                    <a:gd name="connsiteX7" fmla="*/ 87122 w 229656"/>
                    <a:gd name="connsiteY7" fmla="*/ 928642 h 928641"/>
                    <a:gd name="connsiteX8" fmla="*/ 120760 w 229656"/>
                    <a:gd name="connsiteY8" fmla="*/ 926310 h 928641"/>
                    <a:gd name="connsiteX9" fmla="*/ 105604 w 229656"/>
                    <a:gd name="connsiteY9" fmla="*/ 780235 h 928641"/>
                    <a:gd name="connsiteX10" fmla="*/ 105364 w 229656"/>
                    <a:gd name="connsiteY10" fmla="*/ 770942 h 928641"/>
                    <a:gd name="connsiteX11" fmla="*/ 105158 w 229656"/>
                    <a:gd name="connsiteY11" fmla="*/ 750368 h 928641"/>
                    <a:gd name="connsiteX12" fmla="*/ 105158 w 229656"/>
                    <a:gd name="connsiteY12" fmla="*/ 741761 h 928641"/>
                    <a:gd name="connsiteX13" fmla="*/ 144283 w 229656"/>
                    <a:gd name="connsiteY13" fmla="*/ 496485 h 928641"/>
                    <a:gd name="connsiteX14" fmla="*/ 197844 w 229656"/>
                    <a:gd name="connsiteY14" fmla="*/ 307444 h 928641"/>
                    <a:gd name="connsiteX15" fmla="*/ 228705 w 229656"/>
                    <a:gd name="connsiteY15" fmla="*/ 0 h 928641"/>
                    <a:gd name="connsiteX16" fmla="*/ 39527 w 229656"/>
                    <a:gd name="connsiteY16" fmla="*/ 22151 h 928641"/>
                    <a:gd name="connsiteX17" fmla="*/ 30714 w 229656"/>
                    <a:gd name="connsiteY17" fmla="*/ 23180 h 928641"/>
                    <a:gd name="connsiteX18" fmla="*/ 25708 w 229656"/>
                    <a:gd name="connsiteY18" fmla="*/ 320303 h 928641"/>
                    <a:gd name="connsiteX19" fmla="*/ 24748 w 229656"/>
                    <a:gd name="connsiteY19" fmla="*/ 365703 h 928641"/>
                    <a:gd name="connsiteX20" fmla="*/ 22450 w 229656"/>
                    <a:gd name="connsiteY20" fmla="*/ 465418 h 928641"/>
                    <a:gd name="connsiteX21" fmla="*/ 23033 w 229656"/>
                    <a:gd name="connsiteY21" fmla="*/ 748482 h 92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9656" h="928641">
                      <a:moveTo>
                        <a:pt x="23033" y="748482"/>
                      </a:moveTo>
                      <a:cubicBezTo>
                        <a:pt x="28108" y="768645"/>
                        <a:pt x="33698" y="787813"/>
                        <a:pt x="39355" y="805678"/>
                      </a:cubicBezTo>
                      <a:cubicBezTo>
                        <a:pt x="40590" y="809518"/>
                        <a:pt x="41790" y="813290"/>
                        <a:pt x="42990" y="816959"/>
                      </a:cubicBezTo>
                      <a:cubicBezTo>
                        <a:pt x="43607" y="818811"/>
                        <a:pt x="44225" y="820628"/>
                        <a:pt x="44807" y="822411"/>
                      </a:cubicBezTo>
                      <a:cubicBezTo>
                        <a:pt x="46007" y="825840"/>
                        <a:pt x="47208" y="829269"/>
                        <a:pt x="48236" y="832698"/>
                      </a:cubicBezTo>
                      <a:cubicBezTo>
                        <a:pt x="49780" y="837122"/>
                        <a:pt x="51323" y="841442"/>
                        <a:pt x="52832" y="845591"/>
                      </a:cubicBezTo>
                      <a:cubicBezTo>
                        <a:pt x="53929" y="848677"/>
                        <a:pt x="55060" y="851729"/>
                        <a:pt x="56261" y="854678"/>
                      </a:cubicBezTo>
                      <a:cubicBezTo>
                        <a:pt x="73131" y="899941"/>
                        <a:pt x="87122" y="928642"/>
                        <a:pt x="87122" y="928642"/>
                      </a:cubicBezTo>
                      <a:lnTo>
                        <a:pt x="120760" y="926310"/>
                      </a:lnTo>
                      <a:cubicBezTo>
                        <a:pt x="111810" y="878102"/>
                        <a:pt x="106735" y="829252"/>
                        <a:pt x="105604" y="780235"/>
                      </a:cubicBezTo>
                      <a:cubicBezTo>
                        <a:pt x="105604" y="777149"/>
                        <a:pt x="105604" y="774063"/>
                        <a:pt x="105364" y="770942"/>
                      </a:cubicBezTo>
                      <a:cubicBezTo>
                        <a:pt x="105364" y="764084"/>
                        <a:pt x="105158" y="757466"/>
                        <a:pt x="105158" y="750368"/>
                      </a:cubicBezTo>
                      <a:cubicBezTo>
                        <a:pt x="105158" y="747522"/>
                        <a:pt x="105158" y="744642"/>
                        <a:pt x="105158" y="741761"/>
                      </a:cubicBezTo>
                      <a:cubicBezTo>
                        <a:pt x="105844" y="667661"/>
                        <a:pt x="115033" y="580084"/>
                        <a:pt x="144283" y="496485"/>
                      </a:cubicBezTo>
                      <a:cubicBezTo>
                        <a:pt x="165989" y="434633"/>
                        <a:pt x="183888" y="371498"/>
                        <a:pt x="197844" y="307444"/>
                      </a:cubicBezTo>
                      <a:cubicBezTo>
                        <a:pt x="238100" y="121901"/>
                        <a:pt x="228705" y="0"/>
                        <a:pt x="228705" y="0"/>
                      </a:cubicBezTo>
                      <a:lnTo>
                        <a:pt x="39527" y="22151"/>
                      </a:lnTo>
                      <a:lnTo>
                        <a:pt x="30714" y="23180"/>
                      </a:lnTo>
                      <a:cubicBezTo>
                        <a:pt x="29891" y="110071"/>
                        <a:pt x="27662" y="228063"/>
                        <a:pt x="25708" y="320303"/>
                      </a:cubicBezTo>
                      <a:cubicBezTo>
                        <a:pt x="25365" y="336316"/>
                        <a:pt x="25056" y="351541"/>
                        <a:pt x="24748" y="365703"/>
                      </a:cubicBezTo>
                      <a:cubicBezTo>
                        <a:pt x="23445" y="424922"/>
                        <a:pt x="22450" y="465418"/>
                        <a:pt x="22450" y="465418"/>
                      </a:cubicBezTo>
                      <a:cubicBezTo>
                        <a:pt x="-13794" y="543977"/>
                        <a:pt x="-593" y="654562"/>
                        <a:pt x="23033" y="74848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4" name="Freeform: Shape 43">
                  <a:extLst>
                    <a:ext uri="{FF2B5EF4-FFF2-40B4-BE49-F238E27FC236}">
                      <a16:creationId xmlns:a16="http://schemas.microsoft.com/office/drawing/2014/main" id="{837E2199-2187-4B92-B1CD-534BB45F93AA}"/>
                    </a:ext>
                  </a:extLst>
                </p:cNvPr>
                <p:cNvSpPr/>
                <p:nvPr/>
              </p:nvSpPr>
              <p:spPr>
                <a:xfrm>
                  <a:off x="7085790" y="719962"/>
                  <a:ext cx="213548" cy="209506"/>
                </a:xfrm>
                <a:custGeom>
                  <a:avLst/>
                  <a:gdLst>
                    <a:gd name="connsiteX0" fmla="*/ 105055 w 213548"/>
                    <a:gd name="connsiteY0" fmla="*/ 115376 h 209506"/>
                    <a:gd name="connsiteX1" fmla="*/ 101317 w 213548"/>
                    <a:gd name="connsiteY1" fmla="*/ 197329 h 209506"/>
                    <a:gd name="connsiteX2" fmla="*/ 55540 w 213548"/>
                    <a:gd name="connsiteY2" fmla="*/ 191226 h 209506"/>
                    <a:gd name="connsiteX3" fmla="*/ 59929 w 213548"/>
                    <a:gd name="connsiteY3" fmla="*/ 197912 h 209506"/>
                    <a:gd name="connsiteX4" fmla="*/ 5922 w 213548"/>
                    <a:gd name="connsiteY4" fmla="*/ 187385 h 209506"/>
                    <a:gd name="connsiteX5" fmla="*/ 106392 w 213548"/>
                    <a:gd name="connsiteY5" fmla="*/ 1705 h 209506"/>
                    <a:gd name="connsiteX6" fmla="*/ 187968 w 213548"/>
                    <a:gd name="connsiteY6" fmla="*/ 98986 h 209506"/>
                    <a:gd name="connsiteX7" fmla="*/ 213548 w 213548"/>
                    <a:gd name="connsiteY7" fmla="*/ 203056 h 209506"/>
                    <a:gd name="connsiteX8" fmla="*/ 199523 w 213548"/>
                    <a:gd name="connsiteY8" fmla="*/ 207719 h 209506"/>
                    <a:gd name="connsiteX9" fmla="*/ 191534 w 213548"/>
                    <a:gd name="connsiteY9" fmla="*/ 201479 h 209506"/>
                    <a:gd name="connsiteX10" fmla="*/ 194586 w 213548"/>
                    <a:gd name="connsiteY10" fmla="*/ 209125 h 209506"/>
                    <a:gd name="connsiteX11" fmla="*/ 139722 w 213548"/>
                    <a:gd name="connsiteY11" fmla="*/ 198838 h 209506"/>
                    <a:gd name="connsiteX12" fmla="*/ 105055 w 213548"/>
                    <a:gd name="connsiteY12" fmla="*/ 115376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8" h="209506">
                      <a:moveTo>
                        <a:pt x="105055" y="115376"/>
                      </a:moveTo>
                      <a:cubicBezTo>
                        <a:pt x="105055" y="115376"/>
                        <a:pt x="60272" y="153473"/>
                        <a:pt x="101317" y="197329"/>
                      </a:cubicBezTo>
                      <a:cubicBezTo>
                        <a:pt x="101317" y="197329"/>
                        <a:pt x="67027" y="200758"/>
                        <a:pt x="55540" y="191226"/>
                      </a:cubicBezTo>
                      <a:cubicBezTo>
                        <a:pt x="56706" y="193630"/>
                        <a:pt x="58180" y="195876"/>
                        <a:pt x="59929" y="197912"/>
                      </a:cubicBezTo>
                      <a:cubicBezTo>
                        <a:pt x="59929" y="197912"/>
                        <a:pt x="21696" y="199284"/>
                        <a:pt x="5922" y="187385"/>
                      </a:cubicBezTo>
                      <a:cubicBezTo>
                        <a:pt x="-9851" y="175487"/>
                        <a:pt x="264" y="-20172"/>
                        <a:pt x="106392" y="1705"/>
                      </a:cubicBezTo>
                      <a:cubicBezTo>
                        <a:pt x="106392" y="1705"/>
                        <a:pt x="196335" y="-5153"/>
                        <a:pt x="187968" y="98986"/>
                      </a:cubicBezTo>
                      <a:cubicBezTo>
                        <a:pt x="179601" y="203125"/>
                        <a:pt x="213548" y="203056"/>
                        <a:pt x="213548" y="203056"/>
                      </a:cubicBezTo>
                      <a:cubicBezTo>
                        <a:pt x="209125" y="205319"/>
                        <a:pt x="204393" y="206890"/>
                        <a:pt x="199523" y="207719"/>
                      </a:cubicBezTo>
                      <a:cubicBezTo>
                        <a:pt x="199523" y="207719"/>
                        <a:pt x="192871" y="205182"/>
                        <a:pt x="191534" y="201479"/>
                      </a:cubicBezTo>
                      <a:cubicBezTo>
                        <a:pt x="192117" y="204184"/>
                        <a:pt x="193146" y="206770"/>
                        <a:pt x="194586" y="209125"/>
                      </a:cubicBezTo>
                      <a:cubicBezTo>
                        <a:pt x="194586" y="209125"/>
                        <a:pt x="157930" y="212554"/>
                        <a:pt x="139722" y="198838"/>
                      </a:cubicBezTo>
                      <a:cubicBezTo>
                        <a:pt x="121514" y="185122"/>
                        <a:pt x="99808" y="136842"/>
                        <a:pt x="105055" y="1153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5" name="Freeform: Shape 44">
                  <a:extLst>
                    <a:ext uri="{FF2B5EF4-FFF2-40B4-BE49-F238E27FC236}">
                      <a16:creationId xmlns:a16="http://schemas.microsoft.com/office/drawing/2014/main" id="{ADE6CD10-29BF-4BCA-8EE0-378B744DF8EF}"/>
                    </a:ext>
                  </a:extLst>
                </p:cNvPr>
                <p:cNvSpPr/>
                <p:nvPr/>
              </p:nvSpPr>
              <p:spPr>
                <a:xfrm>
                  <a:off x="7045596" y="885230"/>
                  <a:ext cx="293152" cy="652578"/>
                </a:xfrm>
                <a:custGeom>
                  <a:avLst/>
                  <a:gdLst>
                    <a:gd name="connsiteX0" fmla="*/ 786 w 293152"/>
                    <a:gd name="connsiteY0" fmla="*/ 578438 h 652578"/>
                    <a:gd name="connsiteX1" fmla="*/ 54244 w 293152"/>
                    <a:gd name="connsiteY1" fmla="*/ 450365 h 652578"/>
                    <a:gd name="connsiteX2" fmla="*/ 25783 w 293152"/>
                    <a:gd name="connsiteY2" fmla="*/ 356102 h 652578"/>
                    <a:gd name="connsiteX3" fmla="*/ 16250 w 293152"/>
                    <a:gd name="connsiteY3" fmla="*/ 317937 h 652578"/>
                    <a:gd name="connsiteX4" fmla="*/ 96557 w 293152"/>
                    <a:gd name="connsiteY4" fmla="*/ 98687 h 652578"/>
                    <a:gd name="connsiteX5" fmla="*/ 123784 w 293152"/>
                    <a:gd name="connsiteY5" fmla="*/ 0 h 652578"/>
                    <a:gd name="connsiteX6" fmla="*/ 128379 w 293152"/>
                    <a:gd name="connsiteY6" fmla="*/ 926 h 652578"/>
                    <a:gd name="connsiteX7" fmla="*/ 205394 w 293152"/>
                    <a:gd name="connsiteY7" fmla="*/ 16185 h 652578"/>
                    <a:gd name="connsiteX8" fmla="*/ 203577 w 293152"/>
                    <a:gd name="connsiteY8" fmla="*/ 63231 h 652578"/>
                    <a:gd name="connsiteX9" fmla="*/ 208857 w 293152"/>
                    <a:gd name="connsiteY9" fmla="*/ 103899 h 652578"/>
                    <a:gd name="connsiteX10" fmla="*/ 219453 w 293152"/>
                    <a:gd name="connsiteY10" fmla="*/ 105407 h 652578"/>
                    <a:gd name="connsiteX11" fmla="*/ 288822 w 293152"/>
                    <a:gd name="connsiteY11" fmla="*/ 213250 h 652578"/>
                    <a:gd name="connsiteX12" fmla="*/ 287827 w 293152"/>
                    <a:gd name="connsiteY12" fmla="*/ 560230 h 652578"/>
                    <a:gd name="connsiteX13" fmla="*/ 786 w 293152"/>
                    <a:gd name="connsiteY13" fmla="*/ 578438 h 6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152" h="652578">
                      <a:moveTo>
                        <a:pt x="786" y="578438"/>
                      </a:moveTo>
                      <a:cubicBezTo>
                        <a:pt x="36550" y="498268"/>
                        <a:pt x="53660" y="475568"/>
                        <a:pt x="54244" y="450365"/>
                      </a:cubicBezTo>
                      <a:cubicBezTo>
                        <a:pt x="54724" y="430408"/>
                        <a:pt x="44882" y="408874"/>
                        <a:pt x="25783" y="356102"/>
                      </a:cubicBezTo>
                      <a:cubicBezTo>
                        <a:pt x="21360" y="343726"/>
                        <a:pt x="18136" y="330943"/>
                        <a:pt x="16250" y="317937"/>
                      </a:cubicBezTo>
                      <a:cubicBezTo>
                        <a:pt x="1163" y="216198"/>
                        <a:pt x="60004" y="106162"/>
                        <a:pt x="96557" y="98687"/>
                      </a:cubicBezTo>
                      <a:cubicBezTo>
                        <a:pt x="106844" y="95978"/>
                        <a:pt x="123989" y="59253"/>
                        <a:pt x="123784" y="0"/>
                      </a:cubicBezTo>
                      <a:lnTo>
                        <a:pt x="128379" y="926"/>
                      </a:lnTo>
                      <a:lnTo>
                        <a:pt x="205394" y="16185"/>
                      </a:lnTo>
                      <a:cubicBezTo>
                        <a:pt x="205394" y="16185"/>
                        <a:pt x="203611" y="40394"/>
                        <a:pt x="203577" y="63231"/>
                      </a:cubicBezTo>
                      <a:cubicBezTo>
                        <a:pt x="203577" y="82262"/>
                        <a:pt x="204536" y="101636"/>
                        <a:pt x="208857" y="103899"/>
                      </a:cubicBezTo>
                      <a:cubicBezTo>
                        <a:pt x="212423" y="104221"/>
                        <a:pt x="215955" y="104725"/>
                        <a:pt x="219453" y="105407"/>
                      </a:cubicBezTo>
                      <a:cubicBezTo>
                        <a:pt x="219453" y="105407"/>
                        <a:pt x="284604" y="151185"/>
                        <a:pt x="288822" y="213250"/>
                      </a:cubicBezTo>
                      <a:cubicBezTo>
                        <a:pt x="294445" y="296197"/>
                        <a:pt x="235981" y="394472"/>
                        <a:pt x="287827" y="560230"/>
                      </a:cubicBezTo>
                      <a:cubicBezTo>
                        <a:pt x="340771" y="729520"/>
                        <a:pt x="-18966" y="622775"/>
                        <a:pt x="786" y="57843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6" name="Freeform: Shape 45">
                  <a:extLst>
                    <a:ext uri="{FF2B5EF4-FFF2-40B4-BE49-F238E27FC236}">
                      <a16:creationId xmlns:a16="http://schemas.microsoft.com/office/drawing/2014/main" id="{1CA1FF08-A480-4A14-B7AD-7CFAF332F8CA}"/>
                    </a:ext>
                  </a:extLst>
                </p:cNvPr>
                <p:cNvSpPr/>
                <p:nvPr/>
              </p:nvSpPr>
              <p:spPr>
                <a:xfrm>
                  <a:off x="7173974" y="886156"/>
                  <a:ext cx="77015" cy="62304"/>
                </a:xfrm>
                <a:custGeom>
                  <a:avLst/>
                  <a:gdLst>
                    <a:gd name="connsiteX0" fmla="*/ 77015 w 77015"/>
                    <a:gd name="connsiteY0" fmla="*/ 15259 h 62304"/>
                    <a:gd name="connsiteX1" fmla="*/ 75198 w 77015"/>
                    <a:gd name="connsiteY1" fmla="*/ 62305 h 62304"/>
                    <a:gd name="connsiteX2" fmla="*/ 0 w 77015"/>
                    <a:gd name="connsiteY2" fmla="*/ 0 h 62304"/>
                  </a:gdLst>
                  <a:ahLst/>
                  <a:cxnLst>
                    <a:cxn ang="0">
                      <a:pos x="connsiteX0" y="connsiteY0"/>
                    </a:cxn>
                    <a:cxn ang="0">
                      <a:pos x="connsiteX1" y="connsiteY1"/>
                    </a:cxn>
                    <a:cxn ang="0">
                      <a:pos x="connsiteX2" y="connsiteY2"/>
                    </a:cxn>
                  </a:cxnLst>
                  <a:rect l="l" t="t" r="r" b="b"/>
                  <a:pathLst>
                    <a:path w="77015" h="62304">
                      <a:moveTo>
                        <a:pt x="77015" y="15259"/>
                      </a:moveTo>
                      <a:cubicBezTo>
                        <a:pt x="77015" y="15259"/>
                        <a:pt x="75232" y="39468"/>
                        <a:pt x="75198" y="62305"/>
                      </a:cubicBezTo>
                      <a:cubicBezTo>
                        <a:pt x="32095" y="61105"/>
                        <a:pt x="9327" y="2177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7" name="Freeform: Shape 46">
                  <a:extLst>
                    <a:ext uri="{FF2B5EF4-FFF2-40B4-BE49-F238E27FC236}">
                      <a16:creationId xmlns:a16="http://schemas.microsoft.com/office/drawing/2014/main" id="{D75DB0F1-5890-4B53-BF8A-EB7AC47896B3}"/>
                    </a:ext>
                  </a:extLst>
                </p:cNvPr>
                <p:cNvSpPr/>
                <p:nvPr/>
              </p:nvSpPr>
              <p:spPr>
                <a:xfrm>
                  <a:off x="7137342" y="719603"/>
                  <a:ext cx="162141" cy="158220"/>
                </a:xfrm>
                <a:custGeom>
                  <a:avLst/>
                  <a:gdLst>
                    <a:gd name="connsiteX0" fmla="*/ 28677 w 162141"/>
                    <a:gd name="connsiteY0" fmla="*/ 158221 h 158220"/>
                    <a:gd name="connsiteX1" fmla="*/ 662 w 162141"/>
                    <a:gd name="connsiteY1" fmla="*/ 92041 h 158220"/>
                    <a:gd name="connsiteX2" fmla="*/ 89027 w 162141"/>
                    <a:gd name="connsiteY2" fmla="*/ 1138 h 158220"/>
                    <a:gd name="connsiteX3" fmla="*/ 134736 w 162141"/>
                    <a:gd name="connsiteY3" fmla="*/ 18283 h 158220"/>
                    <a:gd name="connsiteX4" fmla="*/ 149377 w 162141"/>
                    <a:gd name="connsiteY4" fmla="*/ 126331 h 158220"/>
                    <a:gd name="connsiteX5" fmla="*/ 141971 w 162141"/>
                    <a:gd name="connsiteY5" fmla="*/ 150128 h 15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141" h="158220">
                      <a:moveTo>
                        <a:pt x="28677" y="158221"/>
                      </a:moveTo>
                      <a:cubicBezTo>
                        <a:pt x="28677" y="158221"/>
                        <a:pt x="6079" y="122559"/>
                        <a:pt x="662" y="92041"/>
                      </a:cubicBezTo>
                      <a:cubicBezTo>
                        <a:pt x="-3213" y="70267"/>
                        <a:pt x="7897" y="-10486"/>
                        <a:pt x="89027" y="1138"/>
                      </a:cubicBezTo>
                      <a:cubicBezTo>
                        <a:pt x="105349" y="3370"/>
                        <a:pt x="120985" y="9227"/>
                        <a:pt x="134736" y="18283"/>
                      </a:cubicBezTo>
                      <a:cubicBezTo>
                        <a:pt x="152361" y="30182"/>
                        <a:pt x="177804" y="56002"/>
                        <a:pt x="149377" y="126331"/>
                      </a:cubicBezTo>
                      <a:lnTo>
                        <a:pt x="141971" y="150128"/>
                      </a:ln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8" name="Freeform: Shape 47">
                  <a:extLst>
                    <a:ext uri="{FF2B5EF4-FFF2-40B4-BE49-F238E27FC236}">
                      <a16:creationId xmlns:a16="http://schemas.microsoft.com/office/drawing/2014/main" id="{39ACD887-D84F-45EA-B235-ADCE40B33E12}"/>
                    </a:ext>
                  </a:extLst>
                </p:cNvPr>
                <p:cNvSpPr/>
                <p:nvPr/>
              </p:nvSpPr>
              <p:spPr>
                <a:xfrm>
                  <a:off x="7162126" y="751203"/>
                  <a:ext cx="137133" cy="171819"/>
                </a:xfrm>
                <a:custGeom>
                  <a:avLst/>
                  <a:gdLst>
                    <a:gd name="connsiteX0" fmla="*/ 103162 w 137133"/>
                    <a:gd name="connsiteY0" fmla="*/ 171815 h 171819"/>
                    <a:gd name="connsiteX1" fmla="*/ 1150 w 137133"/>
                    <a:gd name="connsiteY1" fmla="*/ 110093 h 171819"/>
                    <a:gd name="connsiteX2" fmla="*/ 52962 w 137133"/>
                    <a:gd name="connsiteY2" fmla="*/ 365 h 171819"/>
                    <a:gd name="connsiteX3" fmla="*/ 135910 w 137133"/>
                    <a:gd name="connsiteY3" fmla="*/ 42027 h 171819"/>
                    <a:gd name="connsiteX4" fmla="*/ 103162 w 137133"/>
                    <a:gd name="connsiteY4" fmla="*/ 171815 h 17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33" h="171819">
                      <a:moveTo>
                        <a:pt x="103162" y="171815"/>
                      </a:moveTo>
                      <a:cubicBezTo>
                        <a:pt x="103162" y="171815"/>
                        <a:pt x="1218" y="173495"/>
                        <a:pt x="1150" y="110093"/>
                      </a:cubicBezTo>
                      <a:cubicBezTo>
                        <a:pt x="1081" y="46691"/>
                        <a:pt x="-12155" y="4000"/>
                        <a:pt x="52962" y="365"/>
                      </a:cubicBezTo>
                      <a:cubicBezTo>
                        <a:pt x="118079" y="-3270"/>
                        <a:pt x="130732" y="20939"/>
                        <a:pt x="135910" y="42027"/>
                      </a:cubicBezTo>
                      <a:cubicBezTo>
                        <a:pt x="141087" y="63116"/>
                        <a:pt x="129772" y="169723"/>
                        <a:pt x="103162" y="1718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9" name="Freeform: Shape 48">
                  <a:extLst>
                    <a:ext uri="{FF2B5EF4-FFF2-40B4-BE49-F238E27FC236}">
                      <a16:creationId xmlns:a16="http://schemas.microsoft.com/office/drawing/2014/main" id="{A3F3106F-9467-4B6E-8557-876C061A711C}"/>
                    </a:ext>
                  </a:extLst>
                </p:cNvPr>
                <p:cNvSpPr/>
                <p:nvPr/>
              </p:nvSpPr>
              <p:spPr>
                <a:xfrm>
                  <a:off x="7129397" y="736912"/>
                  <a:ext cx="132188" cy="103444"/>
                </a:xfrm>
                <a:custGeom>
                  <a:avLst/>
                  <a:gdLst>
                    <a:gd name="connsiteX0" fmla="*/ 132188 w 132188"/>
                    <a:gd name="connsiteY0" fmla="*/ 12872 h 103444"/>
                    <a:gd name="connsiteX1" fmla="*/ 61448 w 132188"/>
                    <a:gd name="connsiteY1" fmla="*/ 98597 h 103444"/>
                    <a:gd name="connsiteX2" fmla="*/ 0 w 132188"/>
                    <a:gd name="connsiteY2" fmla="*/ 98117 h 103444"/>
                    <a:gd name="connsiteX3" fmla="*/ 39673 w 132188"/>
                    <a:gd name="connsiteY3" fmla="*/ 26451 h 103444"/>
                    <a:gd name="connsiteX4" fmla="*/ 132188 w 132188"/>
                    <a:gd name="connsiteY4" fmla="*/ 12872 h 10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88" h="103444">
                      <a:moveTo>
                        <a:pt x="132188" y="12872"/>
                      </a:moveTo>
                      <a:cubicBezTo>
                        <a:pt x="132188" y="12872"/>
                        <a:pt x="104276" y="87419"/>
                        <a:pt x="61448" y="98597"/>
                      </a:cubicBezTo>
                      <a:cubicBezTo>
                        <a:pt x="18620" y="109776"/>
                        <a:pt x="0" y="98117"/>
                        <a:pt x="0" y="98117"/>
                      </a:cubicBezTo>
                      <a:cubicBezTo>
                        <a:pt x="21157" y="79563"/>
                        <a:pt x="35182" y="54223"/>
                        <a:pt x="39673" y="26451"/>
                      </a:cubicBezTo>
                      <a:cubicBezTo>
                        <a:pt x="39673" y="26451"/>
                        <a:pt x="111134" y="-22584"/>
                        <a:pt x="132188" y="1287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0" name="Freeform: Shape 49">
                  <a:extLst>
                    <a:ext uri="{FF2B5EF4-FFF2-40B4-BE49-F238E27FC236}">
                      <a16:creationId xmlns:a16="http://schemas.microsoft.com/office/drawing/2014/main" id="{A6A2C01D-75A0-441C-9251-315DC7424BB3}"/>
                    </a:ext>
                  </a:extLst>
                </p:cNvPr>
                <p:cNvSpPr/>
                <p:nvPr/>
              </p:nvSpPr>
              <p:spPr>
                <a:xfrm>
                  <a:off x="7254659" y="743706"/>
                  <a:ext cx="51717" cy="93306"/>
                </a:xfrm>
                <a:custGeom>
                  <a:avLst/>
                  <a:gdLst>
                    <a:gd name="connsiteX0" fmla="*/ 0 w 51717"/>
                    <a:gd name="connsiteY0" fmla="*/ 12148 h 93306"/>
                    <a:gd name="connsiteX1" fmla="*/ 25957 w 51717"/>
                    <a:gd name="connsiteY1" fmla="*/ 44964 h 93306"/>
                    <a:gd name="connsiteX2" fmla="*/ 43102 w 51717"/>
                    <a:gd name="connsiteY2" fmla="*/ 93278 h 93306"/>
                    <a:gd name="connsiteX3" fmla="*/ 40496 w 51717"/>
                    <a:gd name="connsiteY3" fmla="*/ 14000 h 93306"/>
                    <a:gd name="connsiteX4" fmla="*/ 0 w 51717"/>
                    <a:gd name="connsiteY4" fmla="*/ 12148 h 9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7" h="93306">
                      <a:moveTo>
                        <a:pt x="0" y="12148"/>
                      </a:moveTo>
                      <a:cubicBezTo>
                        <a:pt x="0" y="12148"/>
                        <a:pt x="20848" y="28779"/>
                        <a:pt x="25957" y="44964"/>
                      </a:cubicBezTo>
                      <a:cubicBezTo>
                        <a:pt x="31067" y="61149"/>
                        <a:pt x="33330" y="94410"/>
                        <a:pt x="43102" y="93278"/>
                      </a:cubicBezTo>
                      <a:cubicBezTo>
                        <a:pt x="43102" y="93278"/>
                        <a:pt x="64122" y="42632"/>
                        <a:pt x="40496" y="14000"/>
                      </a:cubicBezTo>
                      <a:cubicBezTo>
                        <a:pt x="15362" y="-16381"/>
                        <a:pt x="0" y="12148"/>
                        <a:pt x="0" y="1214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1" name="Freeform: Shape 50">
                  <a:extLst>
                    <a:ext uri="{FF2B5EF4-FFF2-40B4-BE49-F238E27FC236}">
                      <a16:creationId xmlns:a16="http://schemas.microsoft.com/office/drawing/2014/main" id="{DE66B0F7-3ADE-4B9D-B5E1-9CA7FDF0BE43}"/>
                    </a:ext>
                  </a:extLst>
                </p:cNvPr>
                <p:cNvSpPr/>
                <p:nvPr/>
              </p:nvSpPr>
              <p:spPr>
                <a:xfrm>
                  <a:off x="6913782" y="981997"/>
                  <a:ext cx="233514" cy="576037"/>
                </a:xfrm>
                <a:custGeom>
                  <a:avLst/>
                  <a:gdLst>
                    <a:gd name="connsiteX0" fmla="*/ 0 w 233514"/>
                    <a:gd name="connsiteY0" fmla="*/ 566848 h 576037"/>
                    <a:gd name="connsiteX1" fmla="*/ 30621 w 233514"/>
                    <a:gd name="connsiteY1" fmla="*/ 576038 h 576037"/>
                    <a:gd name="connsiteX2" fmla="*/ 140761 w 233514"/>
                    <a:gd name="connsiteY2" fmla="*/ 364914 h 576037"/>
                    <a:gd name="connsiteX3" fmla="*/ 159689 w 233514"/>
                    <a:gd name="connsiteY3" fmla="*/ 290505 h 576037"/>
                    <a:gd name="connsiteX4" fmla="*/ 200288 w 233514"/>
                    <a:gd name="connsiteY4" fmla="*/ 143949 h 576037"/>
                    <a:gd name="connsiteX5" fmla="*/ 207832 w 233514"/>
                    <a:gd name="connsiteY5" fmla="*/ 111305 h 576037"/>
                    <a:gd name="connsiteX6" fmla="*/ 233515 w 233514"/>
                    <a:gd name="connsiteY6" fmla="*/ 0 h 576037"/>
                    <a:gd name="connsiteX7" fmla="*/ 155539 w 233514"/>
                    <a:gd name="connsiteY7" fmla="*/ 17145 h 576037"/>
                    <a:gd name="connsiteX8" fmla="*/ 136200 w 233514"/>
                    <a:gd name="connsiteY8" fmla="*/ 31444 h 576037"/>
                    <a:gd name="connsiteX9" fmla="*/ 79073 w 233514"/>
                    <a:gd name="connsiteY9" fmla="*/ 279018 h 576037"/>
                    <a:gd name="connsiteX10" fmla="*/ 61208 w 233514"/>
                    <a:gd name="connsiteY10" fmla="*/ 369578 h 576037"/>
                    <a:gd name="connsiteX11" fmla="*/ 0 w 233514"/>
                    <a:gd name="connsiteY11" fmla="*/ 566848 h 57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514" h="576037">
                      <a:moveTo>
                        <a:pt x="0" y="566848"/>
                      </a:moveTo>
                      <a:lnTo>
                        <a:pt x="30621" y="576038"/>
                      </a:lnTo>
                      <a:cubicBezTo>
                        <a:pt x="30621" y="576038"/>
                        <a:pt x="131605" y="408497"/>
                        <a:pt x="140761" y="364914"/>
                      </a:cubicBezTo>
                      <a:cubicBezTo>
                        <a:pt x="143778" y="350718"/>
                        <a:pt x="151048" y="322326"/>
                        <a:pt x="159689" y="290505"/>
                      </a:cubicBezTo>
                      <a:cubicBezTo>
                        <a:pt x="177416" y="224600"/>
                        <a:pt x="200288" y="143949"/>
                        <a:pt x="200288" y="143949"/>
                      </a:cubicBezTo>
                      <a:lnTo>
                        <a:pt x="207832" y="111305"/>
                      </a:lnTo>
                      <a:lnTo>
                        <a:pt x="233515" y="0"/>
                      </a:lnTo>
                      <a:cubicBezTo>
                        <a:pt x="233515" y="0"/>
                        <a:pt x="184309" y="5041"/>
                        <a:pt x="155539" y="17145"/>
                      </a:cubicBezTo>
                      <a:cubicBezTo>
                        <a:pt x="146007" y="21123"/>
                        <a:pt x="138737" y="25855"/>
                        <a:pt x="136200" y="31444"/>
                      </a:cubicBezTo>
                      <a:cubicBezTo>
                        <a:pt x="115043" y="77941"/>
                        <a:pt x="93920" y="195281"/>
                        <a:pt x="79073" y="279018"/>
                      </a:cubicBezTo>
                      <a:cubicBezTo>
                        <a:pt x="70809" y="325686"/>
                        <a:pt x="64500" y="361897"/>
                        <a:pt x="61208" y="369578"/>
                      </a:cubicBezTo>
                      <a:cubicBezTo>
                        <a:pt x="52018" y="390906"/>
                        <a:pt x="23969" y="508726"/>
                        <a:pt x="0" y="56684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2" name="Freeform: Shape 51">
                  <a:extLst>
                    <a:ext uri="{FF2B5EF4-FFF2-40B4-BE49-F238E27FC236}">
                      <a16:creationId xmlns:a16="http://schemas.microsoft.com/office/drawing/2014/main" id="{868A3AD6-ACE3-47B3-B0DE-A2B4229A1738}"/>
                    </a:ext>
                  </a:extLst>
                </p:cNvPr>
                <p:cNvSpPr/>
                <p:nvPr/>
              </p:nvSpPr>
              <p:spPr>
                <a:xfrm>
                  <a:off x="7184501" y="738125"/>
                  <a:ext cx="73929" cy="123273"/>
                </a:xfrm>
                <a:custGeom>
                  <a:avLst/>
                  <a:gdLst>
                    <a:gd name="connsiteX0" fmla="*/ 73929 w 73929"/>
                    <a:gd name="connsiteY0" fmla="*/ 20232 h 123273"/>
                    <a:gd name="connsiteX1" fmla="*/ 0 w 73929"/>
                    <a:gd name="connsiteY1" fmla="*/ 123273 h 123273"/>
                    <a:gd name="connsiteX2" fmla="*/ 58636 w 73929"/>
                    <a:gd name="connsiteY2" fmla="*/ 23832 h 123273"/>
                    <a:gd name="connsiteX3" fmla="*/ 73929 w 73929"/>
                    <a:gd name="connsiteY3" fmla="*/ 20232 h 123273"/>
                  </a:gdLst>
                  <a:ahLst/>
                  <a:cxnLst>
                    <a:cxn ang="0">
                      <a:pos x="connsiteX0" y="connsiteY0"/>
                    </a:cxn>
                    <a:cxn ang="0">
                      <a:pos x="connsiteX1" y="connsiteY1"/>
                    </a:cxn>
                    <a:cxn ang="0">
                      <a:pos x="connsiteX2" y="connsiteY2"/>
                    </a:cxn>
                    <a:cxn ang="0">
                      <a:pos x="connsiteX3" y="connsiteY3"/>
                    </a:cxn>
                  </a:cxnLst>
                  <a:rect l="l" t="t" r="r" b="b"/>
                  <a:pathLst>
                    <a:path w="73929" h="123273">
                      <a:moveTo>
                        <a:pt x="73929" y="20232"/>
                      </a:moveTo>
                      <a:cubicBezTo>
                        <a:pt x="73929" y="20232"/>
                        <a:pt x="54041" y="98276"/>
                        <a:pt x="0" y="123273"/>
                      </a:cubicBezTo>
                      <a:cubicBezTo>
                        <a:pt x="0" y="123273"/>
                        <a:pt x="54041" y="75267"/>
                        <a:pt x="58636" y="23832"/>
                      </a:cubicBezTo>
                      <a:cubicBezTo>
                        <a:pt x="63231" y="-27603"/>
                        <a:pt x="73929" y="20232"/>
                        <a:pt x="73929" y="202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3" name="Freeform: Shape 52">
                  <a:extLst>
                    <a:ext uri="{FF2B5EF4-FFF2-40B4-BE49-F238E27FC236}">
                      <a16:creationId xmlns:a16="http://schemas.microsoft.com/office/drawing/2014/main" id="{198FBF9A-5600-47EA-B1D5-8ED89CED65FE}"/>
                    </a:ext>
                  </a:extLst>
                </p:cNvPr>
                <p:cNvSpPr/>
                <p:nvPr/>
              </p:nvSpPr>
              <p:spPr>
                <a:xfrm>
                  <a:off x="7025444" y="1445083"/>
                  <a:ext cx="225785" cy="977813"/>
                </a:xfrm>
                <a:custGeom>
                  <a:avLst/>
                  <a:gdLst>
                    <a:gd name="connsiteX0" fmla="*/ 2695 w 225785"/>
                    <a:gd name="connsiteY0" fmla="*/ 771765 h 977813"/>
                    <a:gd name="connsiteX1" fmla="*/ 61468 w 225785"/>
                    <a:gd name="connsiteY1" fmla="*/ 962932 h 977813"/>
                    <a:gd name="connsiteX2" fmla="*/ 77824 w 225785"/>
                    <a:gd name="connsiteY2" fmla="*/ 977814 h 977813"/>
                    <a:gd name="connsiteX3" fmla="*/ 103473 w 225785"/>
                    <a:gd name="connsiteY3" fmla="*/ 795494 h 977813"/>
                    <a:gd name="connsiteX4" fmla="*/ 143661 w 225785"/>
                    <a:gd name="connsiteY4" fmla="*/ 575249 h 977813"/>
                    <a:gd name="connsiteX5" fmla="*/ 197565 w 225785"/>
                    <a:gd name="connsiteY5" fmla="*/ 342866 h 977813"/>
                    <a:gd name="connsiteX6" fmla="*/ 225786 w 225785"/>
                    <a:gd name="connsiteY6" fmla="*/ 9498 h 977813"/>
                    <a:gd name="connsiteX7" fmla="*/ 33762 w 225785"/>
                    <a:gd name="connsiteY7" fmla="*/ 0 h 977813"/>
                    <a:gd name="connsiteX8" fmla="*/ 4066 w 225785"/>
                    <a:gd name="connsiteY8" fmla="*/ 146110 h 977813"/>
                    <a:gd name="connsiteX9" fmla="*/ 13942 w 225785"/>
                    <a:gd name="connsiteY9" fmla="*/ 345403 h 977813"/>
                    <a:gd name="connsiteX10" fmla="*/ 40277 w 225785"/>
                    <a:gd name="connsiteY10" fmla="*/ 526557 h 977813"/>
                    <a:gd name="connsiteX11" fmla="*/ 40277 w 225785"/>
                    <a:gd name="connsiteY11" fmla="*/ 526557 h 977813"/>
                    <a:gd name="connsiteX12" fmla="*/ 39008 w 225785"/>
                    <a:gd name="connsiteY12" fmla="*/ 532969 h 977813"/>
                    <a:gd name="connsiteX13" fmla="*/ 2695 w 225785"/>
                    <a:gd name="connsiteY13" fmla="*/ 771765 h 97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85" h="977813">
                      <a:moveTo>
                        <a:pt x="2695" y="771765"/>
                      </a:moveTo>
                      <a:cubicBezTo>
                        <a:pt x="13565" y="887837"/>
                        <a:pt x="61468" y="962932"/>
                        <a:pt x="61468" y="962932"/>
                      </a:cubicBezTo>
                      <a:lnTo>
                        <a:pt x="77824" y="977814"/>
                      </a:lnTo>
                      <a:cubicBezTo>
                        <a:pt x="77824" y="977814"/>
                        <a:pt x="92740" y="892809"/>
                        <a:pt x="103473" y="795494"/>
                      </a:cubicBezTo>
                      <a:cubicBezTo>
                        <a:pt x="113760" y="702911"/>
                        <a:pt x="127785" y="605116"/>
                        <a:pt x="143661" y="575249"/>
                      </a:cubicBezTo>
                      <a:cubicBezTo>
                        <a:pt x="167424" y="530672"/>
                        <a:pt x="184809" y="439323"/>
                        <a:pt x="197565" y="342866"/>
                      </a:cubicBezTo>
                      <a:cubicBezTo>
                        <a:pt x="218379" y="183280"/>
                        <a:pt x="225786" y="9498"/>
                        <a:pt x="225786" y="9498"/>
                      </a:cubicBezTo>
                      <a:lnTo>
                        <a:pt x="33762" y="0"/>
                      </a:lnTo>
                      <a:cubicBezTo>
                        <a:pt x="14491" y="32404"/>
                        <a:pt x="6089" y="85725"/>
                        <a:pt x="4066" y="146110"/>
                      </a:cubicBezTo>
                      <a:cubicBezTo>
                        <a:pt x="1975" y="209683"/>
                        <a:pt x="6981" y="281350"/>
                        <a:pt x="13942" y="345403"/>
                      </a:cubicBezTo>
                      <a:cubicBezTo>
                        <a:pt x="23646" y="435037"/>
                        <a:pt x="37156" y="509755"/>
                        <a:pt x="40277" y="526557"/>
                      </a:cubicBezTo>
                      <a:lnTo>
                        <a:pt x="40277" y="526557"/>
                      </a:lnTo>
                      <a:cubicBezTo>
                        <a:pt x="40585" y="528776"/>
                        <a:pt x="40139" y="531032"/>
                        <a:pt x="39008" y="532969"/>
                      </a:cubicBezTo>
                      <a:cubicBezTo>
                        <a:pt x="1049" y="608613"/>
                        <a:pt x="-4472" y="695058"/>
                        <a:pt x="2695" y="77176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4" name="Freeform: Shape 53">
                  <a:extLst>
                    <a:ext uri="{FF2B5EF4-FFF2-40B4-BE49-F238E27FC236}">
                      <a16:creationId xmlns:a16="http://schemas.microsoft.com/office/drawing/2014/main" id="{590F0678-272B-43F5-8197-62AC36A6B994}"/>
                    </a:ext>
                  </a:extLst>
                </p:cNvPr>
                <p:cNvSpPr/>
                <p:nvPr/>
              </p:nvSpPr>
              <p:spPr>
                <a:xfrm>
                  <a:off x="7250570" y="987792"/>
                  <a:ext cx="141931" cy="412642"/>
                </a:xfrm>
                <a:custGeom>
                  <a:avLst/>
                  <a:gdLst>
                    <a:gd name="connsiteX0" fmla="*/ 1414 w 141931"/>
                    <a:gd name="connsiteY0" fmla="*/ 209340 h 412642"/>
                    <a:gd name="connsiteX1" fmla="*/ 67388 w 141931"/>
                    <a:gd name="connsiteY1" fmla="*/ 412337 h 412642"/>
                    <a:gd name="connsiteX2" fmla="*/ 141249 w 141931"/>
                    <a:gd name="connsiteY2" fmla="*/ 312622 h 412642"/>
                    <a:gd name="connsiteX3" fmla="*/ 140426 w 141931"/>
                    <a:gd name="connsiteY3" fmla="*/ 269279 h 412642"/>
                    <a:gd name="connsiteX4" fmla="*/ 108262 w 141931"/>
                    <a:gd name="connsiteY4" fmla="*/ 265027 h 412642"/>
                    <a:gd name="connsiteX5" fmla="*/ 82819 w 141931"/>
                    <a:gd name="connsiteY5" fmla="*/ 32816 h 412642"/>
                    <a:gd name="connsiteX6" fmla="*/ 3952 w 141931"/>
                    <a:gd name="connsiteY6" fmla="*/ 0 h 412642"/>
                    <a:gd name="connsiteX7" fmla="*/ 1414 w 141931"/>
                    <a:gd name="connsiteY7" fmla="*/ 209340 h 4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31" h="412642">
                      <a:moveTo>
                        <a:pt x="1414" y="209340"/>
                      </a:moveTo>
                      <a:cubicBezTo>
                        <a:pt x="5735" y="314714"/>
                        <a:pt x="21508" y="419024"/>
                        <a:pt x="67388" y="412337"/>
                      </a:cubicBezTo>
                      <a:cubicBezTo>
                        <a:pt x="123590" y="404108"/>
                        <a:pt x="138266" y="351644"/>
                        <a:pt x="141249" y="312622"/>
                      </a:cubicBezTo>
                      <a:cubicBezTo>
                        <a:pt x="142380" y="298182"/>
                        <a:pt x="142106" y="283667"/>
                        <a:pt x="140426" y="269279"/>
                      </a:cubicBezTo>
                      <a:cubicBezTo>
                        <a:pt x="140426" y="269279"/>
                        <a:pt x="112754" y="269279"/>
                        <a:pt x="108262" y="265027"/>
                      </a:cubicBezTo>
                      <a:cubicBezTo>
                        <a:pt x="87002" y="245379"/>
                        <a:pt x="93312" y="52841"/>
                        <a:pt x="82819" y="32816"/>
                      </a:cubicBezTo>
                      <a:cubicBezTo>
                        <a:pt x="72326" y="12790"/>
                        <a:pt x="3952" y="0"/>
                        <a:pt x="3952" y="0"/>
                      </a:cubicBezTo>
                      <a:cubicBezTo>
                        <a:pt x="3952" y="0"/>
                        <a:pt x="-2872" y="105167"/>
                        <a:pt x="1414" y="20934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5" name="Freeform: Shape 54">
                  <a:extLst>
                    <a:ext uri="{FF2B5EF4-FFF2-40B4-BE49-F238E27FC236}">
                      <a16:creationId xmlns:a16="http://schemas.microsoft.com/office/drawing/2014/main" id="{2DF5636E-C34D-4C4C-9D67-A0975ACCC8AB}"/>
                    </a:ext>
                  </a:extLst>
                </p:cNvPr>
                <p:cNvSpPr/>
                <p:nvPr/>
              </p:nvSpPr>
              <p:spPr>
                <a:xfrm>
                  <a:off x="7251984" y="1124780"/>
                  <a:ext cx="139834" cy="275653"/>
                </a:xfrm>
                <a:custGeom>
                  <a:avLst/>
                  <a:gdLst>
                    <a:gd name="connsiteX0" fmla="*/ 0 w 139834"/>
                    <a:gd name="connsiteY0" fmla="*/ 72352 h 275653"/>
                    <a:gd name="connsiteX1" fmla="*/ 65974 w 139834"/>
                    <a:gd name="connsiteY1" fmla="*/ 275349 h 275653"/>
                    <a:gd name="connsiteX2" fmla="*/ 139835 w 139834"/>
                    <a:gd name="connsiteY2" fmla="*/ 175633 h 275653"/>
                    <a:gd name="connsiteX3" fmla="*/ 92069 w 139834"/>
                    <a:gd name="connsiteY3" fmla="*/ 156843 h 275653"/>
                    <a:gd name="connsiteX4" fmla="*/ 35079 w 139834"/>
                    <a:gd name="connsiteY4" fmla="*/ 0 h 275653"/>
                    <a:gd name="connsiteX5" fmla="*/ 0 w 139834"/>
                    <a:gd name="connsiteY5" fmla="*/ 72352 h 27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34" h="275653">
                      <a:moveTo>
                        <a:pt x="0" y="72352"/>
                      </a:moveTo>
                      <a:cubicBezTo>
                        <a:pt x="4321" y="177725"/>
                        <a:pt x="20094" y="282035"/>
                        <a:pt x="65974" y="275349"/>
                      </a:cubicBezTo>
                      <a:cubicBezTo>
                        <a:pt x="122175" y="267119"/>
                        <a:pt x="136852" y="214655"/>
                        <a:pt x="139835" y="175633"/>
                      </a:cubicBezTo>
                      <a:cubicBezTo>
                        <a:pt x="126119" y="174948"/>
                        <a:pt x="101704" y="171553"/>
                        <a:pt x="92069" y="156843"/>
                      </a:cubicBezTo>
                      <a:cubicBezTo>
                        <a:pt x="78353" y="135754"/>
                        <a:pt x="35079" y="0"/>
                        <a:pt x="35079" y="0"/>
                      </a:cubicBezTo>
                      <a:cubicBezTo>
                        <a:pt x="35079" y="0"/>
                        <a:pt x="18140" y="30484"/>
                        <a:pt x="0" y="72352"/>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6" name="Freeform: Shape 55">
                  <a:extLst>
                    <a:ext uri="{FF2B5EF4-FFF2-40B4-BE49-F238E27FC236}">
                      <a16:creationId xmlns:a16="http://schemas.microsoft.com/office/drawing/2014/main" id="{BDBBF4D8-B89F-4F44-A345-3C743292487C}"/>
                    </a:ext>
                  </a:extLst>
                </p:cNvPr>
                <p:cNvSpPr/>
                <p:nvPr/>
              </p:nvSpPr>
              <p:spPr>
                <a:xfrm>
                  <a:off x="7113622" y="1787704"/>
                  <a:ext cx="197855" cy="625591"/>
                </a:xfrm>
                <a:custGeom>
                  <a:avLst/>
                  <a:gdLst>
                    <a:gd name="connsiteX0" fmla="*/ 23045 w 197855"/>
                    <a:gd name="connsiteY0" fmla="*/ 445432 h 625591"/>
                    <a:gd name="connsiteX1" fmla="*/ 39367 w 197855"/>
                    <a:gd name="connsiteY1" fmla="*/ 502628 h 625591"/>
                    <a:gd name="connsiteX2" fmla="*/ 43002 w 197855"/>
                    <a:gd name="connsiteY2" fmla="*/ 513909 h 625591"/>
                    <a:gd name="connsiteX3" fmla="*/ 44819 w 197855"/>
                    <a:gd name="connsiteY3" fmla="*/ 519361 h 625591"/>
                    <a:gd name="connsiteX4" fmla="*/ 48248 w 197855"/>
                    <a:gd name="connsiteY4" fmla="*/ 529648 h 625591"/>
                    <a:gd name="connsiteX5" fmla="*/ 52843 w 197855"/>
                    <a:gd name="connsiteY5" fmla="*/ 542541 h 625591"/>
                    <a:gd name="connsiteX6" fmla="*/ 56272 w 197855"/>
                    <a:gd name="connsiteY6" fmla="*/ 551628 h 625591"/>
                    <a:gd name="connsiteX7" fmla="*/ 87133 w 197855"/>
                    <a:gd name="connsiteY7" fmla="*/ 625591 h 625591"/>
                    <a:gd name="connsiteX8" fmla="*/ 120772 w 197855"/>
                    <a:gd name="connsiteY8" fmla="*/ 623260 h 625591"/>
                    <a:gd name="connsiteX9" fmla="*/ 105615 w 197855"/>
                    <a:gd name="connsiteY9" fmla="*/ 477184 h 625591"/>
                    <a:gd name="connsiteX10" fmla="*/ 105375 w 197855"/>
                    <a:gd name="connsiteY10" fmla="*/ 467892 h 625591"/>
                    <a:gd name="connsiteX11" fmla="*/ 105169 w 197855"/>
                    <a:gd name="connsiteY11" fmla="*/ 447318 h 625591"/>
                    <a:gd name="connsiteX12" fmla="*/ 105169 w 197855"/>
                    <a:gd name="connsiteY12" fmla="*/ 438711 h 625591"/>
                    <a:gd name="connsiteX13" fmla="*/ 144294 w 197855"/>
                    <a:gd name="connsiteY13" fmla="*/ 193435 h 625591"/>
                    <a:gd name="connsiteX14" fmla="*/ 197855 w 197855"/>
                    <a:gd name="connsiteY14" fmla="*/ 4394 h 625591"/>
                    <a:gd name="connsiteX15" fmla="*/ 109182 w 197855"/>
                    <a:gd name="connsiteY15" fmla="*/ 5 h 625591"/>
                    <a:gd name="connsiteX16" fmla="*/ 52775 w 197855"/>
                    <a:gd name="connsiteY16" fmla="*/ 73420 h 625591"/>
                    <a:gd name="connsiteX17" fmla="*/ 22394 w 197855"/>
                    <a:gd name="connsiteY17" fmla="*/ 162368 h 625591"/>
                    <a:gd name="connsiteX18" fmla="*/ 23045 w 197855"/>
                    <a:gd name="connsiteY18" fmla="*/ 445432 h 62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855" h="625591">
                      <a:moveTo>
                        <a:pt x="23045" y="445432"/>
                      </a:moveTo>
                      <a:cubicBezTo>
                        <a:pt x="28120" y="465594"/>
                        <a:pt x="33709" y="484762"/>
                        <a:pt x="39367" y="502628"/>
                      </a:cubicBezTo>
                      <a:cubicBezTo>
                        <a:pt x="40602" y="506468"/>
                        <a:pt x="41802" y="510240"/>
                        <a:pt x="43002" y="513909"/>
                      </a:cubicBezTo>
                      <a:cubicBezTo>
                        <a:pt x="43619" y="515761"/>
                        <a:pt x="44236" y="517578"/>
                        <a:pt x="44819" y="519361"/>
                      </a:cubicBezTo>
                      <a:cubicBezTo>
                        <a:pt x="46019" y="522790"/>
                        <a:pt x="47220" y="526219"/>
                        <a:pt x="48248" y="529648"/>
                      </a:cubicBezTo>
                      <a:cubicBezTo>
                        <a:pt x="49791" y="534071"/>
                        <a:pt x="51334" y="538392"/>
                        <a:pt x="52843" y="542541"/>
                      </a:cubicBezTo>
                      <a:cubicBezTo>
                        <a:pt x="53940" y="545627"/>
                        <a:pt x="55072" y="548679"/>
                        <a:pt x="56272" y="551628"/>
                      </a:cubicBezTo>
                      <a:cubicBezTo>
                        <a:pt x="73143" y="596891"/>
                        <a:pt x="87133" y="625591"/>
                        <a:pt x="87133" y="625591"/>
                      </a:cubicBezTo>
                      <a:lnTo>
                        <a:pt x="120772" y="623260"/>
                      </a:lnTo>
                      <a:cubicBezTo>
                        <a:pt x="111822" y="575052"/>
                        <a:pt x="106747" y="526202"/>
                        <a:pt x="105615" y="477184"/>
                      </a:cubicBezTo>
                      <a:cubicBezTo>
                        <a:pt x="105615" y="474098"/>
                        <a:pt x="105615" y="471012"/>
                        <a:pt x="105375" y="467892"/>
                      </a:cubicBezTo>
                      <a:cubicBezTo>
                        <a:pt x="105375" y="461034"/>
                        <a:pt x="105169" y="454416"/>
                        <a:pt x="105169" y="447318"/>
                      </a:cubicBezTo>
                      <a:cubicBezTo>
                        <a:pt x="105169" y="444472"/>
                        <a:pt x="105169" y="441591"/>
                        <a:pt x="105169" y="438711"/>
                      </a:cubicBezTo>
                      <a:cubicBezTo>
                        <a:pt x="105856" y="364610"/>
                        <a:pt x="115045" y="277034"/>
                        <a:pt x="144294" y="193435"/>
                      </a:cubicBezTo>
                      <a:cubicBezTo>
                        <a:pt x="166000" y="131582"/>
                        <a:pt x="183900" y="68448"/>
                        <a:pt x="197855" y="4394"/>
                      </a:cubicBezTo>
                      <a:cubicBezTo>
                        <a:pt x="177865" y="8509"/>
                        <a:pt x="160136" y="4394"/>
                        <a:pt x="109182" y="5"/>
                      </a:cubicBezTo>
                      <a:cubicBezTo>
                        <a:pt x="103798" y="-441"/>
                        <a:pt x="78115" y="31346"/>
                        <a:pt x="52775" y="73420"/>
                      </a:cubicBezTo>
                      <a:cubicBezTo>
                        <a:pt x="51472" y="132639"/>
                        <a:pt x="22394" y="162368"/>
                        <a:pt x="22394" y="162368"/>
                      </a:cubicBezTo>
                      <a:cubicBezTo>
                        <a:pt x="-13782" y="240926"/>
                        <a:pt x="-581" y="351511"/>
                        <a:pt x="23045" y="4454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7" name="Freeform: Shape 56">
                  <a:extLst>
                    <a:ext uri="{FF2B5EF4-FFF2-40B4-BE49-F238E27FC236}">
                      <a16:creationId xmlns:a16="http://schemas.microsoft.com/office/drawing/2014/main" id="{3F71B074-D36B-4F16-8A94-6D23527F1CCD}"/>
                    </a:ext>
                  </a:extLst>
                </p:cNvPr>
                <p:cNvSpPr/>
                <p:nvPr/>
              </p:nvSpPr>
              <p:spPr>
                <a:xfrm>
                  <a:off x="7025446" y="1787949"/>
                  <a:ext cx="197562" cy="634948"/>
                </a:xfrm>
                <a:custGeom>
                  <a:avLst/>
                  <a:gdLst>
                    <a:gd name="connsiteX0" fmla="*/ 2692 w 197562"/>
                    <a:gd name="connsiteY0" fmla="*/ 428899 h 634948"/>
                    <a:gd name="connsiteX1" fmla="*/ 61465 w 197562"/>
                    <a:gd name="connsiteY1" fmla="*/ 620066 h 634948"/>
                    <a:gd name="connsiteX2" fmla="*/ 77822 w 197562"/>
                    <a:gd name="connsiteY2" fmla="*/ 634948 h 634948"/>
                    <a:gd name="connsiteX3" fmla="*/ 103471 w 197562"/>
                    <a:gd name="connsiteY3" fmla="*/ 452628 h 634948"/>
                    <a:gd name="connsiteX4" fmla="*/ 143658 w 197562"/>
                    <a:gd name="connsiteY4" fmla="*/ 232383 h 634948"/>
                    <a:gd name="connsiteX5" fmla="*/ 197563 w 197562"/>
                    <a:gd name="connsiteY5" fmla="*/ 0 h 634948"/>
                    <a:gd name="connsiteX6" fmla="*/ 14111 w 197562"/>
                    <a:gd name="connsiteY6" fmla="*/ 2537 h 634948"/>
                    <a:gd name="connsiteX7" fmla="*/ 40446 w 197562"/>
                    <a:gd name="connsiteY7" fmla="*/ 183692 h 634948"/>
                    <a:gd name="connsiteX8" fmla="*/ 40446 w 197562"/>
                    <a:gd name="connsiteY8" fmla="*/ 183692 h 634948"/>
                    <a:gd name="connsiteX9" fmla="*/ 39177 w 197562"/>
                    <a:gd name="connsiteY9" fmla="*/ 190104 h 634948"/>
                    <a:gd name="connsiteX10" fmla="*/ 2692 w 197562"/>
                    <a:gd name="connsiteY10" fmla="*/ 428899 h 63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562" h="634948">
                      <a:moveTo>
                        <a:pt x="2692" y="428899"/>
                      </a:moveTo>
                      <a:cubicBezTo>
                        <a:pt x="13562" y="544971"/>
                        <a:pt x="61465" y="620066"/>
                        <a:pt x="61465" y="620066"/>
                      </a:cubicBezTo>
                      <a:lnTo>
                        <a:pt x="77822" y="634948"/>
                      </a:lnTo>
                      <a:cubicBezTo>
                        <a:pt x="77822" y="634948"/>
                        <a:pt x="92738" y="549943"/>
                        <a:pt x="103471" y="452628"/>
                      </a:cubicBezTo>
                      <a:cubicBezTo>
                        <a:pt x="113758" y="360045"/>
                        <a:pt x="127782" y="262250"/>
                        <a:pt x="143658" y="232383"/>
                      </a:cubicBezTo>
                      <a:cubicBezTo>
                        <a:pt x="167422" y="187806"/>
                        <a:pt x="184806" y="96458"/>
                        <a:pt x="197563" y="0"/>
                      </a:cubicBezTo>
                      <a:cubicBezTo>
                        <a:pt x="179903" y="7338"/>
                        <a:pt x="119793" y="26438"/>
                        <a:pt x="14111" y="2537"/>
                      </a:cubicBezTo>
                      <a:cubicBezTo>
                        <a:pt x="23815" y="92172"/>
                        <a:pt x="37325" y="166890"/>
                        <a:pt x="40446" y="183692"/>
                      </a:cubicBezTo>
                      <a:lnTo>
                        <a:pt x="40446" y="183692"/>
                      </a:lnTo>
                      <a:cubicBezTo>
                        <a:pt x="40754" y="185910"/>
                        <a:pt x="40309" y="188166"/>
                        <a:pt x="39177" y="190104"/>
                      </a:cubicBezTo>
                      <a:cubicBezTo>
                        <a:pt x="1046" y="265748"/>
                        <a:pt x="-4474" y="352193"/>
                        <a:pt x="2692" y="42889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C87826F5-6D0E-4555-8FA4-C21F77A9BD2C}"/>
                    </a:ext>
                  </a:extLst>
                </p:cNvPr>
                <p:cNvSpPr/>
                <p:nvPr/>
              </p:nvSpPr>
              <p:spPr>
                <a:xfrm>
                  <a:off x="6991414" y="1335595"/>
                  <a:ext cx="367419" cy="343959"/>
                </a:xfrm>
                <a:custGeom>
                  <a:avLst/>
                  <a:gdLst>
                    <a:gd name="connsiteX0" fmla="*/ 320269 w 367419"/>
                    <a:gd name="connsiteY0" fmla="*/ 4663 h 343959"/>
                    <a:gd name="connsiteX1" fmla="*/ 108425 w 367419"/>
                    <a:gd name="connsiteY1" fmla="*/ 0 h 343959"/>
                    <a:gd name="connsiteX2" fmla="*/ 39125 w 367419"/>
                    <a:gd name="connsiteY2" fmla="*/ 164832 h 343959"/>
                    <a:gd name="connsiteX3" fmla="*/ 0 w 367419"/>
                    <a:gd name="connsiteY3" fmla="*/ 316360 h 343959"/>
                    <a:gd name="connsiteX4" fmla="*/ 366149 w 367419"/>
                    <a:gd name="connsiteY4" fmla="*/ 316360 h 343959"/>
                    <a:gd name="connsiteX5" fmla="*/ 352021 w 367419"/>
                    <a:gd name="connsiteY5" fmla="*/ 109488 h 343959"/>
                    <a:gd name="connsiteX6" fmla="*/ 320269 w 367419"/>
                    <a:gd name="connsiteY6" fmla="*/ 4663 h 3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19" h="343959">
                      <a:moveTo>
                        <a:pt x="320269" y="4663"/>
                      </a:moveTo>
                      <a:cubicBezTo>
                        <a:pt x="320269" y="4663"/>
                        <a:pt x="207420" y="32953"/>
                        <a:pt x="108425" y="0"/>
                      </a:cubicBezTo>
                      <a:cubicBezTo>
                        <a:pt x="108425" y="0"/>
                        <a:pt x="54075" y="115386"/>
                        <a:pt x="39125" y="164832"/>
                      </a:cubicBezTo>
                      <a:cubicBezTo>
                        <a:pt x="24175" y="214278"/>
                        <a:pt x="0" y="316360"/>
                        <a:pt x="0" y="316360"/>
                      </a:cubicBezTo>
                      <a:cubicBezTo>
                        <a:pt x="0" y="316360"/>
                        <a:pt x="200974" y="378459"/>
                        <a:pt x="366149" y="316360"/>
                      </a:cubicBezTo>
                      <a:cubicBezTo>
                        <a:pt x="366149" y="316360"/>
                        <a:pt x="373692" y="180365"/>
                        <a:pt x="352021" y="109488"/>
                      </a:cubicBezTo>
                      <a:cubicBezTo>
                        <a:pt x="330350" y="38611"/>
                        <a:pt x="320269" y="4663"/>
                        <a:pt x="320269" y="466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AD5657DD-B5A2-4B05-A482-4041DCE4FE36}"/>
                    </a:ext>
                  </a:extLst>
                </p:cNvPr>
                <p:cNvSpPr/>
                <p:nvPr/>
              </p:nvSpPr>
              <p:spPr>
                <a:xfrm>
                  <a:off x="6902637" y="938351"/>
                  <a:ext cx="436172" cy="511272"/>
                </a:xfrm>
                <a:custGeom>
                  <a:avLst/>
                  <a:gdLst>
                    <a:gd name="connsiteX0" fmla="*/ 0 w 436172"/>
                    <a:gd name="connsiteY0" fmla="*/ 454748 h 511272"/>
                    <a:gd name="connsiteX1" fmla="*/ 55995 w 436172"/>
                    <a:gd name="connsiteY1" fmla="*/ 505429 h 511272"/>
                    <a:gd name="connsiteX2" fmla="*/ 122793 w 436172"/>
                    <a:gd name="connsiteY2" fmla="*/ 506732 h 511272"/>
                    <a:gd name="connsiteX3" fmla="*/ 172548 w 436172"/>
                    <a:gd name="connsiteY3" fmla="*/ 340357 h 511272"/>
                    <a:gd name="connsiteX4" fmla="*/ 174673 w 436172"/>
                    <a:gd name="connsiteY4" fmla="*/ 329898 h 511272"/>
                    <a:gd name="connsiteX5" fmla="*/ 196139 w 436172"/>
                    <a:gd name="connsiteY5" fmla="*/ 384214 h 511272"/>
                    <a:gd name="connsiteX6" fmla="*/ 196893 w 436172"/>
                    <a:gd name="connsiteY6" fmla="*/ 391655 h 511272"/>
                    <a:gd name="connsiteX7" fmla="*/ 197236 w 436172"/>
                    <a:gd name="connsiteY7" fmla="*/ 397244 h 511272"/>
                    <a:gd name="connsiteX8" fmla="*/ 409046 w 436172"/>
                    <a:gd name="connsiteY8" fmla="*/ 401907 h 511272"/>
                    <a:gd name="connsiteX9" fmla="*/ 431780 w 436172"/>
                    <a:gd name="connsiteY9" fmla="*/ 129611 h 511272"/>
                    <a:gd name="connsiteX10" fmla="*/ 359771 w 436172"/>
                    <a:gd name="connsiteY10" fmla="*/ 51086 h 511272"/>
                    <a:gd name="connsiteX11" fmla="*/ 357679 w 436172"/>
                    <a:gd name="connsiteY11" fmla="*/ 32055 h 511272"/>
                    <a:gd name="connsiteX12" fmla="*/ 351370 w 436172"/>
                    <a:gd name="connsiteY12" fmla="*/ 22098 h 511272"/>
                    <a:gd name="connsiteX13" fmla="*/ 347392 w 436172"/>
                    <a:gd name="connsiteY13" fmla="*/ 22180 h 511272"/>
                    <a:gd name="connsiteX14" fmla="*/ 292528 w 436172"/>
                    <a:gd name="connsiteY14" fmla="*/ 17311 h 511272"/>
                    <a:gd name="connsiteX15" fmla="*/ 258890 w 436172"/>
                    <a:gd name="connsiteY15" fmla="*/ 886 h 511272"/>
                    <a:gd name="connsiteX16" fmla="*/ 251757 w 436172"/>
                    <a:gd name="connsiteY16" fmla="*/ 2261 h 511272"/>
                    <a:gd name="connsiteX17" fmla="*/ 250900 w 436172"/>
                    <a:gd name="connsiteY17" fmla="*/ 4521 h 511272"/>
                    <a:gd name="connsiteX18" fmla="*/ 237390 w 436172"/>
                    <a:gd name="connsiteY18" fmla="*/ 43646 h 511272"/>
                    <a:gd name="connsiteX19" fmla="*/ 149779 w 436172"/>
                    <a:gd name="connsiteY19" fmla="*/ 61305 h 511272"/>
                    <a:gd name="connsiteX20" fmla="*/ 105716 w 436172"/>
                    <a:gd name="connsiteY20" fmla="*/ 162563 h 511272"/>
                    <a:gd name="connsiteX21" fmla="*/ 105716 w 436172"/>
                    <a:gd name="connsiteY21" fmla="*/ 162735 h 511272"/>
                    <a:gd name="connsiteX22" fmla="*/ 0 w 436172"/>
                    <a:gd name="connsiteY22" fmla="*/ 454748 h 5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6172" h="511272">
                      <a:moveTo>
                        <a:pt x="0" y="454748"/>
                      </a:moveTo>
                      <a:cubicBezTo>
                        <a:pt x="0" y="481220"/>
                        <a:pt x="27021" y="497508"/>
                        <a:pt x="55995" y="505429"/>
                      </a:cubicBezTo>
                      <a:cubicBezTo>
                        <a:pt x="83873" y="513041"/>
                        <a:pt x="113534" y="512938"/>
                        <a:pt x="122793" y="506732"/>
                      </a:cubicBezTo>
                      <a:cubicBezTo>
                        <a:pt x="138840" y="495999"/>
                        <a:pt x="164935" y="376670"/>
                        <a:pt x="172548" y="340357"/>
                      </a:cubicBezTo>
                      <a:cubicBezTo>
                        <a:pt x="173919" y="333739"/>
                        <a:pt x="174673" y="329898"/>
                        <a:pt x="174673" y="329898"/>
                      </a:cubicBezTo>
                      <a:cubicBezTo>
                        <a:pt x="174673" y="329898"/>
                        <a:pt x="195487" y="379585"/>
                        <a:pt x="196139" y="384214"/>
                      </a:cubicBezTo>
                      <a:cubicBezTo>
                        <a:pt x="196448" y="386271"/>
                        <a:pt x="196687" y="389152"/>
                        <a:pt x="196893" y="391655"/>
                      </a:cubicBezTo>
                      <a:cubicBezTo>
                        <a:pt x="197099" y="394707"/>
                        <a:pt x="197236" y="397244"/>
                        <a:pt x="197236" y="397244"/>
                      </a:cubicBezTo>
                      <a:cubicBezTo>
                        <a:pt x="197236" y="397244"/>
                        <a:pt x="310153" y="454268"/>
                        <a:pt x="409046" y="401907"/>
                      </a:cubicBezTo>
                      <a:cubicBezTo>
                        <a:pt x="409046" y="401907"/>
                        <a:pt x="449233" y="169593"/>
                        <a:pt x="431780" y="129611"/>
                      </a:cubicBezTo>
                      <a:cubicBezTo>
                        <a:pt x="423104" y="109757"/>
                        <a:pt x="377876" y="68746"/>
                        <a:pt x="359771" y="51086"/>
                      </a:cubicBezTo>
                      <a:cubicBezTo>
                        <a:pt x="355690" y="47109"/>
                        <a:pt x="356102" y="39222"/>
                        <a:pt x="357679" y="32055"/>
                      </a:cubicBezTo>
                      <a:cubicBezTo>
                        <a:pt x="358673" y="27567"/>
                        <a:pt x="355862" y="23109"/>
                        <a:pt x="351370" y="22098"/>
                      </a:cubicBezTo>
                      <a:cubicBezTo>
                        <a:pt x="350067" y="21803"/>
                        <a:pt x="348695" y="21830"/>
                        <a:pt x="347392" y="22180"/>
                      </a:cubicBezTo>
                      <a:cubicBezTo>
                        <a:pt x="335734" y="25197"/>
                        <a:pt x="314817" y="24683"/>
                        <a:pt x="292528" y="17311"/>
                      </a:cubicBezTo>
                      <a:cubicBezTo>
                        <a:pt x="280595" y="13457"/>
                        <a:pt x="269279" y="7926"/>
                        <a:pt x="258890" y="886"/>
                      </a:cubicBezTo>
                      <a:cubicBezTo>
                        <a:pt x="256524" y="-709"/>
                        <a:pt x="253335" y="-91"/>
                        <a:pt x="251757" y="2261"/>
                      </a:cubicBezTo>
                      <a:cubicBezTo>
                        <a:pt x="251277" y="2936"/>
                        <a:pt x="251003" y="3711"/>
                        <a:pt x="250900" y="4521"/>
                      </a:cubicBezTo>
                      <a:cubicBezTo>
                        <a:pt x="249220" y="18237"/>
                        <a:pt x="245002" y="43646"/>
                        <a:pt x="237390" y="43646"/>
                      </a:cubicBezTo>
                      <a:cubicBezTo>
                        <a:pt x="226863" y="43646"/>
                        <a:pt x="155094" y="52424"/>
                        <a:pt x="149779" y="61305"/>
                      </a:cubicBezTo>
                      <a:cubicBezTo>
                        <a:pt x="147961" y="64391"/>
                        <a:pt x="129205" y="106636"/>
                        <a:pt x="105716" y="162563"/>
                      </a:cubicBezTo>
                      <a:cubicBezTo>
                        <a:pt x="105716" y="162621"/>
                        <a:pt x="105716" y="162676"/>
                        <a:pt x="105716" y="162735"/>
                      </a:cubicBezTo>
                      <a:cubicBezTo>
                        <a:pt x="61448" y="267696"/>
                        <a:pt x="0" y="420904"/>
                        <a:pt x="0" y="45474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83951164-8A4F-4FED-8EF8-3BB4BDB41B11}"/>
                    </a:ext>
                  </a:extLst>
                </p:cNvPr>
                <p:cNvSpPr/>
                <p:nvPr/>
              </p:nvSpPr>
              <p:spPr>
                <a:xfrm>
                  <a:off x="7076694" y="1125926"/>
                  <a:ext cx="105424" cy="223418"/>
                </a:xfrm>
                <a:custGeom>
                  <a:avLst/>
                  <a:gdLst>
                    <a:gd name="connsiteX0" fmla="*/ 0 w 105424"/>
                    <a:gd name="connsiteY0" fmla="*/ 142324 h 223418"/>
                    <a:gd name="connsiteX1" fmla="*/ 21466 w 105424"/>
                    <a:gd name="connsiteY1" fmla="*/ 196639 h 223418"/>
                    <a:gd name="connsiteX2" fmla="*/ 22220 w 105424"/>
                    <a:gd name="connsiteY2" fmla="*/ 204080 h 223418"/>
                    <a:gd name="connsiteX3" fmla="*/ 56818 w 105424"/>
                    <a:gd name="connsiteY3" fmla="*/ 222288 h 223418"/>
                    <a:gd name="connsiteX4" fmla="*/ 105236 w 105424"/>
                    <a:gd name="connsiteY4" fmla="*/ 131797 h 223418"/>
                    <a:gd name="connsiteX5" fmla="*/ 36656 w 105424"/>
                    <a:gd name="connsiteY5" fmla="*/ 20 h 223418"/>
                    <a:gd name="connsiteX6" fmla="*/ 0 w 105424"/>
                    <a:gd name="connsiteY6" fmla="*/ 142324 h 2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24" h="223418">
                      <a:moveTo>
                        <a:pt x="0" y="142324"/>
                      </a:moveTo>
                      <a:cubicBezTo>
                        <a:pt x="0" y="142324"/>
                        <a:pt x="20814" y="192010"/>
                        <a:pt x="21466" y="196639"/>
                      </a:cubicBezTo>
                      <a:cubicBezTo>
                        <a:pt x="21774" y="198697"/>
                        <a:pt x="22014" y="201577"/>
                        <a:pt x="22220" y="204080"/>
                      </a:cubicBezTo>
                      <a:cubicBezTo>
                        <a:pt x="32473" y="212320"/>
                        <a:pt x="44234" y="218503"/>
                        <a:pt x="56818" y="222288"/>
                      </a:cubicBezTo>
                      <a:cubicBezTo>
                        <a:pt x="92034" y="232952"/>
                        <a:pt x="107328" y="165470"/>
                        <a:pt x="105236" y="131797"/>
                      </a:cubicBezTo>
                      <a:cubicBezTo>
                        <a:pt x="103144" y="98124"/>
                        <a:pt x="53321" y="2009"/>
                        <a:pt x="36656" y="20"/>
                      </a:cubicBezTo>
                      <a:cubicBezTo>
                        <a:pt x="19991" y="-1968"/>
                        <a:pt x="0" y="142324"/>
                        <a:pt x="0" y="14232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 name="Freeform: Shape 60">
                  <a:extLst>
                    <a:ext uri="{FF2B5EF4-FFF2-40B4-BE49-F238E27FC236}">
                      <a16:creationId xmlns:a16="http://schemas.microsoft.com/office/drawing/2014/main" id="{BC86437C-D66E-4B3E-9A46-AC395A1CB4A4}"/>
                    </a:ext>
                  </a:extLst>
                </p:cNvPr>
                <p:cNvSpPr/>
                <p:nvPr/>
              </p:nvSpPr>
              <p:spPr>
                <a:xfrm>
                  <a:off x="7075185" y="1268249"/>
                  <a:ext cx="2125" cy="10458"/>
                </a:xfrm>
                <a:custGeom>
                  <a:avLst/>
                  <a:gdLst>
                    <a:gd name="connsiteX0" fmla="*/ 0 w 2125"/>
                    <a:gd name="connsiteY0" fmla="*/ 10459 h 10458"/>
                    <a:gd name="connsiteX1" fmla="*/ 2126 w 2125"/>
                    <a:gd name="connsiteY1" fmla="*/ 0 h 10458"/>
                    <a:gd name="connsiteX2" fmla="*/ 0 w 2125"/>
                    <a:gd name="connsiteY2" fmla="*/ 10459 h 10458"/>
                  </a:gdLst>
                  <a:ahLst/>
                  <a:cxnLst>
                    <a:cxn ang="0">
                      <a:pos x="connsiteX0" y="connsiteY0"/>
                    </a:cxn>
                    <a:cxn ang="0">
                      <a:pos x="connsiteX1" y="connsiteY1"/>
                    </a:cxn>
                    <a:cxn ang="0">
                      <a:pos x="connsiteX2" y="connsiteY2"/>
                    </a:cxn>
                  </a:cxnLst>
                  <a:rect l="l" t="t" r="r" b="b"/>
                  <a:pathLst>
                    <a:path w="2125" h="10458">
                      <a:moveTo>
                        <a:pt x="0" y="10459"/>
                      </a:moveTo>
                      <a:cubicBezTo>
                        <a:pt x="1371" y="3841"/>
                        <a:pt x="2126" y="0"/>
                        <a:pt x="2126" y="0"/>
                      </a:cubicBezTo>
                      <a:cubicBezTo>
                        <a:pt x="1063" y="3405"/>
                        <a:pt x="343" y="6909"/>
                        <a:pt x="0" y="10459"/>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B8520B28-7849-43DA-9850-3A82F7F1847E}"/>
                    </a:ext>
                  </a:extLst>
                </p:cNvPr>
                <p:cNvSpPr/>
                <p:nvPr/>
              </p:nvSpPr>
              <p:spPr>
                <a:xfrm>
                  <a:off x="7096273" y="1311969"/>
                  <a:ext cx="220313" cy="49789"/>
                </a:xfrm>
                <a:custGeom>
                  <a:avLst/>
                  <a:gdLst>
                    <a:gd name="connsiteX0" fmla="*/ 124439 w 220313"/>
                    <a:gd name="connsiteY0" fmla="*/ 49789 h 49789"/>
                    <a:gd name="connsiteX1" fmla="*/ 216164 w 220313"/>
                    <a:gd name="connsiteY1" fmla="*/ 30244 h 49789"/>
                    <a:gd name="connsiteX2" fmla="*/ 220313 w 220313"/>
                    <a:gd name="connsiteY2" fmla="*/ 0 h 49789"/>
                    <a:gd name="connsiteX3" fmla="*/ 0 w 220313"/>
                    <a:gd name="connsiteY3" fmla="*/ 2640 h 49789"/>
                    <a:gd name="connsiteX4" fmla="*/ 2846 w 220313"/>
                    <a:gd name="connsiteY4" fmla="*/ 25580 h 49789"/>
                    <a:gd name="connsiteX5" fmla="*/ 124439 w 220313"/>
                    <a:gd name="connsiteY5" fmla="*/ 49789 h 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13" h="49789">
                      <a:moveTo>
                        <a:pt x="124439" y="49789"/>
                      </a:moveTo>
                      <a:cubicBezTo>
                        <a:pt x="188698" y="49789"/>
                        <a:pt x="214210" y="31753"/>
                        <a:pt x="216164" y="30244"/>
                      </a:cubicBezTo>
                      <a:lnTo>
                        <a:pt x="220313" y="0"/>
                      </a:lnTo>
                      <a:cubicBezTo>
                        <a:pt x="219696" y="446"/>
                        <a:pt x="133457" y="52224"/>
                        <a:pt x="0" y="2640"/>
                      </a:cubicBezTo>
                      <a:lnTo>
                        <a:pt x="2846" y="25580"/>
                      </a:lnTo>
                      <a:cubicBezTo>
                        <a:pt x="54007" y="44646"/>
                        <a:pt x="90869" y="49789"/>
                        <a:pt x="124439" y="49789"/>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 name="Freeform: Shape 62">
                  <a:extLst>
                    <a:ext uri="{FF2B5EF4-FFF2-40B4-BE49-F238E27FC236}">
                      <a16:creationId xmlns:a16="http://schemas.microsoft.com/office/drawing/2014/main" id="{EF1F7CE7-A2CD-46F4-A52E-9FA2F5424BFD}"/>
                    </a:ext>
                  </a:extLst>
                </p:cNvPr>
                <p:cNvSpPr/>
                <p:nvPr/>
              </p:nvSpPr>
              <p:spPr>
                <a:xfrm>
                  <a:off x="6902637" y="1101086"/>
                  <a:ext cx="105682" cy="342694"/>
                </a:xfrm>
                <a:custGeom>
                  <a:avLst/>
                  <a:gdLst>
                    <a:gd name="connsiteX0" fmla="*/ 0 w 105682"/>
                    <a:gd name="connsiteY0" fmla="*/ 292014 h 342694"/>
                    <a:gd name="connsiteX1" fmla="*/ 55995 w 105682"/>
                    <a:gd name="connsiteY1" fmla="*/ 342694 h 342694"/>
                    <a:gd name="connsiteX2" fmla="*/ 105682 w 105682"/>
                    <a:gd name="connsiteY2" fmla="*/ 0 h 342694"/>
                    <a:gd name="connsiteX3" fmla="*/ 0 w 105682"/>
                    <a:gd name="connsiteY3" fmla="*/ 292014 h 342694"/>
                  </a:gdLst>
                  <a:ahLst/>
                  <a:cxnLst>
                    <a:cxn ang="0">
                      <a:pos x="connsiteX0" y="connsiteY0"/>
                    </a:cxn>
                    <a:cxn ang="0">
                      <a:pos x="connsiteX1" y="connsiteY1"/>
                    </a:cxn>
                    <a:cxn ang="0">
                      <a:pos x="connsiteX2" y="connsiteY2"/>
                    </a:cxn>
                    <a:cxn ang="0">
                      <a:pos x="connsiteX3" y="connsiteY3"/>
                    </a:cxn>
                  </a:cxnLst>
                  <a:rect l="l" t="t" r="r" b="b"/>
                  <a:pathLst>
                    <a:path w="105682" h="342694">
                      <a:moveTo>
                        <a:pt x="0" y="292014"/>
                      </a:moveTo>
                      <a:cubicBezTo>
                        <a:pt x="0" y="318486"/>
                        <a:pt x="27021" y="334773"/>
                        <a:pt x="55995" y="342694"/>
                      </a:cubicBezTo>
                      <a:cubicBezTo>
                        <a:pt x="16048" y="295134"/>
                        <a:pt x="103453" y="7338"/>
                        <a:pt x="105682" y="0"/>
                      </a:cubicBezTo>
                      <a:cubicBezTo>
                        <a:pt x="61448" y="104962"/>
                        <a:pt x="0" y="258169"/>
                        <a:pt x="0" y="29201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4" name="Freeform: Shape 6143">
                  <a:extLst>
                    <a:ext uri="{FF2B5EF4-FFF2-40B4-BE49-F238E27FC236}">
                      <a16:creationId xmlns:a16="http://schemas.microsoft.com/office/drawing/2014/main" id="{B96C1B03-49A3-49A2-B7FA-F40F16723CD4}"/>
                    </a:ext>
                  </a:extLst>
                </p:cNvPr>
                <p:cNvSpPr/>
                <p:nvPr/>
              </p:nvSpPr>
              <p:spPr>
                <a:xfrm>
                  <a:off x="7140027" y="938351"/>
                  <a:ext cx="97858" cy="70871"/>
                </a:xfrm>
                <a:custGeom>
                  <a:avLst/>
                  <a:gdLst>
                    <a:gd name="connsiteX0" fmla="*/ 0 w 97858"/>
                    <a:gd name="connsiteY0" fmla="*/ 43646 h 70871"/>
                    <a:gd name="connsiteX1" fmla="*/ 94435 w 97858"/>
                    <a:gd name="connsiteY1" fmla="*/ 69637 h 70871"/>
                    <a:gd name="connsiteX2" fmla="*/ 90732 w 97858"/>
                    <a:gd name="connsiteY2" fmla="*/ 57259 h 70871"/>
                    <a:gd name="connsiteX3" fmla="*/ 55139 w 97858"/>
                    <a:gd name="connsiteY3" fmla="*/ 17311 h 70871"/>
                    <a:gd name="connsiteX4" fmla="*/ 21500 w 97858"/>
                    <a:gd name="connsiteY4" fmla="*/ 886 h 70871"/>
                    <a:gd name="connsiteX5" fmla="*/ 14368 w 97858"/>
                    <a:gd name="connsiteY5" fmla="*/ 2261 h 70871"/>
                    <a:gd name="connsiteX6" fmla="*/ 13510 w 97858"/>
                    <a:gd name="connsiteY6" fmla="*/ 4521 h 70871"/>
                    <a:gd name="connsiteX7" fmla="*/ 0 w 97858"/>
                    <a:gd name="connsiteY7" fmla="*/ 43646 h 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8" h="70871">
                      <a:moveTo>
                        <a:pt x="0" y="43646"/>
                      </a:moveTo>
                      <a:cubicBezTo>
                        <a:pt x="0" y="43646"/>
                        <a:pt x="53767" y="77695"/>
                        <a:pt x="94435" y="69637"/>
                      </a:cubicBezTo>
                      <a:cubicBezTo>
                        <a:pt x="94435" y="69637"/>
                        <a:pt x="104207" y="63465"/>
                        <a:pt x="90732" y="57259"/>
                      </a:cubicBezTo>
                      <a:cubicBezTo>
                        <a:pt x="78078" y="51464"/>
                        <a:pt x="48658" y="34284"/>
                        <a:pt x="55139" y="17311"/>
                      </a:cubicBezTo>
                      <a:cubicBezTo>
                        <a:pt x="43205" y="13457"/>
                        <a:pt x="31890" y="7926"/>
                        <a:pt x="21500" y="886"/>
                      </a:cubicBezTo>
                      <a:cubicBezTo>
                        <a:pt x="19134" y="-709"/>
                        <a:pt x="15945" y="-91"/>
                        <a:pt x="14368" y="2261"/>
                      </a:cubicBezTo>
                      <a:cubicBezTo>
                        <a:pt x="13888" y="2936"/>
                        <a:pt x="13613" y="3711"/>
                        <a:pt x="13510" y="4521"/>
                      </a:cubicBezTo>
                      <a:cubicBezTo>
                        <a:pt x="11830" y="18339"/>
                        <a:pt x="7612" y="43646"/>
                        <a:pt x="0" y="43646"/>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5" name="Freeform: Shape 6144">
                  <a:extLst>
                    <a:ext uri="{FF2B5EF4-FFF2-40B4-BE49-F238E27FC236}">
                      <a16:creationId xmlns:a16="http://schemas.microsoft.com/office/drawing/2014/main" id="{F16673A8-D0F0-45F2-8010-7BE9519CBC5F}"/>
                    </a:ext>
                  </a:extLst>
                </p:cNvPr>
                <p:cNvSpPr/>
                <p:nvPr/>
              </p:nvSpPr>
              <p:spPr>
                <a:xfrm>
                  <a:off x="7164056" y="2363678"/>
                  <a:ext cx="168575" cy="78009"/>
                </a:xfrm>
                <a:custGeom>
                  <a:avLst/>
                  <a:gdLst>
                    <a:gd name="connsiteX0" fmla="*/ 17531 w 168575"/>
                    <a:gd name="connsiteY0" fmla="*/ 77770 h 78009"/>
                    <a:gd name="connsiteX1" fmla="*/ 38996 w 168575"/>
                    <a:gd name="connsiteY1" fmla="*/ 77770 h 78009"/>
                    <a:gd name="connsiteX2" fmla="*/ 58850 w 168575"/>
                    <a:gd name="connsiteY2" fmla="*/ 73621 h 78009"/>
                    <a:gd name="connsiteX3" fmla="*/ 76235 w 168575"/>
                    <a:gd name="connsiteY3" fmla="*/ 77770 h 78009"/>
                    <a:gd name="connsiteX4" fmla="*/ 76441 w 168575"/>
                    <a:gd name="connsiteY4" fmla="*/ 78010 h 78009"/>
                    <a:gd name="connsiteX5" fmla="*/ 167618 w 168575"/>
                    <a:gd name="connsiteY5" fmla="*/ 78010 h 78009"/>
                    <a:gd name="connsiteX6" fmla="*/ 165561 w 168575"/>
                    <a:gd name="connsiteY6" fmla="*/ 61551 h 78009"/>
                    <a:gd name="connsiteX7" fmla="*/ 157023 w 168575"/>
                    <a:gd name="connsiteY7" fmla="*/ 53732 h 78009"/>
                    <a:gd name="connsiteX8" fmla="*/ 110834 w 168575"/>
                    <a:gd name="connsiteY8" fmla="*/ 32644 h 78009"/>
                    <a:gd name="connsiteX9" fmla="*/ 63411 w 168575"/>
                    <a:gd name="connsiteY9" fmla="*/ 0 h 78009"/>
                    <a:gd name="connsiteX10" fmla="*/ 63205 w 168575"/>
                    <a:gd name="connsiteY10" fmla="*/ 0 h 78009"/>
                    <a:gd name="connsiteX11" fmla="*/ 41362 w 168575"/>
                    <a:gd name="connsiteY11" fmla="*/ 15671 h 78009"/>
                    <a:gd name="connsiteX12" fmla="*/ 17359 w 168575"/>
                    <a:gd name="connsiteY12" fmla="*/ 5144 h 78009"/>
                    <a:gd name="connsiteX13" fmla="*/ 12421 w 168575"/>
                    <a:gd name="connsiteY13" fmla="*/ 11830 h 78009"/>
                    <a:gd name="connsiteX14" fmla="*/ 10467 w 168575"/>
                    <a:gd name="connsiteY14" fmla="*/ 25855 h 78009"/>
                    <a:gd name="connsiteX15" fmla="*/ 3918 w 168575"/>
                    <a:gd name="connsiteY15" fmla="*/ 59664 h 78009"/>
                    <a:gd name="connsiteX16" fmla="*/ 9 w 168575"/>
                    <a:gd name="connsiteY16" fmla="*/ 70363 h 78009"/>
                    <a:gd name="connsiteX17" fmla="*/ 17531 w 168575"/>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575" h="78009">
                      <a:moveTo>
                        <a:pt x="17531" y="77770"/>
                      </a:moveTo>
                      <a:lnTo>
                        <a:pt x="38996" y="77770"/>
                      </a:lnTo>
                      <a:cubicBezTo>
                        <a:pt x="46197" y="76638"/>
                        <a:pt x="51478" y="74581"/>
                        <a:pt x="58850" y="73621"/>
                      </a:cubicBezTo>
                      <a:cubicBezTo>
                        <a:pt x="70063" y="72146"/>
                        <a:pt x="75207" y="76741"/>
                        <a:pt x="76235" y="77770"/>
                      </a:cubicBezTo>
                      <a:lnTo>
                        <a:pt x="76441" y="78010"/>
                      </a:lnTo>
                      <a:lnTo>
                        <a:pt x="167618" y="78010"/>
                      </a:lnTo>
                      <a:cubicBezTo>
                        <a:pt x="169916" y="74581"/>
                        <a:pt x="167618" y="67140"/>
                        <a:pt x="165561" y="61551"/>
                      </a:cubicBezTo>
                      <a:cubicBezTo>
                        <a:pt x="164086" y="57748"/>
                        <a:pt x="160932" y="54854"/>
                        <a:pt x="157023" y="53732"/>
                      </a:cubicBezTo>
                      <a:cubicBezTo>
                        <a:pt x="147353" y="50955"/>
                        <a:pt x="128288" y="48452"/>
                        <a:pt x="110834" y="32644"/>
                      </a:cubicBezTo>
                      <a:cubicBezTo>
                        <a:pt x="101027" y="23763"/>
                        <a:pt x="63411" y="0"/>
                        <a:pt x="63411" y="0"/>
                      </a:cubicBezTo>
                      <a:lnTo>
                        <a:pt x="63205" y="0"/>
                      </a:lnTo>
                      <a:cubicBezTo>
                        <a:pt x="62382" y="0"/>
                        <a:pt x="58439" y="1234"/>
                        <a:pt x="41362" y="15671"/>
                      </a:cubicBezTo>
                      <a:cubicBezTo>
                        <a:pt x="32515" y="23111"/>
                        <a:pt x="17359" y="5144"/>
                        <a:pt x="17359" y="5144"/>
                      </a:cubicBezTo>
                      <a:cubicBezTo>
                        <a:pt x="15302" y="7033"/>
                        <a:pt x="13622" y="9303"/>
                        <a:pt x="12421" y="11830"/>
                      </a:cubicBezTo>
                      <a:cubicBezTo>
                        <a:pt x="10296" y="16178"/>
                        <a:pt x="9610" y="21092"/>
                        <a:pt x="10467" y="25855"/>
                      </a:cubicBezTo>
                      <a:cubicBezTo>
                        <a:pt x="11839" y="34050"/>
                        <a:pt x="7450" y="49343"/>
                        <a:pt x="3918" y="59664"/>
                      </a:cubicBezTo>
                      <a:cubicBezTo>
                        <a:pt x="1792" y="65905"/>
                        <a:pt x="9" y="70363"/>
                        <a:pt x="9" y="70363"/>
                      </a:cubicBezTo>
                      <a:cubicBezTo>
                        <a:pt x="9" y="70363"/>
                        <a:pt x="-952" y="75609"/>
                        <a:pt x="17531"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7" name="Freeform: Shape 6146">
                  <a:extLst>
                    <a:ext uri="{FF2B5EF4-FFF2-40B4-BE49-F238E27FC236}">
                      <a16:creationId xmlns:a16="http://schemas.microsoft.com/office/drawing/2014/main" id="{233B27EC-DF80-4F21-9A1F-09159B681587}"/>
                    </a:ext>
                  </a:extLst>
                </p:cNvPr>
                <p:cNvSpPr/>
                <p:nvPr/>
              </p:nvSpPr>
              <p:spPr>
                <a:xfrm>
                  <a:off x="7176546" y="2363815"/>
                  <a:ext cx="50920" cy="23501"/>
                </a:xfrm>
                <a:custGeom>
                  <a:avLst/>
                  <a:gdLst>
                    <a:gd name="connsiteX0" fmla="*/ 0 w 50920"/>
                    <a:gd name="connsiteY0" fmla="*/ 11796 h 23501"/>
                    <a:gd name="connsiteX1" fmla="*/ 23111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11" y="23454"/>
                      </a:cubicBezTo>
                      <a:cubicBezTo>
                        <a:pt x="32815" y="24723"/>
                        <a:pt x="50921" y="0"/>
                        <a:pt x="50921" y="0"/>
                      </a:cubicBezTo>
                      <a:lnTo>
                        <a:pt x="50715" y="0"/>
                      </a:lnTo>
                      <a:cubicBezTo>
                        <a:pt x="49892" y="0"/>
                        <a:pt x="45949" y="1234"/>
                        <a:pt x="28872" y="15671"/>
                      </a:cubicBezTo>
                      <a:cubicBezTo>
                        <a:pt x="20025" y="23111"/>
                        <a:pt x="4869" y="5144"/>
                        <a:pt x="4869" y="5144"/>
                      </a:cubicBezTo>
                      <a:cubicBezTo>
                        <a:pt x="2846" y="7029"/>
                        <a:pt x="1166" y="9286"/>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8" name="Freeform: Shape 6147">
                  <a:extLst>
                    <a:ext uri="{FF2B5EF4-FFF2-40B4-BE49-F238E27FC236}">
                      <a16:creationId xmlns:a16="http://schemas.microsoft.com/office/drawing/2014/main" id="{07A1C1D1-B43E-45C4-A472-16C0203299C9}"/>
                    </a:ext>
                  </a:extLst>
                </p:cNvPr>
                <p:cNvSpPr/>
                <p:nvPr/>
              </p:nvSpPr>
              <p:spPr>
                <a:xfrm>
                  <a:off x="7164256" y="2423308"/>
                  <a:ext cx="168376" cy="18379"/>
                </a:xfrm>
                <a:custGeom>
                  <a:avLst/>
                  <a:gdLst>
                    <a:gd name="connsiteX0" fmla="*/ 17331 w 168376"/>
                    <a:gd name="connsiteY0" fmla="*/ 18139 h 18379"/>
                    <a:gd name="connsiteX1" fmla="*/ 38796 w 168376"/>
                    <a:gd name="connsiteY1" fmla="*/ 18139 h 18379"/>
                    <a:gd name="connsiteX2" fmla="*/ 58650 w 168376"/>
                    <a:gd name="connsiteY2" fmla="*/ 13990 h 18379"/>
                    <a:gd name="connsiteX3" fmla="*/ 76035 w 168376"/>
                    <a:gd name="connsiteY3" fmla="*/ 18139 h 18379"/>
                    <a:gd name="connsiteX4" fmla="*/ 76241 w 168376"/>
                    <a:gd name="connsiteY4" fmla="*/ 18379 h 18379"/>
                    <a:gd name="connsiteX5" fmla="*/ 167418 w 168376"/>
                    <a:gd name="connsiteY5" fmla="*/ 18379 h 18379"/>
                    <a:gd name="connsiteX6" fmla="*/ 165361 w 168376"/>
                    <a:gd name="connsiteY6" fmla="*/ 1920 h 18379"/>
                    <a:gd name="connsiteX7" fmla="*/ 160286 w 168376"/>
                    <a:gd name="connsiteY7" fmla="*/ 14710 h 18379"/>
                    <a:gd name="connsiteX8" fmla="*/ 81693 w 168376"/>
                    <a:gd name="connsiteY8" fmla="*/ 12413 h 18379"/>
                    <a:gd name="connsiteX9" fmla="*/ 47403 w 168376"/>
                    <a:gd name="connsiteY9" fmla="*/ 8195 h 18379"/>
                    <a:gd name="connsiteX10" fmla="*/ 3924 w 168376"/>
                    <a:gd name="connsiteY10" fmla="*/ 0 h 18379"/>
                    <a:gd name="connsiteX11" fmla="*/ 15 w 168376"/>
                    <a:gd name="connsiteY11" fmla="*/ 10698 h 18379"/>
                    <a:gd name="connsiteX12" fmla="*/ 17331 w 168376"/>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76" h="18379">
                      <a:moveTo>
                        <a:pt x="17331" y="18139"/>
                      </a:moveTo>
                      <a:lnTo>
                        <a:pt x="38796" y="18139"/>
                      </a:lnTo>
                      <a:cubicBezTo>
                        <a:pt x="45997" y="17008"/>
                        <a:pt x="51278" y="14950"/>
                        <a:pt x="58650" y="13990"/>
                      </a:cubicBezTo>
                      <a:cubicBezTo>
                        <a:pt x="69863" y="12516"/>
                        <a:pt x="75007" y="17111"/>
                        <a:pt x="76035" y="18139"/>
                      </a:cubicBezTo>
                      <a:lnTo>
                        <a:pt x="76241" y="18379"/>
                      </a:lnTo>
                      <a:lnTo>
                        <a:pt x="167418" y="18379"/>
                      </a:lnTo>
                      <a:cubicBezTo>
                        <a:pt x="169716" y="14950"/>
                        <a:pt x="167418" y="7510"/>
                        <a:pt x="165361" y="1920"/>
                      </a:cubicBezTo>
                      <a:cubicBezTo>
                        <a:pt x="162583" y="-549"/>
                        <a:pt x="161932" y="12619"/>
                        <a:pt x="160286" y="14710"/>
                      </a:cubicBezTo>
                      <a:cubicBezTo>
                        <a:pt x="158640" y="16802"/>
                        <a:pt x="85911" y="15465"/>
                        <a:pt x="81693" y="12413"/>
                      </a:cubicBezTo>
                      <a:cubicBezTo>
                        <a:pt x="77476" y="9361"/>
                        <a:pt x="64857" y="4012"/>
                        <a:pt x="47403" y="8195"/>
                      </a:cubicBezTo>
                      <a:cubicBezTo>
                        <a:pt x="32076" y="11864"/>
                        <a:pt x="9684" y="2469"/>
                        <a:pt x="3924" y="0"/>
                      </a:cubicBezTo>
                      <a:cubicBezTo>
                        <a:pt x="1798" y="6241"/>
                        <a:pt x="15" y="10698"/>
                        <a:pt x="15" y="10698"/>
                      </a:cubicBezTo>
                      <a:cubicBezTo>
                        <a:pt x="15" y="10698"/>
                        <a:pt x="-1152" y="15979"/>
                        <a:pt x="17331"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9" name="Freeform: Shape 6148">
                  <a:extLst>
                    <a:ext uri="{FF2B5EF4-FFF2-40B4-BE49-F238E27FC236}">
                      <a16:creationId xmlns:a16="http://schemas.microsoft.com/office/drawing/2014/main" id="{C0230B7B-9542-4448-B8AD-26878CD08172}"/>
                    </a:ext>
                  </a:extLst>
                </p:cNvPr>
                <p:cNvSpPr/>
                <p:nvPr/>
              </p:nvSpPr>
              <p:spPr>
                <a:xfrm>
                  <a:off x="7049627" y="2363678"/>
                  <a:ext cx="168613" cy="78009"/>
                </a:xfrm>
                <a:custGeom>
                  <a:avLst/>
                  <a:gdLst>
                    <a:gd name="connsiteX0" fmla="*/ 17397 w 168613"/>
                    <a:gd name="connsiteY0" fmla="*/ 77770 h 78009"/>
                    <a:gd name="connsiteX1" fmla="*/ 38862 w 168613"/>
                    <a:gd name="connsiteY1" fmla="*/ 77770 h 78009"/>
                    <a:gd name="connsiteX2" fmla="*/ 58750 w 168613"/>
                    <a:gd name="connsiteY2" fmla="*/ 73621 h 78009"/>
                    <a:gd name="connsiteX3" fmla="*/ 76135 w 168613"/>
                    <a:gd name="connsiteY3" fmla="*/ 77770 h 78009"/>
                    <a:gd name="connsiteX4" fmla="*/ 76341 w 168613"/>
                    <a:gd name="connsiteY4" fmla="*/ 78010 h 78009"/>
                    <a:gd name="connsiteX5" fmla="*/ 167655 w 168613"/>
                    <a:gd name="connsiteY5" fmla="*/ 78010 h 78009"/>
                    <a:gd name="connsiteX6" fmla="*/ 165598 w 168613"/>
                    <a:gd name="connsiteY6" fmla="*/ 61551 h 78009"/>
                    <a:gd name="connsiteX7" fmla="*/ 157060 w 168613"/>
                    <a:gd name="connsiteY7" fmla="*/ 53732 h 78009"/>
                    <a:gd name="connsiteX8" fmla="*/ 110871 w 168613"/>
                    <a:gd name="connsiteY8" fmla="*/ 32644 h 78009"/>
                    <a:gd name="connsiteX9" fmla="*/ 63414 w 168613"/>
                    <a:gd name="connsiteY9" fmla="*/ 0 h 78009"/>
                    <a:gd name="connsiteX10" fmla="*/ 63208 w 168613"/>
                    <a:gd name="connsiteY10" fmla="*/ 0 h 78009"/>
                    <a:gd name="connsiteX11" fmla="*/ 41365 w 168613"/>
                    <a:gd name="connsiteY11" fmla="*/ 15671 h 78009"/>
                    <a:gd name="connsiteX12" fmla="*/ 17362 w 168613"/>
                    <a:gd name="connsiteY12" fmla="*/ 5144 h 78009"/>
                    <a:gd name="connsiteX13" fmla="*/ 12390 w 168613"/>
                    <a:gd name="connsiteY13" fmla="*/ 11830 h 78009"/>
                    <a:gd name="connsiteX14" fmla="*/ 10436 w 168613"/>
                    <a:gd name="connsiteY14" fmla="*/ 25855 h 78009"/>
                    <a:gd name="connsiteX15" fmla="*/ 3920 w 168613"/>
                    <a:gd name="connsiteY15" fmla="*/ 59664 h 78009"/>
                    <a:gd name="connsiteX16" fmla="*/ 11 w 168613"/>
                    <a:gd name="connsiteY16" fmla="*/ 70363 h 78009"/>
                    <a:gd name="connsiteX17" fmla="*/ 17397 w 168613"/>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613" h="78009">
                      <a:moveTo>
                        <a:pt x="17397" y="77770"/>
                      </a:moveTo>
                      <a:lnTo>
                        <a:pt x="38862" y="77770"/>
                      </a:lnTo>
                      <a:cubicBezTo>
                        <a:pt x="46063" y="76638"/>
                        <a:pt x="51378" y="74581"/>
                        <a:pt x="58750" y="73621"/>
                      </a:cubicBezTo>
                      <a:cubicBezTo>
                        <a:pt x="69929" y="72146"/>
                        <a:pt x="75107" y="76741"/>
                        <a:pt x="76135" y="77770"/>
                      </a:cubicBezTo>
                      <a:lnTo>
                        <a:pt x="76341" y="78010"/>
                      </a:lnTo>
                      <a:lnTo>
                        <a:pt x="167655" y="78010"/>
                      </a:lnTo>
                      <a:cubicBezTo>
                        <a:pt x="169953" y="74581"/>
                        <a:pt x="167655" y="67140"/>
                        <a:pt x="165598" y="61551"/>
                      </a:cubicBezTo>
                      <a:cubicBezTo>
                        <a:pt x="164123" y="57755"/>
                        <a:pt x="160969" y="54860"/>
                        <a:pt x="157060" y="53732"/>
                      </a:cubicBezTo>
                      <a:cubicBezTo>
                        <a:pt x="147390" y="50955"/>
                        <a:pt x="128325" y="48452"/>
                        <a:pt x="110871" y="32644"/>
                      </a:cubicBezTo>
                      <a:cubicBezTo>
                        <a:pt x="101030" y="23763"/>
                        <a:pt x="63414" y="0"/>
                        <a:pt x="63414" y="0"/>
                      </a:cubicBezTo>
                      <a:lnTo>
                        <a:pt x="63208" y="0"/>
                      </a:lnTo>
                      <a:cubicBezTo>
                        <a:pt x="62385" y="0"/>
                        <a:pt x="58476" y="1234"/>
                        <a:pt x="41365" y="15671"/>
                      </a:cubicBezTo>
                      <a:cubicBezTo>
                        <a:pt x="32518" y="23111"/>
                        <a:pt x="17362" y="5144"/>
                        <a:pt x="17362" y="5144"/>
                      </a:cubicBezTo>
                      <a:cubicBezTo>
                        <a:pt x="15271" y="7026"/>
                        <a:pt x="13590" y="9296"/>
                        <a:pt x="12390" y="11830"/>
                      </a:cubicBezTo>
                      <a:cubicBezTo>
                        <a:pt x="10298" y="16185"/>
                        <a:pt x="9613" y="21092"/>
                        <a:pt x="10436" y="25855"/>
                      </a:cubicBezTo>
                      <a:cubicBezTo>
                        <a:pt x="11807" y="34050"/>
                        <a:pt x="7418" y="49343"/>
                        <a:pt x="3920" y="59664"/>
                      </a:cubicBezTo>
                      <a:cubicBezTo>
                        <a:pt x="1794" y="65905"/>
                        <a:pt x="11" y="70363"/>
                        <a:pt x="11" y="70363"/>
                      </a:cubicBezTo>
                      <a:cubicBezTo>
                        <a:pt x="11" y="70363"/>
                        <a:pt x="-1051" y="75609"/>
                        <a:pt x="17397"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0" name="Freeform: Shape 6149">
                  <a:extLst>
                    <a:ext uri="{FF2B5EF4-FFF2-40B4-BE49-F238E27FC236}">
                      <a16:creationId xmlns:a16="http://schemas.microsoft.com/office/drawing/2014/main" id="{BAAA2695-D978-49DD-85A5-02137E087F57}"/>
                    </a:ext>
                  </a:extLst>
                </p:cNvPr>
                <p:cNvSpPr/>
                <p:nvPr/>
              </p:nvSpPr>
              <p:spPr>
                <a:xfrm>
                  <a:off x="7061983" y="2363815"/>
                  <a:ext cx="50920" cy="23501"/>
                </a:xfrm>
                <a:custGeom>
                  <a:avLst/>
                  <a:gdLst>
                    <a:gd name="connsiteX0" fmla="*/ 0 w 50920"/>
                    <a:gd name="connsiteY0" fmla="*/ 11796 h 23501"/>
                    <a:gd name="connsiteX1" fmla="*/ 23146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46" y="23454"/>
                      </a:cubicBezTo>
                      <a:cubicBezTo>
                        <a:pt x="32816" y="24723"/>
                        <a:pt x="50921" y="0"/>
                        <a:pt x="50921" y="0"/>
                      </a:cubicBezTo>
                      <a:lnTo>
                        <a:pt x="50715" y="0"/>
                      </a:lnTo>
                      <a:cubicBezTo>
                        <a:pt x="49892" y="0"/>
                        <a:pt x="45983" y="1234"/>
                        <a:pt x="28872" y="15671"/>
                      </a:cubicBezTo>
                      <a:cubicBezTo>
                        <a:pt x="20026" y="23111"/>
                        <a:pt x="4869" y="5144"/>
                        <a:pt x="4869" y="5144"/>
                      </a:cubicBezTo>
                      <a:cubicBezTo>
                        <a:pt x="2846" y="7026"/>
                        <a:pt x="1166" y="9282"/>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1" name="Freeform: Shape 6150">
                  <a:extLst>
                    <a:ext uri="{FF2B5EF4-FFF2-40B4-BE49-F238E27FC236}">
                      <a16:creationId xmlns:a16="http://schemas.microsoft.com/office/drawing/2014/main" id="{CC99416E-FF29-4BDC-B657-30B0EE5E4561}"/>
                    </a:ext>
                  </a:extLst>
                </p:cNvPr>
                <p:cNvSpPr/>
                <p:nvPr/>
              </p:nvSpPr>
              <p:spPr>
                <a:xfrm>
                  <a:off x="7049859" y="2423308"/>
                  <a:ext cx="168381" cy="18379"/>
                </a:xfrm>
                <a:custGeom>
                  <a:avLst/>
                  <a:gdLst>
                    <a:gd name="connsiteX0" fmla="*/ 17165 w 168381"/>
                    <a:gd name="connsiteY0" fmla="*/ 18139 h 18379"/>
                    <a:gd name="connsiteX1" fmla="*/ 38630 w 168381"/>
                    <a:gd name="connsiteY1" fmla="*/ 18139 h 18379"/>
                    <a:gd name="connsiteX2" fmla="*/ 58518 w 168381"/>
                    <a:gd name="connsiteY2" fmla="*/ 13990 h 18379"/>
                    <a:gd name="connsiteX3" fmla="*/ 75904 w 168381"/>
                    <a:gd name="connsiteY3" fmla="*/ 18139 h 18379"/>
                    <a:gd name="connsiteX4" fmla="*/ 76109 w 168381"/>
                    <a:gd name="connsiteY4" fmla="*/ 18379 h 18379"/>
                    <a:gd name="connsiteX5" fmla="*/ 167424 w 168381"/>
                    <a:gd name="connsiteY5" fmla="*/ 18379 h 18379"/>
                    <a:gd name="connsiteX6" fmla="*/ 165366 w 168381"/>
                    <a:gd name="connsiteY6" fmla="*/ 1920 h 18379"/>
                    <a:gd name="connsiteX7" fmla="*/ 160257 w 168381"/>
                    <a:gd name="connsiteY7" fmla="*/ 14710 h 18379"/>
                    <a:gd name="connsiteX8" fmla="*/ 81664 w 168381"/>
                    <a:gd name="connsiteY8" fmla="*/ 12413 h 18379"/>
                    <a:gd name="connsiteX9" fmla="*/ 47374 w 168381"/>
                    <a:gd name="connsiteY9" fmla="*/ 8195 h 18379"/>
                    <a:gd name="connsiteX10" fmla="*/ 3929 w 168381"/>
                    <a:gd name="connsiteY10" fmla="*/ 0 h 18379"/>
                    <a:gd name="connsiteX11" fmla="*/ 20 w 168381"/>
                    <a:gd name="connsiteY11" fmla="*/ 10698 h 18379"/>
                    <a:gd name="connsiteX12" fmla="*/ 17165 w 168381"/>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81" h="18379">
                      <a:moveTo>
                        <a:pt x="17165" y="18139"/>
                      </a:moveTo>
                      <a:lnTo>
                        <a:pt x="38630" y="18139"/>
                      </a:lnTo>
                      <a:cubicBezTo>
                        <a:pt x="45831" y="17008"/>
                        <a:pt x="51146" y="14950"/>
                        <a:pt x="58518" y="13990"/>
                      </a:cubicBezTo>
                      <a:cubicBezTo>
                        <a:pt x="69697" y="12516"/>
                        <a:pt x="74875" y="17111"/>
                        <a:pt x="75904" y="18139"/>
                      </a:cubicBezTo>
                      <a:lnTo>
                        <a:pt x="76109" y="18379"/>
                      </a:lnTo>
                      <a:lnTo>
                        <a:pt x="167424" y="18379"/>
                      </a:lnTo>
                      <a:cubicBezTo>
                        <a:pt x="169721" y="14950"/>
                        <a:pt x="167424" y="7510"/>
                        <a:pt x="165366" y="1920"/>
                      </a:cubicBezTo>
                      <a:cubicBezTo>
                        <a:pt x="162589" y="-549"/>
                        <a:pt x="161937" y="12619"/>
                        <a:pt x="160257" y="14710"/>
                      </a:cubicBezTo>
                      <a:cubicBezTo>
                        <a:pt x="158577" y="16802"/>
                        <a:pt x="85882" y="15465"/>
                        <a:pt x="81664" y="12413"/>
                      </a:cubicBezTo>
                      <a:cubicBezTo>
                        <a:pt x="77447" y="9361"/>
                        <a:pt x="64828" y="4012"/>
                        <a:pt x="47374" y="8195"/>
                      </a:cubicBezTo>
                      <a:cubicBezTo>
                        <a:pt x="32081" y="11864"/>
                        <a:pt x="9655" y="2469"/>
                        <a:pt x="3929" y="0"/>
                      </a:cubicBezTo>
                      <a:cubicBezTo>
                        <a:pt x="1803" y="6241"/>
                        <a:pt x="20" y="10698"/>
                        <a:pt x="20" y="10698"/>
                      </a:cubicBezTo>
                      <a:cubicBezTo>
                        <a:pt x="20" y="10698"/>
                        <a:pt x="-1283" y="15979"/>
                        <a:pt x="17165"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2" name="Freeform: Shape 6151">
                  <a:extLst>
                    <a:ext uri="{FF2B5EF4-FFF2-40B4-BE49-F238E27FC236}">
                      <a16:creationId xmlns:a16="http://schemas.microsoft.com/office/drawing/2014/main" id="{3DC2DF0E-1CB7-4971-9FC5-10E3365DE596}"/>
                    </a:ext>
                  </a:extLst>
                </p:cNvPr>
                <p:cNvSpPr/>
                <p:nvPr/>
              </p:nvSpPr>
              <p:spPr>
                <a:xfrm>
                  <a:off x="6880310" y="1548845"/>
                  <a:ext cx="66163" cy="96467"/>
                </a:xfrm>
                <a:custGeom>
                  <a:avLst/>
                  <a:gdLst>
                    <a:gd name="connsiteX0" fmla="*/ 33472 w 66163"/>
                    <a:gd name="connsiteY0" fmla="*/ 0 h 96467"/>
                    <a:gd name="connsiteX1" fmla="*/ 3845 w 66163"/>
                    <a:gd name="connsiteY1" fmla="*/ 41800 h 96467"/>
                    <a:gd name="connsiteX2" fmla="*/ 3845 w 66163"/>
                    <a:gd name="connsiteY2" fmla="*/ 96458 h 96467"/>
                    <a:gd name="connsiteX3" fmla="*/ 33472 w 66163"/>
                    <a:gd name="connsiteY3" fmla="*/ 48246 h 96467"/>
                    <a:gd name="connsiteX4" fmla="*/ 33472 w 66163"/>
                    <a:gd name="connsiteY4" fmla="*/ 67414 h 96467"/>
                    <a:gd name="connsiteX5" fmla="*/ 66150 w 66163"/>
                    <a:gd name="connsiteY5" fmla="*/ 33501 h 96467"/>
                    <a:gd name="connsiteX6" fmla="*/ 64093 w 66163"/>
                    <a:gd name="connsiteY6" fmla="*/ 9190 h 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3" h="96467">
                      <a:moveTo>
                        <a:pt x="33472" y="0"/>
                      </a:moveTo>
                      <a:cubicBezTo>
                        <a:pt x="33472" y="0"/>
                        <a:pt x="4531" y="27946"/>
                        <a:pt x="3845" y="41800"/>
                      </a:cubicBezTo>
                      <a:cubicBezTo>
                        <a:pt x="3159" y="55653"/>
                        <a:pt x="-4453" y="97178"/>
                        <a:pt x="3845" y="96458"/>
                      </a:cubicBezTo>
                      <a:cubicBezTo>
                        <a:pt x="12143" y="95738"/>
                        <a:pt x="18795" y="52601"/>
                        <a:pt x="33472" y="48246"/>
                      </a:cubicBezTo>
                      <a:cubicBezTo>
                        <a:pt x="48148" y="43891"/>
                        <a:pt x="25722" y="64637"/>
                        <a:pt x="33472" y="67414"/>
                      </a:cubicBezTo>
                      <a:cubicBezTo>
                        <a:pt x="41221" y="70192"/>
                        <a:pt x="66836" y="43171"/>
                        <a:pt x="66150" y="33501"/>
                      </a:cubicBezTo>
                      <a:cubicBezTo>
                        <a:pt x="65464" y="23832"/>
                        <a:pt x="64093" y="9190"/>
                        <a:pt x="64093" y="919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3" name="Freeform: Shape 6152">
                  <a:extLst>
                    <a:ext uri="{FF2B5EF4-FFF2-40B4-BE49-F238E27FC236}">
                      <a16:creationId xmlns:a16="http://schemas.microsoft.com/office/drawing/2014/main" id="{B3503499-8BAB-4B1C-8877-9BD4504B1F92}"/>
                    </a:ext>
                  </a:extLst>
                </p:cNvPr>
                <p:cNvSpPr/>
                <p:nvPr/>
              </p:nvSpPr>
              <p:spPr>
                <a:xfrm>
                  <a:off x="5745552" y="806575"/>
                  <a:ext cx="242160" cy="242424"/>
                </a:xfrm>
                <a:custGeom>
                  <a:avLst/>
                  <a:gdLst>
                    <a:gd name="connsiteX0" fmla="*/ 105206 w 242160"/>
                    <a:gd name="connsiteY0" fmla="*/ 34078 h 242424"/>
                    <a:gd name="connsiteX1" fmla="*/ 16052 w 242160"/>
                    <a:gd name="connsiteY1" fmla="*/ 4897 h 242424"/>
                    <a:gd name="connsiteX2" fmla="*/ 62000 w 242160"/>
                    <a:gd name="connsiteY2" fmla="*/ 11344 h 242424"/>
                    <a:gd name="connsiteX3" fmla="*/ 15949 w 242160"/>
                    <a:gd name="connsiteY3" fmla="*/ 12030 h 242424"/>
                    <a:gd name="connsiteX4" fmla="*/ 1581 w 242160"/>
                    <a:gd name="connsiteY4" fmla="*/ 71454 h 242424"/>
                    <a:gd name="connsiteX5" fmla="*/ 39300 w 242160"/>
                    <a:gd name="connsiteY5" fmla="*/ 113391 h 242424"/>
                    <a:gd name="connsiteX6" fmla="*/ 53839 w 242160"/>
                    <a:gd name="connsiteY6" fmla="*/ 108830 h 242424"/>
                    <a:gd name="connsiteX7" fmla="*/ 49759 w 242160"/>
                    <a:gd name="connsiteY7" fmla="*/ 128376 h 242424"/>
                    <a:gd name="connsiteX8" fmla="*/ 107435 w 242160"/>
                    <a:gd name="connsiteY8" fmla="*/ 226788 h 242424"/>
                    <a:gd name="connsiteX9" fmla="*/ 133529 w 242160"/>
                    <a:gd name="connsiteY9" fmla="*/ 242424 h 242424"/>
                    <a:gd name="connsiteX10" fmla="*/ 242160 w 242160"/>
                    <a:gd name="connsiteY10" fmla="*/ 78450 h 242424"/>
                    <a:gd name="connsiteX11" fmla="*/ 105206 w 242160"/>
                    <a:gd name="connsiteY11" fmla="*/ 34078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160" h="242424">
                      <a:moveTo>
                        <a:pt x="105206" y="34078"/>
                      </a:moveTo>
                      <a:cubicBezTo>
                        <a:pt x="103731" y="29895"/>
                        <a:pt x="86141" y="-14545"/>
                        <a:pt x="16052" y="4897"/>
                      </a:cubicBezTo>
                      <a:cubicBezTo>
                        <a:pt x="16052" y="4897"/>
                        <a:pt x="51405" y="-1961"/>
                        <a:pt x="62000" y="11344"/>
                      </a:cubicBezTo>
                      <a:cubicBezTo>
                        <a:pt x="62000" y="11344"/>
                        <a:pt x="32957" y="131"/>
                        <a:pt x="15949" y="12030"/>
                      </a:cubicBezTo>
                      <a:cubicBezTo>
                        <a:pt x="-1059" y="23928"/>
                        <a:pt x="-1745" y="60550"/>
                        <a:pt x="1581" y="71454"/>
                      </a:cubicBezTo>
                      <a:cubicBezTo>
                        <a:pt x="4908" y="82359"/>
                        <a:pt x="26442" y="114180"/>
                        <a:pt x="39300" y="113391"/>
                      </a:cubicBezTo>
                      <a:cubicBezTo>
                        <a:pt x="44403" y="112849"/>
                        <a:pt x="49344" y="111299"/>
                        <a:pt x="53839" y="108830"/>
                      </a:cubicBezTo>
                      <a:cubicBezTo>
                        <a:pt x="52104" y="115263"/>
                        <a:pt x="50740" y="121789"/>
                        <a:pt x="49759" y="128376"/>
                      </a:cubicBezTo>
                      <a:cubicBezTo>
                        <a:pt x="39986" y="193835"/>
                        <a:pt x="85969" y="240298"/>
                        <a:pt x="107435" y="226788"/>
                      </a:cubicBezTo>
                      <a:cubicBezTo>
                        <a:pt x="121151" y="218147"/>
                        <a:pt x="133529" y="242424"/>
                        <a:pt x="133529" y="242424"/>
                      </a:cubicBezTo>
                      <a:lnTo>
                        <a:pt x="242160" y="78450"/>
                      </a:lnTo>
                      <a:cubicBezTo>
                        <a:pt x="242160" y="78450"/>
                        <a:pt x="153829" y="-15539"/>
                        <a:pt x="105206" y="3407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4" name="Freeform: Shape 6153">
                  <a:extLst>
                    <a:ext uri="{FF2B5EF4-FFF2-40B4-BE49-F238E27FC236}">
                      <a16:creationId xmlns:a16="http://schemas.microsoft.com/office/drawing/2014/main" id="{3A481E41-B7E1-41CF-9FEE-94544D040AC7}"/>
                    </a:ext>
                  </a:extLst>
                </p:cNvPr>
                <p:cNvSpPr/>
                <p:nvPr/>
              </p:nvSpPr>
              <p:spPr>
                <a:xfrm>
                  <a:off x="5810990" y="1533483"/>
                  <a:ext cx="357144" cy="967892"/>
                </a:xfrm>
                <a:custGeom>
                  <a:avLst/>
                  <a:gdLst>
                    <a:gd name="connsiteX0" fmla="*/ 352903 w 357144"/>
                    <a:gd name="connsiteY0" fmla="*/ 640709 h 967892"/>
                    <a:gd name="connsiteX1" fmla="*/ 199593 w 357144"/>
                    <a:gd name="connsiteY1" fmla="*/ 812707 h 967892"/>
                    <a:gd name="connsiteX2" fmla="*/ 27046 w 357144"/>
                    <a:gd name="connsiteY2" fmla="*/ 966841 h 967892"/>
                    <a:gd name="connsiteX3" fmla="*/ 4414 w 357144"/>
                    <a:gd name="connsiteY3" fmla="*/ 920035 h 967892"/>
                    <a:gd name="connsiteX4" fmla="*/ 142740 w 357144"/>
                    <a:gd name="connsiteY4" fmla="*/ 689743 h 967892"/>
                    <a:gd name="connsiteX5" fmla="*/ 178367 w 357144"/>
                    <a:gd name="connsiteY5" fmla="*/ 649178 h 967892"/>
                    <a:gd name="connsiteX6" fmla="*/ 230899 w 357144"/>
                    <a:gd name="connsiteY6" fmla="*/ 600692 h 967892"/>
                    <a:gd name="connsiteX7" fmla="*/ 216635 w 357144"/>
                    <a:gd name="connsiteY7" fmla="*/ 576689 h 967892"/>
                    <a:gd name="connsiteX8" fmla="*/ 87773 w 357144"/>
                    <a:gd name="connsiteY8" fmla="*/ 175702 h 967892"/>
                    <a:gd name="connsiteX9" fmla="*/ 248422 w 357144"/>
                    <a:gd name="connsiteY9" fmla="*/ 0 h 967892"/>
                    <a:gd name="connsiteX10" fmla="*/ 315424 w 357144"/>
                    <a:gd name="connsiteY10" fmla="*/ 310839 h 967892"/>
                    <a:gd name="connsiteX11" fmla="*/ 352903 w 357144"/>
                    <a:gd name="connsiteY11" fmla="*/ 640709 h 9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44" h="967892">
                      <a:moveTo>
                        <a:pt x="352903" y="640709"/>
                      </a:moveTo>
                      <a:cubicBezTo>
                        <a:pt x="339462" y="674999"/>
                        <a:pt x="270607" y="745876"/>
                        <a:pt x="199593" y="812707"/>
                      </a:cubicBezTo>
                      <a:cubicBezTo>
                        <a:pt x="114828" y="892603"/>
                        <a:pt x="27046" y="966841"/>
                        <a:pt x="27046" y="966841"/>
                      </a:cubicBezTo>
                      <a:cubicBezTo>
                        <a:pt x="27046" y="966841"/>
                        <a:pt x="-13074" y="979082"/>
                        <a:pt x="4414" y="920035"/>
                      </a:cubicBezTo>
                      <a:cubicBezTo>
                        <a:pt x="4414" y="920035"/>
                        <a:pt x="101181" y="742241"/>
                        <a:pt x="142740" y="689743"/>
                      </a:cubicBezTo>
                      <a:cubicBezTo>
                        <a:pt x="154604" y="674759"/>
                        <a:pt x="166743" y="661077"/>
                        <a:pt x="178367" y="649178"/>
                      </a:cubicBezTo>
                      <a:cubicBezTo>
                        <a:pt x="194844" y="631930"/>
                        <a:pt x="212390" y="615739"/>
                        <a:pt x="230899" y="600692"/>
                      </a:cubicBezTo>
                      <a:cubicBezTo>
                        <a:pt x="230899" y="600692"/>
                        <a:pt x="225448" y="591948"/>
                        <a:pt x="216635" y="576689"/>
                      </a:cubicBezTo>
                      <a:cubicBezTo>
                        <a:pt x="173430" y="502726"/>
                        <a:pt x="49471" y="276240"/>
                        <a:pt x="87773" y="175702"/>
                      </a:cubicBezTo>
                      <a:cubicBezTo>
                        <a:pt x="133859" y="54555"/>
                        <a:pt x="248422" y="0"/>
                        <a:pt x="248422" y="0"/>
                      </a:cubicBezTo>
                      <a:cubicBezTo>
                        <a:pt x="248422" y="0"/>
                        <a:pt x="284769" y="153276"/>
                        <a:pt x="315424" y="310839"/>
                      </a:cubicBezTo>
                      <a:cubicBezTo>
                        <a:pt x="343645" y="455954"/>
                        <a:pt x="367031" y="604567"/>
                        <a:pt x="352903" y="640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5" name="Freeform: Shape 6154">
                  <a:extLst>
                    <a:ext uri="{FF2B5EF4-FFF2-40B4-BE49-F238E27FC236}">
                      <a16:creationId xmlns:a16="http://schemas.microsoft.com/office/drawing/2014/main" id="{983B41E5-2A26-401E-84E6-E850D4444B90}"/>
                    </a:ext>
                  </a:extLst>
                </p:cNvPr>
                <p:cNvSpPr/>
                <p:nvPr/>
              </p:nvSpPr>
              <p:spPr>
                <a:xfrm>
                  <a:off x="5891518" y="1533620"/>
                  <a:ext cx="234896" cy="576689"/>
                </a:xfrm>
                <a:custGeom>
                  <a:avLst/>
                  <a:gdLst>
                    <a:gd name="connsiteX0" fmla="*/ 234897 w 234896"/>
                    <a:gd name="connsiteY0" fmla="*/ 310839 h 576689"/>
                    <a:gd name="connsiteX1" fmla="*/ 136107 w 234896"/>
                    <a:gd name="connsiteY1" fmla="*/ 576689 h 576689"/>
                    <a:gd name="connsiteX2" fmla="*/ 7245 w 234896"/>
                    <a:gd name="connsiteY2" fmla="*/ 175702 h 576689"/>
                    <a:gd name="connsiteX3" fmla="*/ 167894 w 234896"/>
                    <a:gd name="connsiteY3" fmla="*/ 0 h 576689"/>
                    <a:gd name="connsiteX4" fmla="*/ 234897 w 234896"/>
                    <a:gd name="connsiteY4" fmla="*/ 310839 h 57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96" h="576689">
                      <a:moveTo>
                        <a:pt x="234897" y="310839"/>
                      </a:moveTo>
                      <a:cubicBezTo>
                        <a:pt x="213808" y="407880"/>
                        <a:pt x="177255" y="545142"/>
                        <a:pt x="136107" y="576689"/>
                      </a:cubicBezTo>
                      <a:cubicBezTo>
                        <a:pt x="92902" y="502726"/>
                        <a:pt x="-31057" y="276240"/>
                        <a:pt x="7245" y="175702"/>
                      </a:cubicBezTo>
                      <a:cubicBezTo>
                        <a:pt x="53331" y="54555"/>
                        <a:pt x="167894" y="0"/>
                        <a:pt x="167894" y="0"/>
                      </a:cubicBezTo>
                      <a:cubicBezTo>
                        <a:pt x="167894" y="0"/>
                        <a:pt x="204241" y="153448"/>
                        <a:pt x="234897" y="31083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6" name="Freeform: Shape 6155">
                  <a:extLst>
                    <a:ext uri="{FF2B5EF4-FFF2-40B4-BE49-F238E27FC236}">
                      <a16:creationId xmlns:a16="http://schemas.microsoft.com/office/drawing/2014/main" id="{92CE20E1-E456-42DC-B4D0-EEEF00483B9E}"/>
                    </a:ext>
                  </a:extLst>
                </p:cNvPr>
                <p:cNvSpPr/>
                <p:nvPr/>
              </p:nvSpPr>
              <p:spPr>
                <a:xfrm>
                  <a:off x="5810990" y="2182661"/>
                  <a:ext cx="199592" cy="318714"/>
                </a:xfrm>
                <a:custGeom>
                  <a:avLst/>
                  <a:gdLst>
                    <a:gd name="connsiteX0" fmla="*/ 199593 w 199592"/>
                    <a:gd name="connsiteY0" fmla="*/ 163529 h 318714"/>
                    <a:gd name="connsiteX1" fmla="*/ 27046 w 199592"/>
                    <a:gd name="connsiteY1" fmla="*/ 317662 h 318714"/>
                    <a:gd name="connsiteX2" fmla="*/ 4414 w 199592"/>
                    <a:gd name="connsiteY2" fmla="*/ 270857 h 318714"/>
                    <a:gd name="connsiteX3" fmla="*/ 142740 w 199592"/>
                    <a:gd name="connsiteY3" fmla="*/ 40565 h 318714"/>
                    <a:gd name="connsiteX4" fmla="*/ 178367 w 199592"/>
                    <a:gd name="connsiteY4" fmla="*/ 0 h 318714"/>
                    <a:gd name="connsiteX5" fmla="*/ 199593 w 199592"/>
                    <a:gd name="connsiteY5" fmla="*/ 163529 h 3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92" h="318714">
                      <a:moveTo>
                        <a:pt x="199593" y="163529"/>
                      </a:moveTo>
                      <a:cubicBezTo>
                        <a:pt x="114828" y="243425"/>
                        <a:pt x="27046" y="317662"/>
                        <a:pt x="27046" y="317662"/>
                      </a:cubicBezTo>
                      <a:cubicBezTo>
                        <a:pt x="27046" y="317662"/>
                        <a:pt x="-13074" y="329904"/>
                        <a:pt x="4414" y="270857"/>
                      </a:cubicBezTo>
                      <a:cubicBezTo>
                        <a:pt x="4414" y="270857"/>
                        <a:pt x="101181" y="93063"/>
                        <a:pt x="142740" y="40565"/>
                      </a:cubicBezTo>
                      <a:cubicBezTo>
                        <a:pt x="154604" y="25580"/>
                        <a:pt x="166743" y="11899"/>
                        <a:pt x="178367" y="0"/>
                      </a:cubicBezTo>
                      <a:cubicBezTo>
                        <a:pt x="177030" y="45366"/>
                        <a:pt x="178299" y="122381"/>
                        <a:pt x="199593" y="1635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7" name="Freeform: Shape 6156">
                  <a:extLst>
                    <a:ext uri="{FF2B5EF4-FFF2-40B4-BE49-F238E27FC236}">
                      <a16:creationId xmlns:a16="http://schemas.microsoft.com/office/drawing/2014/main" id="{9A8B8B4A-6EB6-4FA1-AA4D-E1FD3D3A3D02}"/>
                    </a:ext>
                  </a:extLst>
                </p:cNvPr>
                <p:cNvSpPr/>
                <p:nvPr/>
              </p:nvSpPr>
              <p:spPr>
                <a:xfrm>
                  <a:off x="6014565" y="1144668"/>
                  <a:ext cx="112112" cy="617837"/>
                </a:xfrm>
                <a:custGeom>
                  <a:avLst/>
                  <a:gdLst>
                    <a:gd name="connsiteX0" fmla="*/ 95356 w 112112"/>
                    <a:gd name="connsiteY0" fmla="*/ 617837 h 617837"/>
                    <a:gd name="connsiteX1" fmla="*/ 201 w 112112"/>
                    <a:gd name="connsiteY1" fmla="*/ 358536 h 617837"/>
                    <a:gd name="connsiteX2" fmla="*/ 14226 w 112112"/>
                    <a:gd name="connsiteY2" fmla="*/ 113157 h 617837"/>
                    <a:gd name="connsiteX3" fmla="*/ 18786 w 112112"/>
                    <a:gd name="connsiteY3" fmla="*/ 0 h 617837"/>
                    <a:gd name="connsiteX4" fmla="*/ 73925 w 112112"/>
                    <a:gd name="connsiteY4" fmla="*/ 124096 h 617837"/>
                    <a:gd name="connsiteX5" fmla="*/ 77902 w 112112"/>
                    <a:gd name="connsiteY5" fmla="*/ 183006 h 617837"/>
                    <a:gd name="connsiteX6" fmla="*/ 86783 w 112112"/>
                    <a:gd name="connsiteY6" fmla="*/ 339505 h 617837"/>
                    <a:gd name="connsiteX7" fmla="*/ 100259 w 112112"/>
                    <a:gd name="connsiteY7" fmla="*/ 530466 h 617837"/>
                    <a:gd name="connsiteX8" fmla="*/ 95356 w 112112"/>
                    <a:gd name="connsiteY8" fmla="*/ 617837 h 6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 h="617837">
                      <a:moveTo>
                        <a:pt x="95356" y="617837"/>
                      </a:moveTo>
                      <a:cubicBezTo>
                        <a:pt x="95356" y="617837"/>
                        <a:pt x="-5079" y="365806"/>
                        <a:pt x="201" y="358536"/>
                      </a:cubicBezTo>
                      <a:cubicBezTo>
                        <a:pt x="3630" y="353976"/>
                        <a:pt x="9871" y="216473"/>
                        <a:pt x="14226" y="113157"/>
                      </a:cubicBezTo>
                      <a:cubicBezTo>
                        <a:pt x="16866" y="50303"/>
                        <a:pt x="18786" y="0"/>
                        <a:pt x="18786" y="0"/>
                      </a:cubicBezTo>
                      <a:cubicBezTo>
                        <a:pt x="18786" y="0"/>
                        <a:pt x="63363" y="15842"/>
                        <a:pt x="73925" y="124096"/>
                      </a:cubicBezTo>
                      <a:cubicBezTo>
                        <a:pt x="75982" y="144978"/>
                        <a:pt x="77354" y="164626"/>
                        <a:pt x="77902" y="183006"/>
                      </a:cubicBezTo>
                      <a:cubicBezTo>
                        <a:pt x="80920" y="259815"/>
                        <a:pt x="75296" y="313925"/>
                        <a:pt x="86783" y="339505"/>
                      </a:cubicBezTo>
                      <a:cubicBezTo>
                        <a:pt x="100980" y="371223"/>
                        <a:pt x="95904" y="515927"/>
                        <a:pt x="100259" y="530466"/>
                      </a:cubicBezTo>
                      <a:cubicBezTo>
                        <a:pt x="104614" y="545005"/>
                        <a:pt x="127246" y="581387"/>
                        <a:pt x="95356" y="6178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8" name="Freeform: Shape 6157">
                  <a:extLst>
                    <a:ext uri="{FF2B5EF4-FFF2-40B4-BE49-F238E27FC236}">
                      <a16:creationId xmlns:a16="http://schemas.microsoft.com/office/drawing/2014/main" id="{60BA8473-7231-418E-A485-2CA15E9DF9C3}"/>
                    </a:ext>
                  </a:extLst>
                </p:cNvPr>
                <p:cNvSpPr/>
                <p:nvPr/>
              </p:nvSpPr>
              <p:spPr>
                <a:xfrm>
                  <a:off x="5769119" y="1553679"/>
                  <a:ext cx="261387" cy="1076740"/>
                </a:xfrm>
                <a:custGeom>
                  <a:avLst/>
                  <a:gdLst>
                    <a:gd name="connsiteX0" fmla="*/ 261387 w 261387"/>
                    <a:gd name="connsiteY0" fmla="*/ 40805 h 1076740"/>
                    <a:gd name="connsiteX1" fmla="*/ 253397 w 261387"/>
                    <a:gd name="connsiteY1" fmla="*/ 11281 h 1076740"/>
                    <a:gd name="connsiteX2" fmla="*/ 31267 w 261387"/>
                    <a:gd name="connsiteY2" fmla="*/ 0 h 1076740"/>
                    <a:gd name="connsiteX3" fmla="*/ 7264 w 261387"/>
                    <a:gd name="connsiteY3" fmla="*/ 177279 h 1076740"/>
                    <a:gd name="connsiteX4" fmla="*/ 81536 w 261387"/>
                    <a:gd name="connsiteY4" fmla="*/ 555327 h 1076740"/>
                    <a:gd name="connsiteX5" fmla="*/ 95252 w 261387"/>
                    <a:gd name="connsiteY5" fmla="*/ 607722 h 1076740"/>
                    <a:gd name="connsiteX6" fmla="*/ 95252 w 261387"/>
                    <a:gd name="connsiteY6" fmla="*/ 607722 h 1076740"/>
                    <a:gd name="connsiteX7" fmla="*/ 94497 w 261387"/>
                    <a:gd name="connsiteY7" fmla="*/ 614580 h 1076740"/>
                    <a:gd name="connsiteX8" fmla="*/ 76941 w 261387"/>
                    <a:gd name="connsiteY8" fmla="*/ 672427 h 1076740"/>
                    <a:gd name="connsiteX9" fmla="*/ 148264 w 261387"/>
                    <a:gd name="connsiteY9" fmla="*/ 1076740 h 1076740"/>
                    <a:gd name="connsiteX10" fmla="*/ 167467 w 261387"/>
                    <a:gd name="connsiteY10" fmla="*/ 1065459 h 1076740"/>
                    <a:gd name="connsiteX11" fmla="*/ 194899 w 261387"/>
                    <a:gd name="connsiteY11" fmla="*/ 693858 h 1076740"/>
                    <a:gd name="connsiteX12" fmla="*/ 206112 w 261387"/>
                    <a:gd name="connsiteY12" fmla="*/ 649075 h 1076740"/>
                    <a:gd name="connsiteX13" fmla="*/ 232480 w 261387"/>
                    <a:gd name="connsiteY13" fmla="*/ 525631 h 1076740"/>
                    <a:gd name="connsiteX14" fmla="*/ 244962 w 261387"/>
                    <a:gd name="connsiteY14" fmla="*/ 206426 h 1076740"/>
                    <a:gd name="connsiteX15" fmla="*/ 261387 w 261387"/>
                    <a:gd name="connsiteY15" fmla="*/ 40805 h 107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87" h="1076740">
                      <a:moveTo>
                        <a:pt x="261387" y="40805"/>
                      </a:moveTo>
                      <a:lnTo>
                        <a:pt x="253397" y="11281"/>
                      </a:lnTo>
                      <a:cubicBezTo>
                        <a:pt x="197025" y="35696"/>
                        <a:pt x="31267" y="0"/>
                        <a:pt x="31267" y="0"/>
                      </a:cubicBezTo>
                      <a:cubicBezTo>
                        <a:pt x="31267" y="0"/>
                        <a:pt x="-18145" y="58533"/>
                        <a:pt x="7264" y="177279"/>
                      </a:cubicBezTo>
                      <a:cubicBezTo>
                        <a:pt x="19677" y="235229"/>
                        <a:pt x="63568" y="482837"/>
                        <a:pt x="81536" y="555327"/>
                      </a:cubicBezTo>
                      <a:cubicBezTo>
                        <a:pt x="88051" y="581627"/>
                        <a:pt x="93092" y="600281"/>
                        <a:pt x="95252" y="607722"/>
                      </a:cubicBezTo>
                      <a:lnTo>
                        <a:pt x="95252" y="607722"/>
                      </a:lnTo>
                      <a:cubicBezTo>
                        <a:pt x="95780" y="610026"/>
                        <a:pt x="95516" y="612443"/>
                        <a:pt x="94497" y="614580"/>
                      </a:cubicBezTo>
                      <a:cubicBezTo>
                        <a:pt x="86981" y="633316"/>
                        <a:pt x="81107" y="652673"/>
                        <a:pt x="76941" y="672427"/>
                      </a:cubicBezTo>
                      <a:cubicBezTo>
                        <a:pt x="35793" y="864451"/>
                        <a:pt x="148264" y="1076740"/>
                        <a:pt x="148264" y="1076740"/>
                      </a:cubicBezTo>
                      <a:lnTo>
                        <a:pt x="167467" y="1065459"/>
                      </a:lnTo>
                      <a:cubicBezTo>
                        <a:pt x="167467" y="1065459"/>
                        <a:pt x="174942" y="809450"/>
                        <a:pt x="194899" y="693858"/>
                      </a:cubicBezTo>
                      <a:cubicBezTo>
                        <a:pt x="198328" y="674244"/>
                        <a:pt x="201997" y="658677"/>
                        <a:pt x="206112" y="649075"/>
                      </a:cubicBezTo>
                      <a:cubicBezTo>
                        <a:pt x="218113" y="621163"/>
                        <a:pt x="226686" y="577066"/>
                        <a:pt x="232480" y="525631"/>
                      </a:cubicBezTo>
                      <a:cubicBezTo>
                        <a:pt x="243625" y="427939"/>
                        <a:pt x="245614" y="302746"/>
                        <a:pt x="244962" y="206426"/>
                      </a:cubicBezTo>
                      <a:cubicBezTo>
                        <a:pt x="246779" y="205980"/>
                        <a:pt x="261387" y="40805"/>
                        <a:pt x="261387" y="4080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9" name="Freeform: Shape 6158">
                  <a:extLst>
                    <a:ext uri="{FF2B5EF4-FFF2-40B4-BE49-F238E27FC236}">
                      <a16:creationId xmlns:a16="http://schemas.microsoft.com/office/drawing/2014/main" id="{40980005-24BC-4482-99ED-C931141B25EC}"/>
                    </a:ext>
                  </a:extLst>
                </p:cNvPr>
                <p:cNvSpPr/>
                <p:nvPr/>
              </p:nvSpPr>
              <p:spPr>
                <a:xfrm>
                  <a:off x="5759820" y="1034186"/>
                  <a:ext cx="313698" cy="606817"/>
                </a:xfrm>
                <a:custGeom>
                  <a:avLst/>
                  <a:gdLst>
                    <a:gd name="connsiteX0" fmla="*/ 16322 w 313698"/>
                    <a:gd name="connsiteY0" fmla="*/ 591537 h 606817"/>
                    <a:gd name="connsiteX1" fmla="*/ 69266 w 313698"/>
                    <a:gd name="connsiteY1" fmla="*/ 401776 h 606817"/>
                    <a:gd name="connsiteX2" fmla="*/ 38096 w 313698"/>
                    <a:gd name="connsiteY2" fmla="*/ 320063 h 606817"/>
                    <a:gd name="connsiteX3" fmla="*/ 8538 w 313698"/>
                    <a:gd name="connsiteY3" fmla="*/ 255941 h 606817"/>
                    <a:gd name="connsiteX4" fmla="*/ 20334 w 313698"/>
                    <a:gd name="connsiteY4" fmla="*/ 239893 h 606817"/>
                    <a:gd name="connsiteX5" fmla="*/ 34050 w 313698"/>
                    <a:gd name="connsiteY5" fmla="*/ 218393 h 606817"/>
                    <a:gd name="connsiteX6" fmla="*/ 37479 w 313698"/>
                    <a:gd name="connsiteY6" fmla="*/ 197819 h 606817"/>
                    <a:gd name="connsiteX7" fmla="*/ 32370 w 313698"/>
                    <a:gd name="connsiteY7" fmla="*/ 183143 h 606817"/>
                    <a:gd name="connsiteX8" fmla="*/ 29215 w 313698"/>
                    <a:gd name="connsiteY8" fmla="*/ 176285 h 606817"/>
                    <a:gd name="connsiteX9" fmla="*/ 0 w 313698"/>
                    <a:gd name="connsiteY9" fmla="*/ 133765 h 606817"/>
                    <a:gd name="connsiteX10" fmla="*/ 71735 w 313698"/>
                    <a:gd name="connsiteY10" fmla="*/ 108288 h 606817"/>
                    <a:gd name="connsiteX11" fmla="*/ 80136 w 313698"/>
                    <a:gd name="connsiteY11" fmla="*/ 105853 h 606817"/>
                    <a:gd name="connsiteX12" fmla="*/ 85005 w 313698"/>
                    <a:gd name="connsiteY12" fmla="*/ 104687 h 606817"/>
                    <a:gd name="connsiteX13" fmla="*/ 85005 w 313698"/>
                    <a:gd name="connsiteY13" fmla="*/ 104687 h 606817"/>
                    <a:gd name="connsiteX14" fmla="*/ 111305 w 313698"/>
                    <a:gd name="connsiteY14" fmla="*/ 80684 h 606817"/>
                    <a:gd name="connsiteX15" fmla="*/ 118918 w 313698"/>
                    <a:gd name="connsiteY15" fmla="*/ 0 h 606817"/>
                    <a:gd name="connsiteX16" fmla="*/ 123718 w 313698"/>
                    <a:gd name="connsiteY16" fmla="*/ 652 h 606817"/>
                    <a:gd name="connsiteX17" fmla="*/ 204334 w 313698"/>
                    <a:gd name="connsiteY17" fmla="*/ 11659 h 606817"/>
                    <a:gd name="connsiteX18" fmla="*/ 205466 w 313698"/>
                    <a:gd name="connsiteY18" fmla="*/ 60488 h 606817"/>
                    <a:gd name="connsiteX19" fmla="*/ 211021 w 313698"/>
                    <a:gd name="connsiteY19" fmla="*/ 97727 h 606817"/>
                    <a:gd name="connsiteX20" fmla="*/ 215032 w 313698"/>
                    <a:gd name="connsiteY20" fmla="*/ 100881 h 606817"/>
                    <a:gd name="connsiteX21" fmla="*/ 273531 w 313698"/>
                    <a:gd name="connsiteY21" fmla="*/ 110345 h 606817"/>
                    <a:gd name="connsiteX22" fmla="*/ 273531 w 313698"/>
                    <a:gd name="connsiteY22" fmla="*/ 110585 h 606817"/>
                    <a:gd name="connsiteX23" fmla="*/ 311010 w 313698"/>
                    <a:gd name="connsiteY23" fmla="*/ 237904 h 606817"/>
                    <a:gd name="connsiteX24" fmla="*/ 290128 w 313698"/>
                    <a:gd name="connsiteY24" fmla="*/ 392998 h 606817"/>
                    <a:gd name="connsiteX25" fmla="*/ 312828 w 313698"/>
                    <a:gd name="connsiteY25" fmla="*/ 556732 h 606817"/>
                    <a:gd name="connsiteX26" fmla="*/ 16322 w 313698"/>
                    <a:gd name="connsiteY26" fmla="*/ 591537 h 60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3698" h="606817">
                      <a:moveTo>
                        <a:pt x="16322" y="591537"/>
                      </a:moveTo>
                      <a:cubicBezTo>
                        <a:pt x="-6721" y="556870"/>
                        <a:pt x="72146" y="415115"/>
                        <a:pt x="69266" y="401776"/>
                      </a:cubicBezTo>
                      <a:cubicBezTo>
                        <a:pt x="63745" y="375441"/>
                        <a:pt x="50783" y="346260"/>
                        <a:pt x="38096" y="320063"/>
                      </a:cubicBezTo>
                      <a:cubicBezTo>
                        <a:pt x="25409" y="293865"/>
                        <a:pt x="12996" y="270548"/>
                        <a:pt x="8538" y="255941"/>
                      </a:cubicBezTo>
                      <a:cubicBezTo>
                        <a:pt x="12619" y="250283"/>
                        <a:pt x="16631" y="244933"/>
                        <a:pt x="20334" y="239893"/>
                      </a:cubicBezTo>
                      <a:cubicBezTo>
                        <a:pt x="25529" y="233145"/>
                        <a:pt x="30120" y="225950"/>
                        <a:pt x="34050" y="218393"/>
                      </a:cubicBezTo>
                      <a:cubicBezTo>
                        <a:pt x="37668" y="212183"/>
                        <a:pt x="38888" y="204866"/>
                        <a:pt x="37479" y="197819"/>
                      </a:cubicBezTo>
                      <a:cubicBezTo>
                        <a:pt x="36166" y="192799"/>
                        <a:pt x="34458" y="187892"/>
                        <a:pt x="32370" y="183143"/>
                      </a:cubicBezTo>
                      <a:cubicBezTo>
                        <a:pt x="31375" y="180880"/>
                        <a:pt x="30312" y="178617"/>
                        <a:pt x="29215" y="176285"/>
                      </a:cubicBezTo>
                      <a:cubicBezTo>
                        <a:pt x="21263" y="160964"/>
                        <a:pt x="11453" y="146682"/>
                        <a:pt x="0" y="133765"/>
                      </a:cubicBezTo>
                      <a:cubicBezTo>
                        <a:pt x="27706" y="116037"/>
                        <a:pt x="71323" y="106985"/>
                        <a:pt x="71735" y="108288"/>
                      </a:cubicBezTo>
                      <a:cubicBezTo>
                        <a:pt x="74958" y="107225"/>
                        <a:pt x="77804" y="106470"/>
                        <a:pt x="80136" y="105853"/>
                      </a:cubicBezTo>
                      <a:lnTo>
                        <a:pt x="85005" y="104687"/>
                      </a:lnTo>
                      <a:lnTo>
                        <a:pt x="85005" y="104687"/>
                      </a:lnTo>
                      <a:cubicBezTo>
                        <a:pt x="97360" y="101821"/>
                        <a:pt x="107328" y="92727"/>
                        <a:pt x="111305" y="80684"/>
                      </a:cubicBezTo>
                      <a:cubicBezTo>
                        <a:pt x="117135" y="62682"/>
                        <a:pt x="121181" y="34942"/>
                        <a:pt x="118918" y="0"/>
                      </a:cubicBezTo>
                      <a:lnTo>
                        <a:pt x="123718" y="652"/>
                      </a:lnTo>
                      <a:lnTo>
                        <a:pt x="204334" y="11659"/>
                      </a:lnTo>
                      <a:cubicBezTo>
                        <a:pt x="204334" y="11659"/>
                        <a:pt x="204060" y="36862"/>
                        <a:pt x="205466" y="60488"/>
                      </a:cubicBezTo>
                      <a:cubicBezTo>
                        <a:pt x="206392" y="76227"/>
                        <a:pt x="208072" y="91349"/>
                        <a:pt x="211021" y="97727"/>
                      </a:cubicBezTo>
                      <a:cubicBezTo>
                        <a:pt x="211806" y="99335"/>
                        <a:pt x="213284" y="100497"/>
                        <a:pt x="215032" y="100881"/>
                      </a:cubicBezTo>
                      <a:cubicBezTo>
                        <a:pt x="228406" y="103967"/>
                        <a:pt x="273531" y="110345"/>
                        <a:pt x="273531" y="110345"/>
                      </a:cubicBezTo>
                      <a:lnTo>
                        <a:pt x="273531" y="110585"/>
                      </a:lnTo>
                      <a:cubicBezTo>
                        <a:pt x="272846" y="135994"/>
                        <a:pt x="313891" y="180434"/>
                        <a:pt x="311010" y="237904"/>
                      </a:cubicBezTo>
                      <a:cubicBezTo>
                        <a:pt x="311010" y="240099"/>
                        <a:pt x="290025" y="390769"/>
                        <a:pt x="290128" y="392998"/>
                      </a:cubicBezTo>
                      <a:cubicBezTo>
                        <a:pt x="291808" y="435894"/>
                        <a:pt x="312828" y="556732"/>
                        <a:pt x="312828" y="556732"/>
                      </a:cubicBezTo>
                      <a:cubicBezTo>
                        <a:pt x="331996" y="594143"/>
                        <a:pt x="28666" y="627198"/>
                        <a:pt x="16322" y="5915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0" name="Freeform: Shape 6159">
                  <a:extLst>
                    <a:ext uri="{FF2B5EF4-FFF2-40B4-BE49-F238E27FC236}">
                      <a16:creationId xmlns:a16="http://schemas.microsoft.com/office/drawing/2014/main" id="{86E51064-F016-4676-BFD4-344801F8A334}"/>
                    </a:ext>
                  </a:extLst>
                </p:cNvPr>
                <p:cNvSpPr/>
                <p:nvPr/>
              </p:nvSpPr>
              <p:spPr>
                <a:xfrm>
                  <a:off x="5883504" y="1034940"/>
                  <a:ext cx="81781" cy="59773"/>
                </a:xfrm>
                <a:custGeom>
                  <a:avLst/>
                  <a:gdLst>
                    <a:gd name="connsiteX0" fmla="*/ 80650 w 81781"/>
                    <a:gd name="connsiteY0" fmla="*/ 10904 h 59773"/>
                    <a:gd name="connsiteX1" fmla="*/ 81782 w 81781"/>
                    <a:gd name="connsiteY1" fmla="*/ 59733 h 59773"/>
                    <a:gd name="connsiteX2" fmla="*/ 0 w 81781"/>
                    <a:gd name="connsiteY2" fmla="*/ 0 h 59773"/>
                  </a:gdLst>
                  <a:ahLst/>
                  <a:cxnLst>
                    <a:cxn ang="0">
                      <a:pos x="connsiteX0" y="connsiteY0"/>
                    </a:cxn>
                    <a:cxn ang="0">
                      <a:pos x="connsiteX1" y="connsiteY1"/>
                    </a:cxn>
                    <a:cxn ang="0">
                      <a:pos x="connsiteX2" y="connsiteY2"/>
                    </a:cxn>
                  </a:cxnLst>
                  <a:rect l="l" t="t" r="r" b="b"/>
                  <a:pathLst>
                    <a:path w="81781" h="59773">
                      <a:moveTo>
                        <a:pt x="80650" y="10904"/>
                      </a:moveTo>
                      <a:cubicBezTo>
                        <a:pt x="80650" y="10904"/>
                        <a:pt x="80376" y="36107"/>
                        <a:pt x="81782" y="59733"/>
                      </a:cubicBezTo>
                      <a:cubicBezTo>
                        <a:pt x="37205" y="61208"/>
                        <a:pt x="11041" y="2201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1" name="Freeform: Shape 6160">
                  <a:extLst>
                    <a:ext uri="{FF2B5EF4-FFF2-40B4-BE49-F238E27FC236}">
                      <a16:creationId xmlns:a16="http://schemas.microsoft.com/office/drawing/2014/main" id="{D45439A1-9B4D-482C-884C-BF23F52AACBF}"/>
                    </a:ext>
                  </a:extLst>
                </p:cNvPr>
                <p:cNvSpPr/>
                <p:nvPr/>
              </p:nvSpPr>
              <p:spPr>
                <a:xfrm>
                  <a:off x="5866147" y="891350"/>
                  <a:ext cx="142568" cy="176321"/>
                </a:xfrm>
                <a:custGeom>
                  <a:avLst/>
                  <a:gdLst>
                    <a:gd name="connsiteX0" fmla="*/ 114295 w 142568"/>
                    <a:gd name="connsiteY0" fmla="*/ 175995 h 176321"/>
                    <a:gd name="connsiteX1" fmla="*/ 4773 w 142568"/>
                    <a:gd name="connsiteY1" fmla="*/ 118490 h 176321"/>
                    <a:gd name="connsiteX2" fmla="*/ 51441 w 142568"/>
                    <a:gd name="connsiteY2" fmla="*/ 1561 h 176321"/>
                    <a:gd name="connsiteX3" fmla="*/ 139910 w 142568"/>
                    <a:gd name="connsiteY3" fmla="*/ 39280 h 176321"/>
                    <a:gd name="connsiteX4" fmla="*/ 114295 w 142568"/>
                    <a:gd name="connsiteY4" fmla="*/ 175995 h 17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 h="176321">
                      <a:moveTo>
                        <a:pt x="114295" y="175995"/>
                      </a:moveTo>
                      <a:cubicBezTo>
                        <a:pt x="114295" y="175995"/>
                        <a:pt x="8887" y="184190"/>
                        <a:pt x="4773" y="118490"/>
                      </a:cubicBezTo>
                      <a:cubicBezTo>
                        <a:pt x="658" y="52791"/>
                        <a:pt x="-15801" y="9551"/>
                        <a:pt x="51441" y="1561"/>
                      </a:cubicBezTo>
                      <a:cubicBezTo>
                        <a:pt x="118684" y="-6428"/>
                        <a:pt x="133223" y="17781"/>
                        <a:pt x="139910" y="39280"/>
                      </a:cubicBezTo>
                      <a:cubicBezTo>
                        <a:pt x="146596" y="60780"/>
                        <a:pt x="141590" y="172154"/>
                        <a:pt x="114295" y="17599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2" name="Freeform: Shape 6161">
                  <a:extLst>
                    <a:ext uri="{FF2B5EF4-FFF2-40B4-BE49-F238E27FC236}">
                      <a16:creationId xmlns:a16="http://schemas.microsoft.com/office/drawing/2014/main" id="{EE36F3E0-FD84-4830-8D51-896FBC4CD588}"/>
                    </a:ext>
                  </a:extLst>
                </p:cNvPr>
                <p:cNvSpPr/>
                <p:nvPr/>
              </p:nvSpPr>
              <p:spPr>
                <a:xfrm>
                  <a:off x="5834127" y="878363"/>
                  <a:ext cx="180641" cy="130277"/>
                </a:xfrm>
                <a:custGeom>
                  <a:avLst/>
                  <a:gdLst>
                    <a:gd name="connsiteX0" fmla="*/ 166547 w 180641"/>
                    <a:gd name="connsiteY0" fmla="*/ 16023 h 130277"/>
                    <a:gd name="connsiteX1" fmla="*/ 130439 w 180641"/>
                    <a:gd name="connsiteY1" fmla="*/ 8719 h 130277"/>
                    <a:gd name="connsiteX2" fmla="*/ 36553 w 180641"/>
                    <a:gd name="connsiteY2" fmla="*/ 29705 h 130277"/>
                    <a:gd name="connsiteX3" fmla="*/ 0 w 180641"/>
                    <a:gd name="connsiteY3" fmla="*/ 106377 h 130277"/>
                    <a:gd name="connsiteX4" fmla="*/ 63608 w 180641"/>
                    <a:gd name="connsiteY4" fmla="*/ 102948 h 130277"/>
                    <a:gd name="connsiteX5" fmla="*/ 97898 w 180641"/>
                    <a:gd name="connsiteY5" fmla="*/ 75962 h 130277"/>
                    <a:gd name="connsiteX6" fmla="*/ 58704 w 180641"/>
                    <a:gd name="connsiteY6" fmla="*/ 130277 h 130277"/>
                    <a:gd name="connsiteX7" fmla="*/ 128553 w 180641"/>
                    <a:gd name="connsiteY7" fmla="*/ 19692 h 130277"/>
                    <a:gd name="connsiteX8" fmla="*/ 153448 w 180641"/>
                    <a:gd name="connsiteY8" fmla="*/ 48941 h 130277"/>
                    <a:gd name="connsiteX9" fmla="*/ 174193 w 180641"/>
                    <a:gd name="connsiteY9" fmla="*/ 97873 h 130277"/>
                    <a:gd name="connsiteX10" fmla="*/ 166547 w 180641"/>
                    <a:gd name="connsiteY10" fmla="*/ 16023 h 13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41" h="130277">
                      <a:moveTo>
                        <a:pt x="166547" y="16023"/>
                      </a:moveTo>
                      <a:cubicBezTo>
                        <a:pt x="149024" y="-2734"/>
                        <a:pt x="136989" y="2307"/>
                        <a:pt x="130439" y="8719"/>
                      </a:cubicBezTo>
                      <a:cubicBezTo>
                        <a:pt x="70809" y="-19467"/>
                        <a:pt x="36553" y="29705"/>
                        <a:pt x="36553" y="29705"/>
                      </a:cubicBezTo>
                      <a:cubicBezTo>
                        <a:pt x="33632" y="58728"/>
                        <a:pt x="20708" y="85834"/>
                        <a:pt x="0" y="106377"/>
                      </a:cubicBezTo>
                      <a:cubicBezTo>
                        <a:pt x="0" y="106377"/>
                        <a:pt x="19991" y="117075"/>
                        <a:pt x="63608" y="102948"/>
                      </a:cubicBezTo>
                      <a:cubicBezTo>
                        <a:pt x="76947" y="98627"/>
                        <a:pt x="88434" y="88272"/>
                        <a:pt x="97898" y="75962"/>
                      </a:cubicBezTo>
                      <a:cubicBezTo>
                        <a:pt x="87374" y="95771"/>
                        <a:pt x="74186" y="114048"/>
                        <a:pt x="58704" y="130277"/>
                      </a:cubicBezTo>
                      <a:cubicBezTo>
                        <a:pt x="110139" y="102571"/>
                        <a:pt x="126907" y="27613"/>
                        <a:pt x="128553" y="19692"/>
                      </a:cubicBezTo>
                      <a:cubicBezTo>
                        <a:pt x="135411" y="25075"/>
                        <a:pt x="148819" y="36837"/>
                        <a:pt x="153448" y="48941"/>
                      </a:cubicBezTo>
                      <a:cubicBezTo>
                        <a:pt x="159723" y="65366"/>
                        <a:pt x="164215" y="99656"/>
                        <a:pt x="174193" y="97873"/>
                      </a:cubicBezTo>
                      <a:cubicBezTo>
                        <a:pt x="174296" y="97907"/>
                        <a:pt x="192847" y="44038"/>
                        <a:pt x="166547" y="1602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3" name="Freeform: Shape 6162">
                  <a:extLst>
                    <a:ext uri="{FF2B5EF4-FFF2-40B4-BE49-F238E27FC236}">
                      <a16:creationId xmlns:a16="http://schemas.microsoft.com/office/drawing/2014/main" id="{CFB1E6BC-0AD7-488A-9993-ABBA53F1C67E}"/>
                    </a:ext>
                  </a:extLst>
                </p:cNvPr>
                <p:cNvSpPr/>
                <p:nvPr/>
              </p:nvSpPr>
              <p:spPr>
                <a:xfrm>
                  <a:off x="5877970" y="2549221"/>
                  <a:ext cx="165291" cy="87131"/>
                </a:xfrm>
                <a:custGeom>
                  <a:avLst/>
                  <a:gdLst>
                    <a:gd name="connsiteX0" fmla="*/ 165292 w 165291"/>
                    <a:gd name="connsiteY0" fmla="*/ 87131 h 87131"/>
                    <a:gd name="connsiteX1" fmla="*/ 1728 w 165291"/>
                    <a:gd name="connsiteY1" fmla="*/ 87131 h 87131"/>
                    <a:gd name="connsiteX2" fmla="*/ 6358 w 165291"/>
                    <a:gd name="connsiteY2" fmla="*/ 43308 h 87131"/>
                    <a:gd name="connsiteX3" fmla="*/ 5912 w 165291"/>
                    <a:gd name="connsiteY3" fmla="*/ 3566 h 87131"/>
                    <a:gd name="connsiteX4" fmla="*/ 32727 w 165291"/>
                    <a:gd name="connsiteY4" fmla="*/ 10836 h 87131"/>
                    <a:gd name="connsiteX5" fmla="*/ 61222 w 165291"/>
                    <a:gd name="connsiteY5" fmla="*/ 0 h 87131"/>
                    <a:gd name="connsiteX6" fmla="*/ 103673 w 165291"/>
                    <a:gd name="connsiteY6" fmla="*/ 51229 h 87131"/>
                    <a:gd name="connsiteX7" fmla="*/ 165292 w 165291"/>
                    <a:gd name="connsiteY7" fmla="*/ 87131 h 8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91" h="87131">
                      <a:moveTo>
                        <a:pt x="165292" y="87131"/>
                      </a:moveTo>
                      <a:lnTo>
                        <a:pt x="1728" y="87131"/>
                      </a:lnTo>
                      <a:cubicBezTo>
                        <a:pt x="1728" y="87131"/>
                        <a:pt x="-4375" y="61036"/>
                        <a:pt x="6358" y="43308"/>
                      </a:cubicBezTo>
                      <a:cubicBezTo>
                        <a:pt x="15856" y="27603"/>
                        <a:pt x="10027" y="16939"/>
                        <a:pt x="5912" y="3566"/>
                      </a:cubicBezTo>
                      <a:cubicBezTo>
                        <a:pt x="13318" y="6618"/>
                        <a:pt x="22165" y="11453"/>
                        <a:pt x="32727" y="10836"/>
                      </a:cubicBezTo>
                      <a:cubicBezTo>
                        <a:pt x="40888" y="10356"/>
                        <a:pt x="53643" y="4389"/>
                        <a:pt x="61222" y="0"/>
                      </a:cubicBezTo>
                      <a:cubicBezTo>
                        <a:pt x="68251" y="8024"/>
                        <a:pt x="94243" y="44577"/>
                        <a:pt x="103673" y="51229"/>
                      </a:cubicBezTo>
                      <a:cubicBezTo>
                        <a:pt x="114337" y="58910"/>
                        <a:pt x="162000" y="56167"/>
                        <a:pt x="165292" y="8713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4" name="Freeform: Shape 6163">
                  <a:extLst>
                    <a:ext uri="{FF2B5EF4-FFF2-40B4-BE49-F238E27FC236}">
                      <a16:creationId xmlns:a16="http://schemas.microsoft.com/office/drawing/2014/main" id="{01529138-1149-4C9E-BF92-5A4124755194}"/>
                    </a:ext>
                  </a:extLst>
                </p:cNvPr>
                <p:cNvSpPr/>
                <p:nvPr/>
              </p:nvSpPr>
              <p:spPr>
                <a:xfrm>
                  <a:off x="5738423" y="2453518"/>
                  <a:ext cx="99338" cy="178993"/>
                </a:xfrm>
                <a:custGeom>
                  <a:avLst/>
                  <a:gdLst>
                    <a:gd name="connsiteX0" fmla="*/ 61722 w 99338"/>
                    <a:gd name="connsiteY0" fmla="*/ 178994 h 178993"/>
                    <a:gd name="connsiteX1" fmla="*/ 0 w 99338"/>
                    <a:gd name="connsiteY1" fmla="*/ 27466 h 178993"/>
                    <a:gd name="connsiteX2" fmla="*/ 42348 w 99338"/>
                    <a:gd name="connsiteY2" fmla="*/ 15259 h 178993"/>
                    <a:gd name="connsiteX3" fmla="*/ 76638 w 99338"/>
                    <a:gd name="connsiteY3" fmla="*/ 0 h 178993"/>
                    <a:gd name="connsiteX4" fmla="*/ 82193 w 99338"/>
                    <a:gd name="connsiteY4" fmla="*/ 27432 h 178993"/>
                    <a:gd name="connsiteX5" fmla="*/ 99338 w 99338"/>
                    <a:gd name="connsiteY5" fmla="*/ 46737 h 178993"/>
                    <a:gd name="connsiteX6" fmla="*/ 71529 w 99338"/>
                    <a:gd name="connsiteY6" fmla="*/ 108459 h 178993"/>
                    <a:gd name="connsiteX7" fmla="*/ 61722 w 99338"/>
                    <a:gd name="connsiteY7" fmla="*/ 178994 h 17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8" h="178993">
                      <a:moveTo>
                        <a:pt x="61722" y="178994"/>
                      </a:moveTo>
                      <a:lnTo>
                        <a:pt x="0" y="27466"/>
                      </a:lnTo>
                      <a:cubicBezTo>
                        <a:pt x="0" y="27466"/>
                        <a:pt x="21877" y="12002"/>
                        <a:pt x="42348" y="15259"/>
                      </a:cubicBezTo>
                      <a:cubicBezTo>
                        <a:pt x="60488" y="18139"/>
                        <a:pt x="67414" y="11418"/>
                        <a:pt x="76638" y="0"/>
                      </a:cubicBezTo>
                      <a:cubicBezTo>
                        <a:pt x="76422" y="9443"/>
                        <a:pt x="78318" y="18815"/>
                        <a:pt x="82193" y="27432"/>
                      </a:cubicBezTo>
                      <a:cubicBezTo>
                        <a:pt x="86377" y="35079"/>
                        <a:pt x="92240" y="41679"/>
                        <a:pt x="99338" y="46737"/>
                      </a:cubicBezTo>
                      <a:cubicBezTo>
                        <a:pt x="94572" y="56304"/>
                        <a:pt x="74238" y="97075"/>
                        <a:pt x="71529" y="108459"/>
                      </a:cubicBezTo>
                      <a:cubicBezTo>
                        <a:pt x="68717" y="121181"/>
                        <a:pt x="89188" y="164318"/>
                        <a:pt x="61722" y="17899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5" name="Freeform: Shape 6164">
                  <a:extLst>
                    <a:ext uri="{FF2B5EF4-FFF2-40B4-BE49-F238E27FC236}">
                      <a16:creationId xmlns:a16="http://schemas.microsoft.com/office/drawing/2014/main" id="{CBCFB378-337B-4FBB-B77D-E3294AAEE5A6}"/>
                    </a:ext>
                  </a:extLst>
                </p:cNvPr>
                <p:cNvSpPr/>
                <p:nvPr/>
              </p:nvSpPr>
              <p:spPr>
                <a:xfrm>
                  <a:off x="5759615" y="1135239"/>
                  <a:ext cx="343654" cy="505887"/>
                </a:xfrm>
                <a:custGeom>
                  <a:avLst/>
                  <a:gdLst>
                    <a:gd name="connsiteX0" fmla="*/ 290333 w 343654"/>
                    <a:gd name="connsiteY0" fmla="*/ 291979 h 505887"/>
                    <a:gd name="connsiteX1" fmla="*/ 302506 w 343654"/>
                    <a:gd name="connsiteY1" fmla="*/ 201317 h 505887"/>
                    <a:gd name="connsiteX2" fmla="*/ 343654 w 343654"/>
                    <a:gd name="connsiteY2" fmla="*/ 190755 h 505887"/>
                    <a:gd name="connsiteX3" fmla="*/ 264787 w 343654"/>
                    <a:gd name="connsiteY3" fmla="*/ 6618 h 505887"/>
                    <a:gd name="connsiteX4" fmla="*/ 215890 w 343654"/>
                    <a:gd name="connsiteY4" fmla="*/ 0 h 505887"/>
                    <a:gd name="connsiteX5" fmla="*/ 254912 w 343654"/>
                    <a:gd name="connsiteY5" fmla="*/ 63985 h 505887"/>
                    <a:gd name="connsiteX6" fmla="*/ 149779 w 343654"/>
                    <a:gd name="connsiteY6" fmla="*/ 73278 h 505887"/>
                    <a:gd name="connsiteX7" fmla="*/ 85005 w 343654"/>
                    <a:gd name="connsiteY7" fmla="*/ 3806 h 505887"/>
                    <a:gd name="connsiteX8" fmla="*/ 0 w 343654"/>
                    <a:gd name="connsiteY8" fmla="*/ 32884 h 505887"/>
                    <a:gd name="connsiteX9" fmla="*/ 29215 w 343654"/>
                    <a:gd name="connsiteY9" fmla="*/ 75404 h 505887"/>
                    <a:gd name="connsiteX10" fmla="*/ 32370 w 343654"/>
                    <a:gd name="connsiteY10" fmla="*/ 82262 h 505887"/>
                    <a:gd name="connsiteX11" fmla="*/ 37513 w 343654"/>
                    <a:gd name="connsiteY11" fmla="*/ 96938 h 505887"/>
                    <a:gd name="connsiteX12" fmla="*/ 34084 w 343654"/>
                    <a:gd name="connsiteY12" fmla="*/ 117512 h 505887"/>
                    <a:gd name="connsiteX13" fmla="*/ 20368 w 343654"/>
                    <a:gd name="connsiteY13" fmla="*/ 138977 h 505887"/>
                    <a:gd name="connsiteX14" fmla="*/ 8573 w 343654"/>
                    <a:gd name="connsiteY14" fmla="*/ 155059 h 505887"/>
                    <a:gd name="connsiteX15" fmla="*/ 15670 w 343654"/>
                    <a:gd name="connsiteY15" fmla="*/ 172924 h 505887"/>
                    <a:gd name="connsiteX16" fmla="*/ 15670 w 343654"/>
                    <a:gd name="connsiteY16" fmla="*/ 172924 h 505887"/>
                    <a:gd name="connsiteX17" fmla="*/ 38130 w 343654"/>
                    <a:gd name="connsiteY17" fmla="*/ 219113 h 505887"/>
                    <a:gd name="connsiteX18" fmla="*/ 69300 w 343654"/>
                    <a:gd name="connsiteY18" fmla="*/ 300826 h 505887"/>
                    <a:gd name="connsiteX19" fmla="*/ 16356 w 343654"/>
                    <a:gd name="connsiteY19" fmla="*/ 490587 h 505887"/>
                    <a:gd name="connsiteX20" fmla="*/ 87714 w 343654"/>
                    <a:gd name="connsiteY20" fmla="*/ 505880 h 505887"/>
                    <a:gd name="connsiteX21" fmla="*/ 312862 w 343654"/>
                    <a:gd name="connsiteY21" fmla="*/ 455817 h 505887"/>
                    <a:gd name="connsiteX22" fmla="*/ 290333 w 343654"/>
                    <a:gd name="connsiteY22" fmla="*/ 291979 h 50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654" h="505887">
                      <a:moveTo>
                        <a:pt x="290333" y="291979"/>
                      </a:moveTo>
                      <a:cubicBezTo>
                        <a:pt x="290333" y="290745"/>
                        <a:pt x="296746" y="243390"/>
                        <a:pt x="302506" y="201317"/>
                      </a:cubicBezTo>
                      <a:cubicBezTo>
                        <a:pt x="316695" y="200007"/>
                        <a:pt x="330586" y="196444"/>
                        <a:pt x="343654" y="190755"/>
                      </a:cubicBezTo>
                      <a:cubicBezTo>
                        <a:pt x="342934" y="172410"/>
                        <a:pt x="330727" y="15431"/>
                        <a:pt x="264787" y="6618"/>
                      </a:cubicBezTo>
                      <a:cubicBezTo>
                        <a:pt x="261633" y="5761"/>
                        <a:pt x="215890" y="0"/>
                        <a:pt x="215890" y="0"/>
                      </a:cubicBezTo>
                      <a:cubicBezTo>
                        <a:pt x="215890" y="0"/>
                        <a:pt x="255323" y="57436"/>
                        <a:pt x="254912" y="63985"/>
                      </a:cubicBezTo>
                      <a:cubicBezTo>
                        <a:pt x="254500" y="70535"/>
                        <a:pt x="191338" y="72763"/>
                        <a:pt x="149779" y="73278"/>
                      </a:cubicBezTo>
                      <a:cubicBezTo>
                        <a:pt x="108219" y="73792"/>
                        <a:pt x="85382" y="4903"/>
                        <a:pt x="85005" y="3806"/>
                      </a:cubicBezTo>
                      <a:cubicBezTo>
                        <a:pt x="83393" y="4183"/>
                        <a:pt x="22700" y="14093"/>
                        <a:pt x="0" y="32884"/>
                      </a:cubicBezTo>
                      <a:cubicBezTo>
                        <a:pt x="11442" y="45808"/>
                        <a:pt x="21253" y="60090"/>
                        <a:pt x="29215" y="75404"/>
                      </a:cubicBezTo>
                      <a:cubicBezTo>
                        <a:pt x="30312" y="77633"/>
                        <a:pt x="31375" y="79896"/>
                        <a:pt x="32370" y="82262"/>
                      </a:cubicBezTo>
                      <a:cubicBezTo>
                        <a:pt x="34448" y="87018"/>
                        <a:pt x="36169" y="91925"/>
                        <a:pt x="37513" y="96938"/>
                      </a:cubicBezTo>
                      <a:cubicBezTo>
                        <a:pt x="38888" y="103984"/>
                        <a:pt x="37671" y="111292"/>
                        <a:pt x="34084" y="117512"/>
                      </a:cubicBezTo>
                      <a:cubicBezTo>
                        <a:pt x="30165" y="125066"/>
                        <a:pt x="25577" y="132250"/>
                        <a:pt x="20368" y="138977"/>
                      </a:cubicBezTo>
                      <a:cubicBezTo>
                        <a:pt x="16665" y="144018"/>
                        <a:pt x="12653" y="149264"/>
                        <a:pt x="8573" y="155059"/>
                      </a:cubicBezTo>
                      <a:cubicBezTo>
                        <a:pt x="10548" y="161163"/>
                        <a:pt x="12920" y="167129"/>
                        <a:pt x="15670" y="172924"/>
                      </a:cubicBezTo>
                      <a:lnTo>
                        <a:pt x="15670" y="172924"/>
                      </a:lnTo>
                      <a:cubicBezTo>
                        <a:pt x="21603" y="185989"/>
                        <a:pt x="29832" y="201934"/>
                        <a:pt x="38130" y="219113"/>
                      </a:cubicBezTo>
                      <a:cubicBezTo>
                        <a:pt x="50818" y="245345"/>
                        <a:pt x="63779" y="274491"/>
                        <a:pt x="69300" y="300826"/>
                      </a:cubicBezTo>
                      <a:cubicBezTo>
                        <a:pt x="72077" y="314199"/>
                        <a:pt x="-6550" y="455886"/>
                        <a:pt x="16356" y="490587"/>
                      </a:cubicBezTo>
                      <a:cubicBezTo>
                        <a:pt x="20025" y="501114"/>
                        <a:pt x="49069" y="505675"/>
                        <a:pt x="87714" y="505880"/>
                      </a:cubicBezTo>
                      <a:cubicBezTo>
                        <a:pt x="179817" y="506360"/>
                        <a:pt x="326372" y="482152"/>
                        <a:pt x="312862" y="455817"/>
                      </a:cubicBezTo>
                      <a:cubicBezTo>
                        <a:pt x="313033" y="455817"/>
                        <a:pt x="292014" y="334876"/>
                        <a:pt x="290333" y="291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6" name="Freeform: Shape 6165">
                  <a:extLst>
                    <a:ext uri="{FF2B5EF4-FFF2-40B4-BE49-F238E27FC236}">
                      <a16:creationId xmlns:a16="http://schemas.microsoft.com/office/drawing/2014/main" id="{F11B1D4D-97DC-498E-B6DC-4268153A80BC}"/>
                    </a:ext>
                  </a:extLst>
                </p:cNvPr>
                <p:cNvSpPr/>
                <p:nvPr/>
              </p:nvSpPr>
              <p:spPr>
                <a:xfrm>
                  <a:off x="5771918" y="1287760"/>
                  <a:ext cx="115230" cy="353255"/>
                </a:xfrm>
                <a:custGeom>
                  <a:avLst/>
                  <a:gdLst>
                    <a:gd name="connsiteX0" fmla="*/ 75582 w 115230"/>
                    <a:gd name="connsiteY0" fmla="*/ 353256 h 353255"/>
                    <a:gd name="connsiteX1" fmla="*/ 4225 w 115230"/>
                    <a:gd name="connsiteY1" fmla="*/ 337962 h 353255"/>
                    <a:gd name="connsiteX2" fmla="*/ 57168 w 115230"/>
                    <a:gd name="connsiteY2" fmla="*/ 148201 h 353255"/>
                    <a:gd name="connsiteX3" fmla="*/ 25999 w 115230"/>
                    <a:gd name="connsiteY3" fmla="*/ 66488 h 353255"/>
                    <a:gd name="connsiteX4" fmla="*/ 3539 w 115230"/>
                    <a:gd name="connsiteY4" fmla="*/ 20300 h 353255"/>
                    <a:gd name="connsiteX5" fmla="*/ 3539 w 115230"/>
                    <a:gd name="connsiteY5" fmla="*/ 20300 h 353255"/>
                    <a:gd name="connsiteX6" fmla="*/ 8682 w 115230"/>
                    <a:gd name="connsiteY6" fmla="*/ 0 h 353255"/>
                    <a:gd name="connsiteX7" fmla="*/ 111552 w 115230"/>
                    <a:gd name="connsiteY7" fmla="*/ 143229 h 353255"/>
                    <a:gd name="connsiteX8" fmla="*/ 75582 w 115230"/>
                    <a:gd name="connsiteY8" fmla="*/ 353256 h 3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30" h="353255">
                      <a:moveTo>
                        <a:pt x="75582" y="353256"/>
                      </a:moveTo>
                      <a:cubicBezTo>
                        <a:pt x="36937" y="353050"/>
                        <a:pt x="7894" y="348489"/>
                        <a:pt x="4225" y="337962"/>
                      </a:cubicBezTo>
                      <a:cubicBezTo>
                        <a:pt x="-18818" y="303295"/>
                        <a:pt x="60049" y="161575"/>
                        <a:pt x="57168" y="148201"/>
                      </a:cubicBezTo>
                      <a:cubicBezTo>
                        <a:pt x="51648" y="121867"/>
                        <a:pt x="38686" y="92720"/>
                        <a:pt x="25999" y="66488"/>
                      </a:cubicBezTo>
                      <a:cubicBezTo>
                        <a:pt x="17666" y="49343"/>
                        <a:pt x="9471" y="33364"/>
                        <a:pt x="3539" y="20300"/>
                      </a:cubicBezTo>
                      <a:lnTo>
                        <a:pt x="3539" y="20300"/>
                      </a:lnTo>
                      <a:lnTo>
                        <a:pt x="8682" y="0"/>
                      </a:lnTo>
                      <a:cubicBezTo>
                        <a:pt x="8682" y="0"/>
                        <a:pt x="92384" y="97315"/>
                        <a:pt x="111552" y="143229"/>
                      </a:cubicBezTo>
                      <a:cubicBezTo>
                        <a:pt x="126640" y="179200"/>
                        <a:pt x="91458" y="301924"/>
                        <a:pt x="75582" y="35325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7" name="Freeform: Shape 6166">
                  <a:extLst>
                    <a:ext uri="{FF2B5EF4-FFF2-40B4-BE49-F238E27FC236}">
                      <a16:creationId xmlns:a16="http://schemas.microsoft.com/office/drawing/2014/main" id="{CE388714-DD69-42E9-A115-169103965E37}"/>
                    </a:ext>
                  </a:extLst>
                </p:cNvPr>
                <p:cNvSpPr/>
                <p:nvPr/>
              </p:nvSpPr>
              <p:spPr>
                <a:xfrm>
                  <a:off x="5616572" y="1271336"/>
                  <a:ext cx="191151" cy="332372"/>
                </a:xfrm>
                <a:custGeom>
                  <a:avLst/>
                  <a:gdLst>
                    <a:gd name="connsiteX0" fmla="*/ 191152 w 191151"/>
                    <a:gd name="connsiteY0" fmla="*/ 303706 h 332372"/>
                    <a:gd name="connsiteX1" fmla="*/ 174589 w 191151"/>
                    <a:gd name="connsiteY1" fmla="*/ 332373 h 332372"/>
                    <a:gd name="connsiteX2" fmla="*/ 362 w 191151"/>
                    <a:gd name="connsiteY2" fmla="*/ 195213 h 332372"/>
                    <a:gd name="connsiteX3" fmla="*/ 52106 w 191151"/>
                    <a:gd name="connsiteY3" fmla="*/ 25786 h 332372"/>
                    <a:gd name="connsiteX4" fmla="*/ 67433 w 191151"/>
                    <a:gd name="connsiteY4" fmla="*/ 0 h 332372"/>
                    <a:gd name="connsiteX5" fmla="*/ 147123 w 191151"/>
                    <a:gd name="connsiteY5" fmla="*/ 59562 h 332372"/>
                    <a:gd name="connsiteX6" fmla="*/ 131693 w 191151"/>
                    <a:gd name="connsiteY6" fmla="*/ 85039 h 332372"/>
                    <a:gd name="connsiteX7" fmla="*/ 73640 w 191151"/>
                    <a:gd name="connsiteY7" fmla="*/ 177622 h 332372"/>
                    <a:gd name="connsiteX8" fmla="*/ 191152 w 191151"/>
                    <a:gd name="connsiteY8" fmla="*/ 303706 h 33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51" h="332372">
                      <a:moveTo>
                        <a:pt x="191152" y="303706"/>
                      </a:moveTo>
                      <a:lnTo>
                        <a:pt x="174589" y="332373"/>
                      </a:lnTo>
                      <a:cubicBezTo>
                        <a:pt x="68290" y="290231"/>
                        <a:pt x="362" y="195213"/>
                        <a:pt x="362" y="195213"/>
                      </a:cubicBezTo>
                      <a:cubicBezTo>
                        <a:pt x="-3341" y="141275"/>
                        <a:pt x="21896" y="79278"/>
                        <a:pt x="52106" y="25786"/>
                      </a:cubicBezTo>
                      <a:cubicBezTo>
                        <a:pt x="57112" y="16939"/>
                        <a:pt x="62393" y="8332"/>
                        <a:pt x="67433" y="0"/>
                      </a:cubicBezTo>
                      <a:cubicBezTo>
                        <a:pt x="92486" y="21802"/>
                        <a:pt x="119122" y="41710"/>
                        <a:pt x="147123" y="59562"/>
                      </a:cubicBezTo>
                      <a:cubicBezTo>
                        <a:pt x="142700" y="66900"/>
                        <a:pt x="137419" y="75644"/>
                        <a:pt x="131693" y="85039"/>
                      </a:cubicBezTo>
                      <a:cubicBezTo>
                        <a:pt x="108101" y="123924"/>
                        <a:pt x="77583" y="173747"/>
                        <a:pt x="73640" y="177622"/>
                      </a:cubicBezTo>
                      <a:cubicBezTo>
                        <a:pt x="67090" y="184309"/>
                        <a:pt x="191152" y="303706"/>
                        <a:pt x="191152" y="3037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8" name="Freeform: Shape 6167">
                  <a:extLst>
                    <a:ext uri="{FF2B5EF4-FFF2-40B4-BE49-F238E27FC236}">
                      <a16:creationId xmlns:a16="http://schemas.microsoft.com/office/drawing/2014/main" id="{0FD247E3-EDD8-47A9-8C68-B32AA4442DD4}"/>
                    </a:ext>
                  </a:extLst>
                </p:cNvPr>
                <p:cNvSpPr/>
                <p:nvPr/>
              </p:nvSpPr>
              <p:spPr>
                <a:xfrm>
                  <a:off x="5780641" y="1552732"/>
                  <a:ext cx="119150" cy="55871"/>
                </a:xfrm>
                <a:custGeom>
                  <a:avLst/>
                  <a:gdLst>
                    <a:gd name="connsiteX0" fmla="*/ 27083 w 119150"/>
                    <a:gd name="connsiteY0" fmla="*/ 22275 h 55871"/>
                    <a:gd name="connsiteX1" fmla="*/ 41862 w 119150"/>
                    <a:gd name="connsiteY1" fmla="*/ 15897 h 55871"/>
                    <a:gd name="connsiteX2" fmla="*/ 67374 w 119150"/>
                    <a:gd name="connsiteY2" fmla="*/ 844 h 55871"/>
                    <a:gd name="connsiteX3" fmla="*/ 61544 w 119150"/>
                    <a:gd name="connsiteY3" fmla="*/ 13326 h 55871"/>
                    <a:gd name="connsiteX4" fmla="*/ 93263 w 119150"/>
                    <a:gd name="connsiteY4" fmla="*/ 11131 h 55871"/>
                    <a:gd name="connsiteX5" fmla="*/ 118089 w 119150"/>
                    <a:gd name="connsiteY5" fmla="*/ 43947 h 55871"/>
                    <a:gd name="connsiteX6" fmla="*/ 86165 w 119150"/>
                    <a:gd name="connsiteY6" fmla="*/ 40141 h 55871"/>
                    <a:gd name="connsiteX7" fmla="*/ 10521 w 119150"/>
                    <a:gd name="connsiteY7" fmla="*/ 50976 h 55871"/>
                    <a:gd name="connsiteX8" fmla="*/ 27083 w 119150"/>
                    <a:gd name="connsiteY8" fmla="*/ 22275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50" h="55871">
                      <a:moveTo>
                        <a:pt x="27083" y="22275"/>
                      </a:moveTo>
                      <a:cubicBezTo>
                        <a:pt x="32466" y="21422"/>
                        <a:pt x="37548" y="19227"/>
                        <a:pt x="41862" y="15897"/>
                      </a:cubicBezTo>
                      <a:cubicBezTo>
                        <a:pt x="47691" y="10788"/>
                        <a:pt x="66276" y="-3614"/>
                        <a:pt x="67374" y="844"/>
                      </a:cubicBezTo>
                      <a:cubicBezTo>
                        <a:pt x="68471" y="5302"/>
                        <a:pt x="53898" y="12263"/>
                        <a:pt x="61544" y="13326"/>
                      </a:cubicBezTo>
                      <a:cubicBezTo>
                        <a:pt x="69191" y="14389"/>
                        <a:pt x="81227" y="9314"/>
                        <a:pt x="93263" y="11131"/>
                      </a:cubicBezTo>
                      <a:cubicBezTo>
                        <a:pt x="105298" y="12949"/>
                        <a:pt x="123781" y="40689"/>
                        <a:pt x="118089" y="43947"/>
                      </a:cubicBezTo>
                      <a:cubicBezTo>
                        <a:pt x="112396" y="47204"/>
                        <a:pt x="91617" y="36300"/>
                        <a:pt x="86165" y="40141"/>
                      </a:cubicBezTo>
                      <a:cubicBezTo>
                        <a:pt x="80713" y="43981"/>
                        <a:pt x="41588" y="65309"/>
                        <a:pt x="10521" y="50976"/>
                      </a:cubicBezTo>
                      <a:cubicBezTo>
                        <a:pt x="-20546" y="36643"/>
                        <a:pt x="27083" y="22275"/>
                        <a:pt x="27083" y="2227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9" name="Freeform: Shape 6168">
                  <a:extLst>
                    <a:ext uri="{FF2B5EF4-FFF2-40B4-BE49-F238E27FC236}">
                      <a16:creationId xmlns:a16="http://schemas.microsoft.com/office/drawing/2014/main" id="{5788BADD-C65B-48D0-A71B-B8DB64FC4034}"/>
                    </a:ext>
                  </a:extLst>
                </p:cNvPr>
                <p:cNvSpPr/>
                <p:nvPr/>
              </p:nvSpPr>
              <p:spPr>
                <a:xfrm>
                  <a:off x="5661614" y="1168191"/>
                  <a:ext cx="166152" cy="199979"/>
                </a:xfrm>
                <a:custGeom>
                  <a:avLst/>
                  <a:gdLst>
                    <a:gd name="connsiteX0" fmla="*/ 91006 w 166152"/>
                    <a:gd name="connsiteY0" fmla="*/ 199979 h 199979"/>
                    <a:gd name="connsiteX1" fmla="*/ 0 w 166152"/>
                    <a:gd name="connsiteY1" fmla="*/ 128347 h 199979"/>
                    <a:gd name="connsiteX2" fmla="*/ 98035 w 166152"/>
                    <a:gd name="connsiteY2" fmla="*/ 0 h 199979"/>
                    <a:gd name="connsiteX3" fmla="*/ 91006 w 166152"/>
                    <a:gd name="connsiteY3" fmla="*/ 199979 h 199979"/>
                  </a:gdLst>
                  <a:ahLst/>
                  <a:cxnLst>
                    <a:cxn ang="0">
                      <a:pos x="connsiteX0" y="connsiteY0"/>
                    </a:cxn>
                    <a:cxn ang="0">
                      <a:pos x="connsiteX1" y="connsiteY1"/>
                    </a:cxn>
                    <a:cxn ang="0">
                      <a:pos x="connsiteX2" y="connsiteY2"/>
                    </a:cxn>
                    <a:cxn ang="0">
                      <a:pos x="connsiteX3" y="connsiteY3"/>
                    </a:cxn>
                  </a:cxnLst>
                  <a:rect l="l" t="t" r="r" b="b"/>
                  <a:pathLst>
                    <a:path w="166152" h="199979">
                      <a:moveTo>
                        <a:pt x="91006" y="199979"/>
                      </a:moveTo>
                      <a:cubicBezTo>
                        <a:pt x="38611" y="196550"/>
                        <a:pt x="0" y="128347"/>
                        <a:pt x="0" y="128347"/>
                      </a:cubicBezTo>
                      <a:cubicBezTo>
                        <a:pt x="40908" y="56030"/>
                        <a:pt x="98035" y="0"/>
                        <a:pt x="98035" y="0"/>
                      </a:cubicBezTo>
                      <a:cubicBezTo>
                        <a:pt x="243288" y="55378"/>
                        <a:pt x="114700" y="184240"/>
                        <a:pt x="91006" y="199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0" name="Freeform: Shape 6169">
                  <a:extLst>
                    <a:ext uri="{FF2B5EF4-FFF2-40B4-BE49-F238E27FC236}">
                      <a16:creationId xmlns:a16="http://schemas.microsoft.com/office/drawing/2014/main" id="{65142349-8887-4E86-98B8-BC6AEF6E96CE}"/>
                    </a:ext>
                  </a:extLst>
                </p:cNvPr>
                <p:cNvSpPr/>
                <p:nvPr/>
              </p:nvSpPr>
              <p:spPr>
                <a:xfrm>
                  <a:off x="6375729" y="516698"/>
                  <a:ext cx="290687" cy="265329"/>
                </a:xfrm>
                <a:custGeom>
                  <a:avLst/>
                  <a:gdLst>
                    <a:gd name="connsiteX0" fmla="*/ 103187 w 290687"/>
                    <a:gd name="connsiteY0" fmla="*/ 265114 h 265329"/>
                    <a:gd name="connsiteX1" fmla="*/ 40333 w 290687"/>
                    <a:gd name="connsiteY1" fmla="*/ 226743 h 265329"/>
                    <a:gd name="connsiteX2" fmla="*/ 2614 w 290687"/>
                    <a:gd name="connsiteY2" fmla="*/ 137418 h 265329"/>
                    <a:gd name="connsiteX3" fmla="*/ 26823 w 290687"/>
                    <a:gd name="connsiteY3" fmla="*/ 45932 h 265329"/>
                    <a:gd name="connsiteX4" fmla="*/ 99929 w 290687"/>
                    <a:gd name="connsiteY4" fmla="*/ 19186 h 265329"/>
                    <a:gd name="connsiteX5" fmla="*/ 176945 w 290687"/>
                    <a:gd name="connsiteY5" fmla="*/ 8899 h 265329"/>
                    <a:gd name="connsiteX6" fmla="*/ 249536 w 290687"/>
                    <a:gd name="connsiteY6" fmla="*/ 35302 h 265329"/>
                    <a:gd name="connsiteX7" fmla="*/ 281015 w 290687"/>
                    <a:gd name="connsiteY7" fmla="*/ 93286 h 265329"/>
                    <a:gd name="connsiteX8" fmla="*/ 276900 w 290687"/>
                    <a:gd name="connsiteY8" fmla="*/ 166770 h 265329"/>
                    <a:gd name="connsiteX9" fmla="*/ 250394 w 290687"/>
                    <a:gd name="connsiteY9" fmla="*/ 227772 h 265329"/>
                    <a:gd name="connsiteX10" fmla="*/ 187540 w 290687"/>
                    <a:gd name="connsiteY10" fmla="*/ 265114 h 265329"/>
                    <a:gd name="connsiteX11" fmla="*/ 103187 w 290687"/>
                    <a:gd name="connsiteY11" fmla="*/ 265114 h 2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687" h="265329">
                      <a:moveTo>
                        <a:pt x="103187" y="265114"/>
                      </a:moveTo>
                      <a:cubicBezTo>
                        <a:pt x="103187" y="265114"/>
                        <a:pt x="42048" y="262027"/>
                        <a:pt x="40333" y="226743"/>
                      </a:cubicBezTo>
                      <a:cubicBezTo>
                        <a:pt x="38619" y="191459"/>
                        <a:pt x="-11891" y="165741"/>
                        <a:pt x="2614" y="137418"/>
                      </a:cubicBezTo>
                      <a:cubicBezTo>
                        <a:pt x="20548" y="102682"/>
                        <a:pt x="4192" y="69283"/>
                        <a:pt x="26823" y="45932"/>
                      </a:cubicBezTo>
                      <a:cubicBezTo>
                        <a:pt x="51752" y="20214"/>
                        <a:pt x="83298" y="34170"/>
                        <a:pt x="99929" y="19186"/>
                      </a:cubicBezTo>
                      <a:cubicBezTo>
                        <a:pt x="116560" y="4201"/>
                        <a:pt x="146975" y="-9618"/>
                        <a:pt x="176945" y="8899"/>
                      </a:cubicBezTo>
                      <a:cubicBezTo>
                        <a:pt x="206914" y="27415"/>
                        <a:pt x="229820" y="17437"/>
                        <a:pt x="249536" y="35302"/>
                      </a:cubicBezTo>
                      <a:cubicBezTo>
                        <a:pt x="271310" y="54984"/>
                        <a:pt x="263047" y="79879"/>
                        <a:pt x="281015" y="93286"/>
                      </a:cubicBezTo>
                      <a:cubicBezTo>
                        <a:pt x="297474" y="105631"/>
                        <a:pt x="290787" y="139372"/>
                        <a:pt x="276900" y="166770"/>
                      </a:cubicBezTo>
                      <a:cubicBezTo>
                        <a:pt x="266922" y="186555"/>
                        <a:pt x="289964" y="205072"/>
                        <a:pt x="250394" y="227772"/>
                      </a:cubicBezTo>
                      <a:cubicBezTo>
                        <a:pt x="233935" y="237202"/>
                        <a:pt x="237501" y="260999"/>
                        <a:pt x="187540" y="265114"/>
                      </a:cubicBezTo>
                      <a:cubicBezTo>
                        <a:pt x="165149" y="266931"/>
                        <a:pt x="116320" y="256404"/>
                        <a:pt x="103187" y="26511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1" name="Freeform: Shape 6170">
                  <a:extLst>
                    <a:ext uri="{FF2B5EF4-FFF2-40B4-BE49-F238E27FC236}">
                      <a16:creationId xmlns:a16="http://schemas.microsoft.com/office/drawing/2014/main" id="{4170EEA8-4D97-46DA-BF1E-3568831BDAEC}"/>
                    </a:ext>
                  </a:extLst>
                </p:cNvPr>
                <p:cNvSpPr/>
                <p:nvPr/>
              </p:nvSpPr>
              <p:spPr>
                <a:xfrm>
                  <a:off x="6362261" y="2065286"/>
                  <a:ext cx="80703" cy="74855"/>
                </a:xfrm>
                <a:custGeom>
                  <a:avLst/>
                  <a:gdLst>
                    <a:gd name="connsiteX0" fmla="*/ 0 w 80703"/>
                    <a:gd name="connsiteY0" fmla="*/ 74752 h 74855"/>
                    <a:gd name="connsiteX1" fmla="*/ 3429 w 80703"/>
                    <a:gd name="connsiteY1" fmla="*/ 41731 h 74855"/>
                    <a:gd name="connsiteX2" fmla="*/ 19888 w 80703"/>
                    <a:gd name="connsiteY2" fmla="*/ 0 h 74855"/>
                    <a:gd name="connsiteX3" fmla="*/ 70466 w 80703"/>
                    <a:gd name="connsiteY3" fmla="*/ 0 h 74855"/>
                    <a:gd name="connsiteX4" fmla="*/ 80444 w 80703"/>
                    <a:gd name="connsiteY4" fmla="*/ 40565 h 74855"/>
                    <a:gd name="connsiteX5" fmla="*/ 80444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0" y="74752"/>
                      </a:moveTo>
                      <a:cubicBezTo>
                        <a:pt x="0" y="74752"/>
                        <a:pt x="0" y="49995"/>
                        <a:pt x="3429" y="41731"/>
                      </a:cubicBezTo>
                      <a:cubicBezTo>
                        <a:pt x="6858" y="33467"/>
                        <a:pt x="19888" y="0"/>
                        <a:pt x="19888" y="0"/>
                      </a:cubicBezTo>
                      <a:lnTo>
                        <a:pt x="70466" y="0"/>
                      </a:lnTo>
                      <a:cubicBezTo>
                        <a:pt x="70466" y="0"/>
                        <a:pt x="79861" y="30587"/>
                        <a:pt x="80444" y="40565"/>
                      </a:cubicBezTo>
                      <a:cubicBezTo>
                        <a:pt x="81027" y="50543"/>
                        <a:pt x="80444" y="74855"/>
                        <a:pt x="80444"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2" name="Freeform: Shape 6171">
                  <a:extLst>
                    <a:ext uri="{FF2B5EF4-FFF2-40B4-BE49-F238E27FC236}">
                      <a16:creationId xmlns:a16="http://schemas.microsoft.com/office/drawing/2014/main" id="{2F222BAA-6994-443F-8CE5-23FB67BA0804}"/>
                    </a:ext>
                  </a:extLst>
                </p:cNvPr>
                <p:cNvSpPr/>
                <p:nvPr/>
              </p:nvSpPr>
              <p:spPr>
                <a:xfrm>
                  <a:off x="6602615" y="2065286"/>
                  <a:ext cx="80703" cy="74855"/>
                </a:xfrm>
                <a:custGeom>
                  <a:avLst/>
                  <a:gdLst>
                    <a:gd name="connsiteX0" fmla="*/ 80704 w 80703"/>
                    <a:gd name="connsiteY0" fmla="*/ 74752 h 74855"/>
                    <a:gd name="connsiteX1" fmla="*/ 77275 w 80703"/>
                    <a:gd name="connsiteY1" fmla="*/ 41731 h 74855"/>
                    <a:gd name="connsiteX2" fmla="*/ 60815 w 80703"/>
                    <a:gd name="connsiteY2" fmla="*/ 0 h 74855"/>
                    <a:gd name="connsiteX3" fmla="*/ 10272 w 80703"/>
                    <a:gd name="connsiteY3" fmla="*/ 0 h 74855"/>
                    <a:gd name="connsiteX4" fmla="*/ 259 w 80703"/>
                    <a:gd name="connsiteY4" fmla="*/ 40565 h 74855"/>
                    <a:gd name="connsiteX5" fmla="*/ 259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80704" y="74752"/>
                      </a:moveTo>
                      <a:cubicBezTo>
                        <a:pt x="80704" y="74752"/>
                        <a:pt x="80704" y="49995"/>
                        <a:pt x="77275" y="41731"/>
                      </a:cubicBezTo>
                      <a:cubicBezTo>
                        <a:pt x="73846" y="33467"/>
                        <a:pt x="60815" y="0"/>
                        <a:pt x="60815" y="0"/>
                      </a:cubicBezTo>
                      <a:lnTo>
                        <a:pt x="10272" y="0"/>
                      </a:lnTo>
                      <a:cubicBezTo>
                        <a:pt x="10272" y="0"/>
                        <a:pt x="842" y="30587"/>
                        <a:pt x="259" y="40565"/>
                      </a:cubicBezTo>
                      <a:cubicBezTo>
                        <a:pt x="-324" y="50543"/>
                        <a:pt x="259" y="74855"/>
                        <a:pt x="259"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3" name="Freeform: Shape 6172">
                  <a:extLst>
                    <a:ext uri="{FF2B5EF4-FFF2-40B4-BE49-F238E27FC236}">
                      <a16:creationId xmlns:a16="http://schemas.microsoft.com/office/drawing/2014/main" id="{0087B588-C2DA-4E2F-98C0-6FE8DA9CB79A}"/>
                    </a:ext>
                  </a:extLst>
                </p:cNvPr>
                <p:cNvSpPr/>
                <p:nvPr/>
              </p:nvSpPr>
              <p:spPr>
                <a:xfrm>
                  <a:off x="6416062" y="721731"/>
                  <a:ext cx="210197" cy="178997"/>
                </a:xfrm>
                <a:custGeom>
                  <a:avLst/>
                  <a:gdLst>
                    <a:gd name="connsiteX0" fmla="*/ 64671 w 210197"/>
                    <a:gd name="connsiteY0" fmla="*/ 28773 h 178997"/>
                    <a:gd name="connsiteX1" fmla="*/ 55824 w 210197"/>
                    <a:gd name="connsiteY1" fmla="*/ 108601 h 178997"/>
                    <a:gd name="connsiteX2" fmla="*/ 0 w 210197"/>
                    <a:gd name="connsiteY2" fmla="*/ 147554 h 178997"/>
                    <a:gd name="connsiteX3" fmla="*/ 210198 w 210197"/>
                    <a:gd name="connsiteY3" fmla="*/ 178998 h 178997"/>
                    <a:gd name="connsiteX4" fmla="*/ 159997 w 210197"/>
                    <a:gd name="connsiteY4" fmla="*/ 109732 h 178997"/>
                    <a:gd name="connsiteX5" fmla="*/ 152796 w 210197"/>
                    <a:gd name="connsiteY5" fmla="*/ 8474 h 178997"/>
                    <a:gd name="connsiteX6" fmla="*/ 64671 w 210197"/>
                    <a:gd name="connsiteY6" fmla="*/ 28773 h 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97" h="178997">
                      <a:moveTo>
                        <a:pt x="64671" y="28773"/>
                      </a:moveTo>
                      <a:cubicBezTo>
                        <a:pt x="64671" y="28773"/>
                        <a:pt x="62888" y="83912"/>
                        <a:pt x="55824" y="108601"/>
                      </a:cubicBezTo>
                      <a:lnTo>
                        <a:pt x="0" y="147554"/>
                      </a:lnTo>
                      <a:lnTo>
                        <a:pt x="210198" y="178998"/>
                      </a:lnTo>
                      <a:lnTo>
                        <a:pt x="159997" y="109732"/>
                      </a:lnTo>
                      <a:cubicBezTo>
                        <a:pt x="159997" y="109732"/>
                        <a:pt x="144875" y="35837"/>
                        <a:pt x="152796" y="8474"/>
                      </a:cubicBezTo>
                      <a:cubicBezTo>
                        <a:pt x="160717" y="-18890"/>
                        <a:pt x="64671" y="28773"/>
                        <a:pt x="64671" y="28773"/>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4" name="Freeform: Shape 6173">
                  <a:extLst>
                    <a:ext uri="{FF2B5EF4-FFF2-40B4-BE49-F238E27FC236}">
                      <a16:creationId xmlns:a16="http://schemas.microsoft.com/office/drawing/2014/main" id="{FB7AE4FD-5C4F-4B16-AFDC-723811392676}"/>
                    </a:ext>
                  </a:extLst>
                </p:cNvPr>
                <p:cNvSpPr/>
                <p:nvPr/>
              </p:nvSpPr>
              <p:spPr>
                <a:xfrm>
                  <a:off x="6480425" y="758117"/>
                  <a:ext cx="86444" cy="39139"/>
                </a:xfrm>
                <a:custGeom>
                  <a:avLst/>
                  <a:gdLst>
                    <a:gd name="connsiteX0" fmla="*/ 0 w 86444"/>
                    <a:gd name="connsiteY0" fmla="*/ 0 h 39139"/>
                    <a:gd name="connsiteX1" fmla="*/ 48006 w 86444"/>
                    <a:gd name="connsiteY1" fmla="*/ 39125 h 39139"/>
                    <a:gd name="connsiteX2" fmla="*/ 86445 w 86444"/>
                    <a:gd name="connsiteY2" fmla="*/ 2846 h 39139"/>
                  </a:gdLst>
                  <a:ahLst/>
                  <a:cxnLst>
                    <a:cxn ang="0">
                      <a:pos x="connsiteX0" y="connsiteY0"/>
                    </a:cxn>
                    <a:cxn ang="0">
                      <a:pos x="connsiteX1" y="connsiteY1"/>
                    </a:cxn>
                    <a:cxn ang="0">
                      <a:pos x="connsiteX2" y="connsiteY2"/>
                    </a:cxn>
                  </a:cxnLst>
                  <a:rect l="l" t="t" r="r" b="b"/>
                  <a:pathLst>
                    <a:path w="86444" h="39139">
                      <a:moveTo>
                        <a:pt x="0" y="0"/>
                      </a:moveTo>
                      <a:cubicBezTo>
                        <a:pt x="0" y="0"/>
                        <a:pt x="16631" y="40016"/>
                        <a:pt x="48006" y="39125"/>
                      </a:cubicBezTo>
                      <a:cubicBezTo>
                        <a:pt x="79381" y="38233"/>
                        <a:pt x="86445" y="2846"/>
                        <a:pt x="86445" y="2846"/>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5" name="Freeform: Shape 6174">
                  <a:extLst>
                    <a:ext uri="{FF2B5EF4-FFF2-40B4-BE49-F238E27FC236}">
                      <a16:creationId xmlns:a16="http://schemas.microsoft.com/office/drawing/2014/main" id="{49F19126-7B80-4E4D-B3E7-BC08D08E3483}"/>
                    </a:ext>
                  </a:extLst>
                </p:cNvPr>
                <p:cNvSpPr/>
                <p:nvPr/>
              </p:nvSpPr>
              <p:spPr>
                <a:xfrm>
                  <a:off x="6460193" y="630695"/>
                  <a:ext cx="128896" cy="151120"/>
                </a:xfrm>
                <a:custGeom>
                  <a:avLst/>
                  <a:gdLst>
                    <a:gd name="connsiteX0" fmla="*/ 64431 w 128896"/>
                    <a:gd name="connsiteY0" fmla="*/ 151116 h 151120"/>
                    <a:gd name="connsiteX1" fmla="*/ 0 w 128896"/>
                    <a:gd name="connsiteY1" fmla="*/ 83119 h 151120"/>
                    <a:gd name="connsiteX2" fmla="*/ 0 w 128896"/>
                    <a:gd name="connsiteY2" fmla="*/ 24826 h 151120"/>
                    <a:gd name="connsiteX3" fmla="*/ 21157 w 128896"/>
                    <a:gd name="connsiteY3" fmla="*/ 0 h 151120"/>
                    <a:gd name="connsiteX4" fmla="*/ 107739 w 128896"/>
                    <a:gd name="connsiteY4" fmla="*/ 0 h 151120"/>
                    <a:gd name="connsiteX5" fmla="*/ 128896 w 128896"/>
                    <a:gd name="connsiteY5" fmla="*/ 24826 h 151120"/>
                    <a:gd name="connsiteX6" fmla="*/ 128896 w 128896"/>
                    <a:gd name="connsiteY6" fmla="*/ 79896 h 151120"/>
                    <a:gd name="connsiteX7" fmla="*/ 64431 w 128896"/>
                    <a:gd name="connsiteY7" fmla="*/ 151116 h 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6" h="151120">
                      <a:moveTo>
                        <a:pt x="64431" y="151116"/>
                      </a:moveTo>
                      <a:cubicBezTo>
                        <a:pt x="41765" y="150739"/>
                        <a:pt x="0" y="120529"/>
                        <a:pt x="0" y="83119"/>
                      </a:cubicBezTo>
                      <a:lnTo>
                        <a:pt x="0" y="24826"/>
                      </a:lnTo>
                      <a:cubicBezTo>
                        <a:pt x="0" y="11110"/>
                        <a:pt x="9533" y="0"/>
                        <a:pt x="21157" y="0"/>
                      </a:cubicBezTo>
                      <a:lnTo>
                        <a:pt x="107739" y="0"/>
                      </a:lnTo>
                      <a:cubicBezTo>
                        <a:pt x="119364" y="0"/>
                        <a:pt x="128896" y="11179"/>
                        <a:pt x="128896" y="24826"/>
                      </a:cubicBezTo>
                      <a:lnTo>
                        <a:pt x="128896" y="79896"/>
                      </a:lnTo>
                      <a:cubicBezTo>
                        <a:pt x="129033" y="118986"/>
                        <a:pt x="90594" y="151562"/>
                        <a:pt x="64431" y="15111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6" name="Freeform: Shape 6175">
                  <a:extLst>
                    <a:ext uri="{FF2B5EF4-FFF2-40B4-BE49-F238E27FC236}">
                      <a16:creationId xmlns:a16="http://schemas.microsoft.com/office/drawing/2014/main" id="{F0FA5BC0-35D6-47FC-886F-7ECDA910F80C}"/>
                    </a:ext>
                  </a:extLst>
                </p:cNvPr>
                <p:cNvSpPr/>
                <p:nvPr/>
              </p:nvSpPr>
              <p:spPr>
                <a:xfrm>
                  <a:off x="6358333" y="1282686"/>
                  <a:ext cx="198901" cy="803353"/>
                </a:xfrm>
                <a:custGeom>
                  <a:avLst/>
                  <a:gdLst>
                    <a:gd name="connsiteX0" fmla="*/ 10272 w 198901"/>
                    <a:gd name="connsiteY0" fmla="*/ 0 h 803353"/>
                    <a:gd name="connsiteX1" fmla="*/ 5883 w 198901"/>
                    <a:gd name="connsiteY1" fmla="*/ 424304 h 803353"/>
                    <a:gd name="connsiteX2" fmla="*/ 5883 w 198901"/>
                    <a:gd name="connsiteY2" fmla="*/ 792991 h 803353"/>
                    <a:gd name="connsiteX3" fmla="*/ 94042 w 198901"/>
                    <a:gd name="connsiteY3" fmla="*/ 792991 h 803353"/>
                    <a:gd name="connsiteX4" fmla="*/ 144037 w 198901"/>
                    <a:gd name="connsiteY4" fmla="*/ 424304 h 803353"/>
                    <a:gd name="connsiteX5" fmla="*/ 198901 w 198901"/>
                    <a:gd name="connsiteY5" fmla="*/ 11761 h 80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1" h="803353">
                      <a:moveTo>
                        <a:pt x="10272" y="0"/>
                      </a:moveTo>
                      <a:cubicBezTo>
                        <a:pt x="10272" y="0"/>
                        <a:pt x="19119" y="270171"/>
                        <a:pt x="5883" y="424304"/>
                      </a:cubicBezTo>
                      <a:cubicBezTo>
                        <a:pt x="-7353" y="578438"/>
                        <a:pt x="5883" y="792991"/>
                        <a:pt x="5883" y="792991"/>
                      </a:cubicBezTo>
                      <a:cubicBezTo>
                        <a:pt x="5883" y="792991"/>
                        <a:pt x="48162" y="816308"/>
                        <a:pt x="94042" y="792991"/>
                      </a:cubicBezTo>
                      <a:cubicBezTo>
                        <a:pt x="94042" y="792991"/>
                        <a:pt x="144346" y="495182"/>
                        <a:pt x="144037" y="424304"/>
                      </a:cubicBezTo>
                      <a:cubicBezTo>
                        <a:pt x="143694" y="348866"/>
                        <a:pt x="198901" y="11761"/>
                        <a:pt x="198901" y="1176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7" name="Freeform: Shape 6176">
                  <a:extLst>
                    <a:ext uri="{FF2B5EF4-FFF2-40B4-BE49-F238E27FC236}">
                      <a16:creationId xmlns:a16="http://schemas.microsoft.com/office/drawing/2014/main" id="{3124DC6D-6553-4C7F-B789-B4892BAFDC57}"/>
                    </a:ext>
                  </a:extLst>
                </p:cNvPr>
                <p:cNvSpPr/>
                <p:nvPr/>
              </p:nvSpPr>
              <p:spPr>
                <a:xfrm>
                  <a:off x="6488620" y="1282205"/>
                  <a:ext cx="198840" cy="803833"/>
                </a:xfrm>
                <a:custGeom>
                  <a:avLst/>
                  <a:gdLst>
                    <a:gd name="connsiteX0" fmla="*/ 192881 w 198840"/>
                    <a:gd name="connsiteY0" fmla="*/ 793471 h 803833"/>
                    <a:gd name="connsiteX1" fmla="*/ 104722 w 198840"/>
                    <a:gd name="connsiteY1" fmla="*/ 793471 h 803833"/>
                    <a:gd name="connsiteX2" fmla="*/ 54727 w 198840"/>
                    <a:gd name="connsiteY2" fmla="*/ 424785 h 803833"/>
                    <a:gd name="connsiteX3" fmla="*/ 33844 w 198840"/>
                    <a:gd name="connsiteY3" fmla="*/ 234269 h 803833"/>
                    <a:gd name="connsiteX4" fmla="*/ 0 w 198840"/>
                    <a:gd name="connsiteY4" fmla="*/ 12242 h 803833"/>
                    <a:gd name="connsiteX5" fmla="*/ 195899 w 198840"/>
                    <a:gd name="connsiteY5" fmla="*/ 0 h 803833"/>
                    <a:gd name="connsiteX6" fmla="*/ 192984 w 198840"/>
                    <a:gd name="connsiteY6" fmla="*/ 424785 h 803833"/>
                    <a:gd name="connsiteX7" fmla="*/ 192881 w 198840"/>
                    <a:gd name="connsiteY7" fmla="*/ 793471 h 8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40" h="803833">
                      <a:moveTo>
                        <a:pt x="192881" y="793471"/>
                      </a:moveTo>
                      <a:cubicBezTo>
                        <a:pt x="192881" y="793471"/>
                        <a:pt x="150568" y="816788"/>
                        <a:pt x="104722" y="793471"/>
                      </a:cubicBezTo>
                      <a:cubicBezTo>
                        <a:pt x="104722" y="793471"/>
                        <a:pt x="54418" y="495662"/>
                        <a:pt x="54727" y="424785"/>
                      </a:cubicBezTo>
                      <a:cubicBezTo>
                        <a:pt x="54727" y="392895"/>
                        <a:pt x="45160" y="314371"/>
                        <a:pt x="33844" y="234269"/>
                      </a:cubicBezTo>
                      <a:cubicBezTo>
                        <a:pt x="18379" y="124713"/>
                        <a:pt x="0" y="12242"/>
                        <a:pt x="0" y="12242"/>
                      </a:cubicBezTo>
                      <a:lnTo>
                        <a:pt x="195899" y="0"/>
                      </a:lnTo>
                      <a:cubicBezTo>
                        <a:pt x="195899" y="0"/>
                        <a:pt x="179748" y="270651"/>
                        <a:pt x="192984" y="424785"/>
                      </a:cubicBezTo>
                      <a:cubicBezTo>
                        <a:pt x="206220" y="578918"/>
                        <a:pt x="192881" y="793471"/>
                        <a:pt x="192881" y="79347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8" name="Freeform: Shape 6177">
                  <a:extLst>
                    <a:ext uri="{FF2B5EF4-FFF2-40B4-BE49-F238E27FC236}">
                      <a16:creationId xmlns:a16="http://schemas.microsoft.com/office/drawing/2014/main" id="{6C6E2CCD-434D-42F7-A70B-47BB91F88377}"/>
                    </a:ext>
                  </a:extLst>
                </p:cNvPr>
                <p:cNvSpPr/>
                <p:nvPr/>
              </p:nvSpPr>
              <p:spPr>
                <a:xfrm>
                  <a:off x="6359881" y="830332"/>
                  <a:ext cx="331520" cy="513458"/>
                </a:xfrm>
                <a:custGeom>
                  <a:avLst/>
                  <a:gdLst>
                    <a:gd name="connsiteX0" fmla="*/ 322477 w 331520"/>
                    <a:gd name="connsiteY0" fmla="*/ 497274 h 513458"/>
                    <a:gd name="connsiteX1" fmla="*/ 162754 w 331520"/>
                    <a:gd name="connsiteY1" fmla="*/ 513459 h 513458"/>
                    <a:gd name="connsiteX2" fmla="*/ 64651 w 331520"/>
                    <a:gd name="connsiteY2" fmla="*/ 505983 h 513458"/>
                    <a:gd name="connsiteX3" fmla="*/ 10061 w 331520"/>
                    <a:gd name="connsiteY3" fmla="*/ 497274 h 513458"/>
                    <a:gd name="connsiteX4" fmla="*/ 3203 w 331520"/>
                    <a:gd name="connsiteY4" fmla="*/ 415286 h 513458"/>
                    <a:gd name="connsiteX5" fmla="*/ 6632 w 331520"/>
                    <a:gd name="connsiteY5" fmla="*/ 235367 h 513458"/>
                    <a:gd name="connsiteX6" fmla="*/ 6975 w 331520"/>
                    <a:gd name="connsiteY6" fmla="*/ 212392 h 513458"/>
                    <a:gd name="connsiteX7" fmla="*/ 46888 w 331520"/>
                    <a:gd name="connsiteY7" fmla="*/ 13030 h 513458"/>
                    <a:gd name="connsiteX8" fmla="*/ 112039 w 331520"/>
                    <a:gd name="connsiteY8" fmla="*/ 0 h 513458"/>
                    <a:gd name="connsiteX9" fmla="*/ 164949 w 331520"/>
                    <a:gd name="connsiteY9" fmla="*/ 40119 h 513458"/>
                    <a:gd name="connsiteX10" fmla="*/ 216384 w 331520"/>
                    <a:gd name="connsiteY10" fmla="*/ 1132 h 513458"/>
                    <a:gd name="connsiteX11" fmla="*/ 296760 w 331520"/>
                    <a:gd name="connsiteY11" fmla="*/ 16631 h 513458"/>
                    <a:gd name="connsiteX12" fmla="*/ 311059 w 331520"/>
                    <a:gd name="connsiteY12" fmla="*/ 257449 h 513458"/>
                    <a:gd name="connsiteX13" fmla="*/ 322477 w 331520"/>
                    <a:gd name="connsiteY13" fmla="*/ 497274 h 5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520" h="513458">
                      <a:moveTo>
                        <a:pt x="322477" y="497274"/>
                      </a:moveTo>
                      <a:cubicBezTo>
                        <a:pt x="322477" y="497274"/>
                        <a:pt x="238947" y="513459"/>
                        <a:pt x="162754" y="513459"/>
                      </a:cubicBezTo>
                      <a:cubicBezTo>
                        <a:pt x="129939" y="513050"/>
                        <a:pt x="97158" y="510554"/>
                        <a:pt x="64651" y="505983"/>
                      </a:cubicBezTo>
                      <a:cubicBezTo>
                        <a:pt x="32864" y="501766"/>
                        <a:pt x="10061" y="497274"/>
                        <a:pt x="10061" y="497274"/>
                      </a:cubicBezTo>
                      <a:cubicBezTo>
                        <a:pt x="10061" y="497274"/>
                        <a:pt x="-6879" y="498782"/>
                        <a:pt x="3203" y="415286"/>
                      </a:cubicBezTo>
                      <a:cubicBezTo>
                        <a:pt x="10815" y="351747"/>
                        <a:pt x="8415" y="294380"/>
                        <a:pt x="6632" y="235367"/>
                      </a:cubicBezTo>
                      <a:cubicBezTo>
                        <a:pt x="6426" y="228783"/>
                        <a:pt x="6632" y="221033"/>
                        <a:pt x="6975" y="212392"/>
                      </a:cubicBezTo>
                      <a:cubicBezTo>
                        <a:pt x="10404" y="143572"/>
                        <a:pt x="30978" y="19682"/>
                        <a:pt x="46888" y="13030"/>
                      </a:cubicBezTo>
                      <a:cubicBezTo>
                        <a:pt x="46888" y="13030"/>
                        <a:pt x="70480" y="4252"/>
                        <a:pt x="112039" y="0"/>
                      </a:cubicBezTo>
                      <a:cubicBezTo>
                        <a:pt x="112039" y="823"/>
                        <a:pt x="136248" y="36176"/>
                        <a:pt x="164949" y="40119"/>
                      </a:cubicBezTo>
                      <a:cubicBezTo>
                        <a:pt x="182780" y="33056"/>
                        <a:pt x="196770" y="27055"/>
                        <a:pt x="216384" y="1132"/>
                      </a:cubicBezTo>
                      <a:cubicBezTo>
                        <a:pt x="243507" y="4331"/>
                        <a:pt x="270391" y="9509"/>
                        <a:pt x="296760" y="16631"/>
                      </a:cubicBezTo>
                      <a:cubicBezTo>
                        <a:pt x="296760" y="16631"/>
                        <a:pt x="299743" y="29764"/>
                        <a:pt x="311059" y="257449"/>
                      </a:cubicBezTo>
                      <a:cubicBezTo>
                        <a:pt x="315619" y="347666"/>
                        <a:pt x="346480" y="497582"/>
                        <a:pt x="322477" y="497274"/>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9" name="Freeform: Shape 6178">
                  <a:extLst>
                    <a:ext uri="{FF2B5EF4-FFF2-40B4-BE49-F238E27FC236}">
                      <a16:creationId xmlns:a16="http://schemas.microsoft.com/office/drawing/2014/main" id="{71A2B43A-93E1-4248-AAA5-C88B4A707533}"/>
                    </a:ext>
                  </a:extLst>
                </p:cNvPr>
                <p:cNvSpPr/>
                <p:nvPr/>
              </p:nvSpPr>
              <p:spPr>
                <a:xfrm>
                  <a:off x="6359710" y="1042724"/>
                  <a:ext cx="84241" cy="293590"/>
                </a:xfrm>
                <a:custGeom>
                  <a:avLst/>
                  <a:gdLst>
                    <a:gd name="connsiteX0" fmla="*/ 64651 w 84241"/>
                    <a:gd name="connsiteY0" fmla="*/ 293591 h 293590"/>
                    <a:gd name="connsiteX1" fmla="*/ 10061 w 84241"/>
                    <a:gd name="connsiteY1" fmla="*/ 284881 h 293590"/>
                    <a:gd name="connsiteX2" fmla="*/ 3203 w 84241"/>
                    <a:gd name="connsiteY2" fmla="*/ 202894 h 293590"/>
                    <a:gd name="connsiteX3" fmla="*/ 6632 w 84241"/>
                    <a:gd name="connsiteY3" fmla="*/ 22974 h 293590"/>
                    <a:gd name="connsiteX4" fmla="*/ 6975 w 84241"/>
                    <a:gd name="connsiteY4" fmla="*/ 0 h 293590"/>
                    <a:gd name="connsiteX5" fmla="*/ 80732 w 84241"/>
                    <a:gd name="connsiteY5" fmla="*/ 160546 h 293590"/>
                    <a:gd name="connsiteX6" fmla="*/ 64651 w 84241"/>
                    <a:gd name="connsiteY6" fmla="*/ 293591 h 29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41" h="293590">
                      <a:moveTo>
                        <a:pt x="64651" y="293591"/>
                      </a:moveTo>
                      <a:cubicBezTo>
                        <a:pt x="32864" y="289373"/>
                        <a:pt x="10061" y="284881"/>
                        <a:pt x="10061" y="284881"/>
                      </a:cubicBezTo>
                      <a:cubicBezTo>
                        <a:pt x="10061" y="284881"/>
                        <a:pt x="-6878" y="286390"/>
                        <a:pt x="3203" y="202894"/>
                      </a:cubicBezTo>
                      <a:cubicBezTo>
                        <a:pt x="10815" y="139355"/>
                        <a:pt x="8415" y="81987"/>
                        <a:pt x="6632" y="22974"/>
                      </a:cubicBezTo>
                      <a:cubicBezTo>
                        <a:pt x="6426" y="16391"/>
                        <a:pt x="6632" y="8641"/>
                        <a:pt x="6975" y="0"/>
                      </a:cubicBezTo>
                      <a:cubicBezTo>
                        <a:pt x="11844" y="7784"/>
                        <a:pt x="66125" y="95429"/>
                        <a:pt x="80732" y="160546"/>
                      </a:cubicBezTo>
                      <a:cubicBezTo>
                        <a:pt x="91397" y="208072"/>
                        <a:pt x="75349" y="263999"/>
                        <a:pt x="64651" y="293591"/>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0" name="Freeform: Shape 6179">
                  <a:extLst>
                    <a:ext uri="{FF2B5EF4-FFF2-40B4-BE49-F238E27FC236}">
                      <a16:creationId xmlns:a16="http://schemas.microsoft.com/office/drawing/2014/main" id="{BB3E8FDC-819B-4EDA-A525-BA61E3E80021}"/>
                    </a:ext>
                  </a:extLst>
                </p:cNvPr>
                <p:cNvSpPr/>
                <p:nvPr/>
              </p:nvSpPr>
              <p:spPr>
                <a:xfrm>
                  <a:off x="6522464" y="1422589"/>
                  <a:ext cx="52523" cy="284401"/>
                </a:xfrm>
                <a:custGeom>
                  <a:avLst/>
                  <a:gdLst>
                    <a:gd name="connsiteX0" fmla="*/ 20882 w 52523"/>
                    <a:gd name="connsiteY0" fmla="*/ 284401 h 284401"/>
                    <a:gd name="connsiteX1" fmla="*/ 0 w 52523"/>
                    <a:gd name="connsiteY1" fmla="*/ 93886 h 284401"/>
                    <a:gd name="connsiteX2" fmla="*/ 40291 w 52523"/>
                    <a:gd name="connsiteY2" fmla="*/ 0 h 284401"/>
                    <a:gd name="connsiteX3" fmla="*/ 20882 w 52523"/>
                    <a:gd name="connsiteY3" fmla="*/ 284401 h 284401"/>
                  </a:gdLst>
                  <a:ahLst/>
                  <a:cxnLst>
                    <a:cxn ang="0">
                      <a:pos x="connsiteX0" y="connsiteY0"/>
                    </a:cxn>
                    <a:cxn ang="0">
                      <a:pos x="connsiteX1" y="connsiteY1"/>
                    </a:cxn>
                    <a:cxn ang="0">
                      <a:pos x="connsiteX2" y="connsiteY2"/>
                    </a:cxn>
                    <a:cxn ang="0">
                      <a:pos x="connsiteX3" y="connsiteY3"/>
                    </a:cxn>
                  </a:cxnLst>
                  <a:rect l="l" t="t" r="r" b="b"/>
                  <a:pathLst>
                    <a:path w="52523" h="284401">
                      <a:moveTo>
                        <a:pt x="20882" y="284401"/>
                      </a:moveTo>
                      <a:cubicBezTo>
                        <a:pt x="20882" y="252512"/>
                        <a:pt x="11316" y="173987"/>
                        <a:pt x="0" y="93886"/>
                      </a:cubicBezTo>
                      <a:cubicBezTo>
                        <a:pt x="11727" y="46051"/>
                        <a:pt x="40291" y="0"/>
                        <a:pt x="40291" y="0"/>
                      </a:cubicBezTo>
                      <a:cubicBezTo>
                        <a:pt x="76467" y="101430"/>
                        <a:pt x="20882" y="284401"/>
                        <a:pt x="20882" y="284401"/>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1" name="Freeform: Shape 6180">
                  <a:extLst>
                    <a:ext uri="{FF2B5EF4-FFF2-40B4-BE49-F238E27FC236}">
                      <a16:creationId xmlns:a16="http://schemas.microsoft.com/office/drawing/2014/main" id="{83EF6FA4-06C1-4CC3-8385-C38D0F2BF16B}"/>
                    </a:ext>
                  </a:extLst>
                </p:cNvPr>
                <p:cNvSpPr/>
                <p:nvPr/>
              </p:nvSpPr>
              <p:spPr>
                <a:xfrm>
                  <a:off x="6187622" y="841956"/>
                  <a:ext cx="223227" cy="459040"/>
                </a:xfrm>
                <a:custGeom>
                  <a:avLst/>
                  <a:gdLst>
                    <a:gd name="connsiteX0" fmla="*/ 101567 w 223227"/>
                    <a:gd name="connsiteY0" fmla="*/ 272468 h 459040"/>
                    <a:gd name="connsiteX1" fmla="*/ 116758 w 223227"/>
                    <a:gd name="connsiteY1" fmla="*/ 313788 h 459040"/>
                    <a:gd name="connsiteX2" fmla="*/ 172787 w 223227"/>
                    <a:gd name="connsiteY2" fmla="*/ 427974 h 459040"/>
                    <a:gd name="connsiteX3" fmla="*/ 162158 w 223227"/>
                    <a:gd name="connsiteY3" fmla="*/ 459040 h 459040"/>
                    <a:gd name="connsiteX4" fmla="*/ 41148 w 223227"/>
                    <a:gd name="connsiteY4" fmla="*/ 343312 h 459040"/>
                    <a:gd name="connsiteX5" fmla="*/ 0 w 223227"/>
                    <a:gd name="connsiteY5" fmla="*/ 276549 h 459040"/>
                    <a:gd name="connsiteX6" fmla="*/ 223228 w 223227"/>
                    <a:gd name="connsiteY6" fmla="*/ 0 h 459040"/>
                    <a:gd name="connsiteX7" fmla="*/ 212358 w 223227"/>
                    <a:gd name="connsiteY7" fmla="*/ 176285 h 459040"/>
                    <a:gd name="connsiteX8" fmla="*/ 101567 w 223227"/>
                    <a:gd name="connsiteY8" fmla="*/ 272468 h 45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7" h="459040">
                      <a:moveTo>
                        <a:pt x="101567" y="272468"/>
                      </a:moveTo>
                      <a:cubicBezTo>
                        <a:pt x="99578" y="274149"/>
                        <a:pt x="106505" y="291362"/>
                        <a:pt x="116758" y="313788"/>
                      </a:cubicBezTo>
                      <a:cubicBezTo>
                        <a:pt x="137812" y="359874"/>
                        <a:pt x="172787" y="427974"/>
                        <a:pt x="172787" y="427974"/>
                      </a:cubicBezTo>
                      <a:cubicBezTo>
                        <a:pt x="170078" y="438600"/>
                        <a:pt x="166547" y="448990"/>
                        <a:pt x="162158" y="459040"/>
                      </a:cubicBezTo>
                      <a:cubicBezTo>
                        <a:pt x="103316" y="412817"/>
                        <a:pt x="65391" y="373487"/>
                        <a:pt x="41148" y="343312"/>
                      </a:cubicBezTo>
                      <a:cubicBezTo>
                        <a:pt x="7098" y="300895"/>
                        <a:pt x="0" y="276549"/>
                        <a:pt x="0" y="276549"/>
                      </a:cubicBezTo>
                      <a:cubicBezTo>
                        <a:pt x="131022" y="9841"/>
                        <a:pt x="223228" y="0"/>
                        <a:pt x="223228" y="0"/>
                      </a:cubicBezTo>
                      <a:lnTo>
                        <a:pt x="212358" y="176285"/>
                      </a:lnTo>
                      <a:cubicBezTo>
                        <a:pt x="212358" y="176285"/>
                        <a:pt x="107636" y="267393"/>
                        <a:pt x="101567" y="27246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2" name="Freeform: Shape 6181">
                  <a:extLst>
                    <a:ext uri="{FF2B5EF4-FFF2-40B4-BE49-F238E27FC236}">
                      <a16:creationId xmlns:a16="http://schemas.microsoft.com/office/drawing/2014/main" id="{6A99E5EA-CD92-4810-8CE9-1DD47CF01006}"/>
                    </a:ext>
                  </a:extLst>
                </p:cNvPr>
                <p:cNvSpPr/>
                <p:nvPr/>
              </p:nvSpPr>
              <p:spPr>
                <a:xfrm>
                  <a:off x="6348528" y="1255291"/>
                  <a:ext cx="60947" cy="48340"/>
                </a:xfrm>
                <a:custGeom>
                  <a:avLst/>
                  <a:gdLst>
                    <a:gd name="connsiteX0" fmla="*/ 4921 w 60947"/>
                    <a:gd name="connsiteY0" fmla="*/ 17965 h 48340"/>
                    <a:gd name="connsiteX1" fmla="*/ 49498 w 60947"/>
                    <a:gd name="connsiteY1" fmla="*/ 5003 h 48340"/>
                    <a:gd name="connsiteX2" fmla="*/ 54778 w 60947"/>
                    <a:gd name="connsiteY2" fmla="*/ 45603 h 48340"/>
                    <a:gd name="connsiteX3" fmla="*/ 21277 w 60947"/>
                    <a:gd name="connsiteY3" fmla="*/ 39122 h 48340"/>
                    <a:gd name="connsiteX4" fmla="*/ 1149 w 60947"/>
                    <a:gd name="connsiteY4" fmla="*/ 45671 h 48340"/>
                    <a:gd name="connsiteX5" fmla="*/ 4921 w 60947"/>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7" h="48340">
                      <a:moveTo>
                        <a:pt x="4921" y="17965"/>
                      </a:moveTo>
                      <a:cubicBezTo>
                        <a:pt x="4921" y="17965"/>
                        <a:pt x="36673" y="-11456"/>
                        <a:pt x="49498" y="5003"/>
                      </a:cubicBezTo>
                      <a:cubicBezTo>
                        <a:pt x="62322" y="21462"/>
                        <a:pt x="64791" y="47351"/>
                        <a:pt x="54778" y="45603"/>
                      </a:cubicBezTo>
                      <a:cubicBezTo>
                        <a:pt x="44766" y="43854"/>
                        <a:pt x="24192" y="34424"/>
                        <a:pt x="21277" y="39122"/>
                      </a:cubicBezTo>
                      <a:cubicBezTo>
                        <a:pt x="18362" y="43820"/>
                        <a:pt x="5161" y="52838"/>
                        <a:pt x="1149" y="45671"/>
                      </a:cubicBezTo>
                      <a:cubicBezTo>
                        <a:pt x="-2863" y="38505"/>
                        <a:pt x="4921" y="17965"/>
                        <a:pt x="4921"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3" name="Freeform: Shape 6182">
                  <a:extLst>
                    <a:ext uri="{FF2B5EF4-FFF2-40B4-BE49-F238E27FC236}">
                      <a16:creationId xmlns:a16="http://schemas.microsoft.com/office/drawing/2014/main" id="{CD45B599-9269-4E52-8081-4735FC2A513E}"/>
                    </a:ext>
                  </a:extLst>
                </p:cNvPr>
                <p:cNvSpPr/>
                <p:nvPr/>
              </p:nvSpPr>
              <p:spPr>
                <a:xfrm>
                  <a:off x="6228770" y="1155710"/>
                  <a:ext cx="131639" cy="145252"/>
                </a:xfrm>
                <a:custGeom>
                  <a:avLst/>
                  <a:gdLst>
                    <a:gd name="connsiteX0" fmla="*/ 131639 w 131639"/>
                    <a:gd name="connsiteY0" fmla="*/ 114186 h 145252"/>
                    <a:gd name="connsiteX1" fmla="*/ 121010 w 131639"/>
                    <a:gd name="connsiteY1" fmla="*/ 145252 h 145252"/>
                    <a:gd name="connsiteX2" fmla="*/ 0 w 131639"/>
                    <a:gd name="connsiteY2" fmla="*/ 29524 h 145252"/>
                    <a:gd name="connsiteX3" fmla="*/ 75438 w 131639"/>
                    <a:gd name="connsiteY3" fmla="*/ 0 h 145252"/>
                    <a:gd name="connsiteX4" fmla="*/ 131639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131639" y="114186"/>
                      </a:moveTo>
                      <a:cubicBezTo>
                        <a:pt x="128930" y="124812"/>
                        <a:pt x="125399" y="135202"/>
                        <a:pt x="121010" y="145252"/>
                      </a:cubicBezTo>
                      <a:cubicBezTo>
                        <a:pt x="62168" y="99030"/>
                        <a:pt x="24243" y="59699"/>
                        <a:pt x="0" y="29524"/>
                      </a:cubicBezTo>
                      <a:cubicBezTo>
                        <a:pt x="18277" y="28152"/>
                        <a:pt x="44920" y="21637"/>
                        <a:pt x="75438" y="0"/>
                      </a:cubicBezTo>
                      <a:cubicBezTo>
                        <a:pt x="96664" y="46086"/>
                        <a:pt x="131639" y="114186"/>
                        <a:pt x="131639"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4" name="Freeform: Shape 6183">
                  <a:extLst>
                    <a:ext uri="{FF2B5EF4-FFF2-40B4-BE49-F238E27FC236}">
                      <a16:creationId xmlns:a16="http://schemas.microsoft.com/office/drawing/2014/main" id="{3E2BBA27-3142-4A52-86B4-84B8A5BD8ED7}"/>
                    </a:ext>
                  </a:extLst>
                </p:cNvPr>
                <p:cNvSpPr/>
                <p:nvPr/>
              </p:nvSpPr>
              <p:spPr>
                <a:xfrm>
                  <a:off x="6647349" y="844562"/>
                  <a:ext cx="219147" cy="456399"/>
                </a:xfrm>
                <a:custGeom>
                  <a:avLst/>
                  <a:gdLst>
                    <a:gd name="connsiteX0" fmla="*/ 219147 w 219147"/>
                    <a:gd name="connsiteY0" fmla="*/ 273909 h 456399"/>
                    <a:gd name="connsiteX1" fmla="*/ 177999 w 219147"/>
                    <a:gd name="connsiteY1" fmla="*/ 340671 h 456399"/>
                    <a:gd name="connsiteX2" fmla="*/ 56990 w 219147"/>
                    <a:gd name="connsiteY2" fmla="*/ 456400 h 456399"/>
                    <a:gd name="connsiteX3" fmla="*/ 46394 w 219147"/>
                    <a:gd name="connsiteY3" fmla="*/ 425333 h 456399"/>
                    <a:gd name="connsiteX4" fmla="*/ 102424 w 219147"/>
                    <a:gd name="connsiteY4" fmla="*/ 311147 h 456399"/>
                    <a:gd name="connsiteX5" fmla="*/ 117614 w 219147"/>
                    <a:gd name="connsiteY5" fmla="*/ 269828 h 456399"/>
                    <a:gd name="connsiteX6" fmla="*/ 20265 w 219147"/>
                    <a:gd name="connsiteY6" fmla="*/ 185440 h 456399"/>
                    <a:gd name="connsiteX7" fmla="*/ 6549 w 219147"/>
                    <a:gd name="connsiteY7" fmla="*/ 173645 h 456399"/>
                    <a:gd name="connsiteX8" fmla="*/ 0 w 219147"/>
                    <a:gd name="connsiteY8" fmla="*/ 0 h 456399"/>
                    <a:gd name="connsiteX9" fmla="*/ 219147 w 219147"/>
                    <a:gd name="connsiteY9" fmla="*/ 273909 h 4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147" h="456399">
                      <a:moveTo>
                        <a:pt x="219147" y="273909"/>
                      </a:moveTo>
                      <a:cubicBezTo>
                        <a:pt x="219147" y="273909"/>
                        <a:pt x="212289" y="298254"/>
                        <a:pt x="177999" y="340671"/>
                      </a:cubicBezTo>
                      <a:cubicBezTo>
                        <a:pt x="153791" y="370846"/>
                        <a:pt x="115831" y="410177"/>
                        <a:pt x="56990" y="456400"/>
                      </a:cubicBezTo>
                      <a:cubicBezTo>
                        <a:pt x="52601" y="446353"/>
                        <a:pt x="49069" y="435960"/>
                        <a:pt x="46394" y="425333"/>
                      </a:cubicBezTo>
                      <a:cubicBezTo>
                        <a:pt x="46394" y="425333"/>
                        <a:pt x="81370" y="357233"/>
                        <a:pt x="102424" y="311147"/>
                      </a:cubicBezTo>
                      <a:cubicBezTo>
                        <a:pt x="112711" y="288722"/>
                        <a:pt x="119569" y="271508"/>
                        <a:pt x="117614" y="269828"/>
                      </a:cubicBezTo>
                      <a:cubicBezTo>
                        <a:pt x="112917" y="265919"/>
                        <a:pt x="49034" y="210266"/>
                        <a:pt x="20265" y="185440"/>
                      </a:cubicBezTo>
                      <a:lnTo>
                        <a:pt x="6549" y="173645"/>
                      </a:lnTo>
                      <a:lnTo>
                        <a:pt x="0" y="0"/>
                      </a:lnTo>
                      <a:cubicBezTo>
                        <a:pt x="0" y="0"/>
                        <a:pt x="88125" y="7201"/>
                        <a:pt x="219147" y="273909"/>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5" name="Freeform: Shape 6184">
                  <a:extLst>
                    <a:ext uri="{FF2B5EF4-FFF2-40B4-BE49-F238E27FC236}">
                      <a16:creationId xmlns:a16="http://schemas.microsoft.com/office/drawing/2014/main" id="{E91CF0A3-8FA1-4E1D-A33F-CD4DCED2EF23}"/>
                    </a:ext>
                  </a:extLst>
                </p:cNvPr>
                <p:cNvSpPr/>
                <p:nvPr/>
              </p:nvSpPr>
              <p:spPr>
                <a:xfrm>
                  <a:off x="6644773" y="1255291"/>
                  <a:ext cx="60910" cy="48340"/>
                </a:xfrm>
                <a:custGeom>
                  <a:avLst/>
                  <a:gdLst>
                    <a:gd name="connsiteX0" fmla="*/ 56033 w 60910"/>
                    <a:gd name="connsiteY0" fmla="*/ 17965 h 48340"/>
                    <a:gd name="connsiteX1" fmla="*/ 11456 w 60910"/>
                    <a:gd name="connsiteY1" fmla="*/ 5003 h 48340"/>
                    <a:gd name="connsiteX2" fmla="*/ 6141 w 60910"/>
                    <a:gd name="connsiteY2" fmla="*/ 45603 h 48340"/>
                    <a:gd name="connsiteX3" fmla="*/ 39677 w 60910"/>
                    <a:gd name="connsiteY3" fmla="*/ 39122 h 48340"/>
                    <a:gd name="connsiteX4" fmla="*/ 59771 w 60910"/>
                    <a:gd name="connsiteY4" fmla="*/ 45671 h 48340"/>
                    <a:gd name="connsiteX5" fmla="*/ 56033 w 60910"/>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10" h="48340">
                      <a:moveTo>
                        <a:pt x="56033" y="17965"/>
                      </a:moveTo>
                      <a:cubicBezTo>
                        <a:pt x="56033" y="17965"/>
                        <a:pt x="24281" y="-11456"/>
                        <a:pt x="11456" y="5003"/>
                      </a:cubicBezTo>
                      <a:cubicBezTo>
                        <a:pt x="-1368" y="21462"/>
                        <a:pt x="-3837" y="47351"/>
                        <a:pt x="6141" y="45603"/>
                      </a:cubicBezTo>
                      <a:cubicBezTo>
                        <a:pt x="16120" y="43854"/>
                        <a:pt x="36728" y="34424"/>
                        <a:pt x="39677" y="39122"/>
                      </a:cubicBezTo>
                      <a:cubicBezTo>
                        <a:pt x="42626" y="43820"/>
                        <a:pt x="55793" y="52838"/>
                        <a:pt x="59771" y="45671"/>
                      </a:cubicBezTo>
                      <a:cubicBezTo>
                        <a:pt x="63749" y="38505"/>
                        <a:pt x="56033" y="17965"/>
                        <a:pt x="56033"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6" name="Freeform: Shape 6185">
                  <a:extLst>
                    <a:ext uri="{FF2B5EF4-FFF2-40B4-BE49-F238E27FC236}">
                      <a16:creationId xmlns:a16="http://schemas.microsoft.com/office/drawing/2014/main" id="{A738B093-E2AF-4021-A1AB-FE3CAF3236ED}"/>
                    </a:ext>
                  </a:extLst>
                </p:cNvPr>
                <p:cNvSpPr/>
                <p:nvPr/>
              </p:nvSpPr>
              <p:spPr>
                <a:xfrm>
                  <a:off x="6693811" y="1155710"/>
                  <a:ext cx="131639" cy="145252"/>
                </a:xfrm>
                <a:custGeom>
                  <a:avLst/>
                  <a:gdLst>
                    <a:gd name="connsiteX0" fmla="*/ 0 w 131639"/>
                    <a:gd name="connsiteY0" fmla="*/ 114186 h 145252"/>
                    <a:gd name="connsiteX1" fmla="*/ 10630 w 131639"/>
                    <a:gd name="connsiteY1" fmla="*/ 145252 h 145252"/>
                    <a:gd name="connsiteX2" fmla="*/ 131639 w 131639"/>
                    <a:gd name="connsiteY2" fmla="*/ 29524 h 145252"/>
                    <a:gd name="connsiteX3" fmla="*/ 56201 w 131639"/>
                    <a:gd name="connsiteY3" fmla="*/ 0 h 145252"/>
                    <a:gd name="connsiteX4" fmla="*/ 0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0" y="114186"/>
                      </a:moveTo>
                      <a:cubicBezTo>
                        <a:pt x="2709" y="124812"/>
                        <a:pt x="6241" y="135202"/>
                        <a:pt x="10630" y="145252"/>
                      </a:cubicBezTo>
                      <a:cubicBezTo>
                        <a:pt x="69472" y="99030"/>
                        <a:pt x="107431" y="59699"/>
                        <a:pt x="131639" y="29524"/>
                      </a:cubicBezTo>
                      <a:cubicBezTo>
                        <a:pt x="113397" y="28152"/>
                        <a:pt x="86720" y="21637"/>
                        <a:pt x="56201" y="0"/>
                      </a:cubicBezTo>
                      <a:cubicBezTo>
                        <a:pt x="34976" y="46086"/>
                        <a:pt x="0" y="114186"/>
                        <a:pt x="0"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7" name="Freeform: Shape 6186">
                  <a:extLst>
                    <a:ext uri="{FF2B5EF4-FFF2-40B4-BE49-F238E27FC236}">
                      <a16:creationId xmlns:a16="http://schemas.microsoft.com/office/drawing/2014/main" id="{D6FE4B52-E74F-4235-A969-B9427FAEB896}"/>
                    </a:ext>
                  </a:extLst>
                </p:cNvPr>
                <p:cNvSpPr/>
                <p:nvPr/>
              </p:nvSpPr>
              <p:spPr>
                <a:xfrm>
                  <a:off x="6667717" y="1022895"/>
                  <a:ext cx="97349" cy="91529"/>
                </a:xfrm>
                <a:custGeom>
                  <a:avLst/>
                  <a:gdLst>
                    <a:gd name="connsiteX0" fmla="*/ 97349 w 97349"/>
                    <a:gd name="connsiteY0" fmla="*/ 91529 h 91529"/>
                    <a:gd name="connsiteX1" fmla="*/ 0 w 97349"/>
                    <a:gd name="connsiteY1" fmla="*/ 7142 h 91529"/>
                    <a:gd name="connsiteX2" fmla="*/ 46154 w 97349"/>
                    <a:gd name="connsiteY2" fmla="*/ 16949 h 91529"/>
                    <a:gd name="connsiteX3" fmla="*/ 97349 w 97349"/>
                    <a:gd name="connsiteY3" fmla="*/ 91529 h 91529"/>
                  </a:gdLst>
                  <a:ahLst/>
                  <a:cxnLst>
                    <a:cxn ang="0">
                      <a:pos x="connsiteX0" y="connsiteY0"/>
                    </a:cxn>
                    <a:cxn ang="0">
                      <a:pos x="connsiteX1" y="connsiteY1"/>
                    </a:cxn>
                    <a:cxn ang="0">
                      <a:pos x="connsiteX2" y="connsiteY2"/>
                    </a:cxn>
                    <a:cxn ang="0">
                      <a:pos x="connsiteX3" y="connsiteY3"/>
                    </a:cxn>
                  </a:cxnLst>
                  <a:rect l="l" t="t" r="r" b="b"/>
                  <a:pathLst>
                    <a:path w="97349" h="91529">
                      <a:moveTo>
                        <a:pt x="97349" y="91529"/>
                      </a:moveTo>
                      <a:cubicBezTo>
                        <a:pt x="92652" y="87620"/>
                        <a:pt x="28769" y="31968"/>
                        <a:pt x="0" y="7142"/>
                      </a:cubicBezTo>
                      <a:cubicBezTo>
                        <a:pt x="0" y="7142"/>
                        <a:pt x="28530" y="-14221"/>
                        <a:pt x="46154" y="16949"/>
                      </a:cubicBezTo>
                      <a:cubicBezTo>
                        <a:pt x="63779" y="48118"/>
                        <a:pt x="97349" y="91529"/>
                        <a:pt x="97349" y="9152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8" name="Freeform: Shape 6187">
                  <a:extLst>
                    <a:ext uri="{FF2B5EF4-FFF2-40B4-BE49-F238E27FC236}">
                      <a16:creationId xmlns:a16="http://schemas.microsoft.com/office/drawing/2014/main" id="{0ABFACFC-FD2E-41DF-881A-37FA604A4CCE}"/>
                    </a:ext>
                  </a:extLst>
                </p:cNvPr>
                <p:cNvSpPr/>
                <p:nvPr/>
              </p:nvSpPr>
              <p:spPr>
                <a:xfrm>
                  <a:off x="6814534" y="1118471"/>
                  <a:ext cx="51961" cy="66762"/>
                </a:xfrm>
                <a:custGeom>
                  <a:avLst/>
                  <a:gdLst>
                    <a:gd name="connsiteX0" fmla="*/ 51962 w 51961"/>
                    <a:gd name="connsiteY0" fmla="*/ 0 h 66762"/>
                    <a:gd name="connsiteX1" fmla="*/ 10814 w 51961"/>
                    <a:gd name="connsiteY1" fmla="*/ 66763 h 66762"/>
                    <a:gd name="connsiteX2" fmla="*/ 51962 w 51961"/>
                    <a:gd name="connsiteY2" fmla="*/ 0 h 66762"/>
                  </a:gdLst>
                  <a:ahLst/>
                  <a:cxnLst>
                    <a:cxn ang="0">
                      <a:pos x="connsiteX0" y="connsiteY0"/>
                    </a:cxn>
                    <a:cxn ang="0">
                      <a:pos x="connsiteX1" y="connsiteY1"/>
                    </a:cxn>
                    <a:cxn ang="0">
                      <a:pos x="connsiteX2" y="connsiteY2"/>
                    </a:cxn>
                  </a:cxnLst>
                  <a:rect l="l" t="t" r="r" b="b"/>
                  <a:pathLst>
                    <a:path w="51961" h="66762">
                      <a:moveTo>
                        <a:pt x="51962" y="0"/>
                      </a:moveTo>
                      <a:cubicBezTo>
                        <a:pt x="51962" y="0"/>
                        <a:pt x="45104" y="24346"/>
                        <a:pt x="10814" y="66763"/>
                      </a:cubicBezTo>
                      <a:cubicBezTo>
                        <a:pt x="-28483" y="66214"/>
                        <a:pt x="51962" y="0"/>
                        <a:pt x="51962" y="0"/>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9" name="Freeform: Shape 6188">
                  <a:extLst>
                    <a:ext uri="{FF2B5EF4-FFF2-40B4-BE49-F238E27FC236}">
                      <a16:creationId xmlns:a16="http://schemas.microsoft.com/office/drawing/2014/main" id="{AD388A28-44F0-4F86-9F55-C6AB9A5BBACB}"/>
                    </a:ext>
                  </a:extLst>
                </p:cNvPr>
                <p:cNvSpPr/>
                <p:nvPr/>
              </p:nvSpPr>
              <p:spPr>
                <a:xfrm>
                  <a:off x="6460262" y="604841"/>
                  <a:ext cx="145046" cy="74100"/>
                </a:xfrm>
                <a:custGeom>
                  <a:avLst/>
                  <a:gdLst>
                    <a:gd name="connsiteX0" fmla="*/ 69 w 145046"/>
                    <a:gd name="connsiteY0" fmla="*/ 74101 h 74100"/>
                    <a:gd name="connsiteX1" fmla="*/ 67414 w 145046"/>
                    <a:gd name="connsiteY1" fmla="*/ 33501 h 74100"/>
                    <a:gd name="connsiteX2" fmla="*/ 128965 w 145046"/>
                    <a:gd name="connsiteY2" fmla="*/ 64842 h 74100"/>
                    <a:gd name="connsiteX3" fmla="*/ 145047 w 145046"/>
                    <a:gd name="connsiteY3" fmla="*/ 18071 h 74100"/>
                    <a:gd name="connsiteX4" fmla="*/ 84182 w 145046"/>
                    <a:gd name="connsiteY4" fmla="*/ 0 h 74100"/>
                    <a:gd name="connsiteX5" fmla="*/ 5315 w 145046"/>
                    <a:gd name="connsiteY5" fmla="*/ 20574 h 74100"/>
                    <a:gd name="connsiteX6" fmla="*/ 0 w 145046"/>
                    <a:gd name="connsiteY6" fmla="*/ 32953 h 7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46" h="74100">
                      <a:moveTo>
                        <a:pt x="69" y="74101"/>
                      </a:moveTo>
                      <a:cubicBezTo>
                        <a:pt x="69" y="74101"/>
                        <a:pt x="15808" y="26095"/>
                        <a:pt x="67414" y="33501"/>
                      </a:cubicBezTo>
                      <a:cubicBezTo>
                        <a:pt x="119020" y="40908"/>
                        <a:pt x="123478" y="52052"/>
                        <a:pt x="128965" y="64842"/>
                      </a:cubicBezTo>
                      <a:cubicBezTo>
                        <a:pt x="134451" y="77633"/>
                        <a:pt x="145047" y="18071"/>
                        <a:pt x="145047" y="18071"/>
                      </a:cubicBezTo>
                      <a:lnTo>
                        <a:pt x="84182" y="0"/>
                      </a:lnTo>
                      <a:cubicBezTo>
                        <a:pt x="84182" y="0"/>
                        <a:pt x="10527" y="8367"/>
                        <a:pt x="5315" y="20574"/>
                      </a:cubicBezTo>
                      <a:lnTo>
                        <a:pt x="0" y="32953"/>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0" name="Freeform: Shape 6189">
                  <a:extLst>
                    <a:ext uri="{FF2B5EF4-FFF2-40B4-BE49-F238E27FC236}">
                      <a16:creationId xmlns:a16="http://schemas.microsoft.com/office/drawing/2014/main" id="{4658AB7F-E3E8-4CDD-ACFF-4F4806D332E7}"/>
                    </a:ext>
                  </a:extLst>
                </p:cNvPr>
                <p:cNvSpPr/>
                <p:nvPr/>
              </p:nvSpPr>
              <p:spPr>
                <a:xfrm>
                  <a:off x="6462944" y="679789"/>
                  <a:ext cx="55922" cy="35123"/>
                </a:xfrm>
                <a:custGeom>
                  <a:avLst/>
                  <a:gdLst>
                    <a:gd name="connsiteX0" fmla="*/ 30271 w 55922"/>
                    <a:gd name="connsiteY0" fmla="*/ 35123 h 35123"/>
                    <a:gd name="connsiteX1" fmla="*/ 405 w 55922"/>
                    <a:gd name="connsiteY1" fmla="*/ 17669 h 35123"/>
                    <a:gd name="connsiteX2" fmla="*/ 2976 w 55922"/>
                    <a:gd name="connsiteY2" fmla="*/ 5634 h 35123"/>
                    <a:gd name="connsiteX3" fmla="*/ 16007 w 55922"/>
                    <a:gd name="connsiteY3" fmla="*/ 79 h 35123"/>
                    <a:gd name="connsiteX4" fmla="*/ 43439 w 55922"/>
                    <a:gd name="connsiteY4" fmla="*/ 79 h 35123"/>
                    <a:gd name="connsiteX5" fmla="*/ 54240 w 55922"/>
                    <a:gd name="connsiteY5" fmla="*/ 4536 h 35123"/>
                    <a:gd name="connsiteX6" fmla="*/ 53760 w 55922"/>
                    <a:gd name="connsiteY6" fmla="*/ 19933 h 35123"/>
                    <a:gd name="connsiteX7" fmla="*/ 35312 w 55922"/>
                    <a:gd name="connsiteY7" fmla="*/ 34917 h 35123"/>
                    <a:gd name="connsiteX8" fmla="*/ 30271 w 55922"/>
                    <a:gd name="connsiteY8" fmla="*/ 35123 h 35123"/>
                    <a:gd name="connsiteX9" fmla="*/ 16007 w 55922"/>
                    <a:gd name="connsiteY9" fmla="*/ 1896 h 35123"/>
                    <a:gd name="connsiteX10" fmla="*/ 4382 w 55922"/>
                    <a:gd name="connsiteY10" fmla="*/ 6765 h 35123"/>
                    <a:gd name="connsiteX11" fmla="*/ 2188 w 55922"/>
                    <a:gd name="connsiteY11" fmla="*/ 17327 h 35123"/>
                    <a:gd name="connsiteX12" fmla="*/ 19915 w 55922"/>
                    <a:gd name="connsiteY12" fmla="*/ 32414 h 35123"/>
                    <a:gd name="connsiteX13" fmla="*/ 35106 w 55922"/>
                    <a:gd name="connsiteY13" fmla="*/ 33100 h 35123"/>
                    <a:gd name="connsiteX14" fmla="*/ 35106 w 55922"/>
                    <a:gd name="connsiteY14" fmla="*/ 33100 h 35123"/>
                    <a:gd name="connsiteX15" fmla="*/ 51977 w 55922"/>
                    <a:gd name="connsiteY15" fmla="*/ 19384 h 35123"/>
                    <a:gd name="connsiteX16" fmla="*/ 52594 w 55922"/>
                    <a:gd name="connsiteY16" fmla="*/ 5668 h 35123"/>
                    <a:gd name="connsiteX17" fmla="*/ 43301 w 55922"/>
                    <a:gd name="connsiteY17" fmla="*/ 2033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22" h="35123">
                      <a:moveTo>
                        <a:pt x="30271" y="35123"/>
                      </a:moveTo>
                      <a:cubicBezTo>
                        <a:pt x="21356" y="35123"/>
                        <a:pt x="3525" y="33168"/>
                        <a:pt x="405" y="17669"/>
                      </a:cubicBezTo>
                      <a:cubicBezTo>
                        <a:pt x="-624" y="13476"/>
                        <a:pt x="336" y="9039"/>
                        <a:pt x="2976" y="5634"/>
                      </a:cubicBezTo>
                      <a:cubicBezTo>
                        <a:pt x="6268" y="1923"/>
                        <a:pt x="11034" y="-113"/>
                        <a:pt x="16007" y="79"/>
                      </a:cubicBezTo>
                      <a:lnTo>
                        <a:pt x="43439" y="79"/>
                      </a:lnTo>
                      <a:cubicBezTo>
                        <a:pt x="47553" y="-395"/>
                        <a:pt x="51634" y="1289"/>
                        <a:pt x="54240" y="4536"/>
                      </a:cubicBezTo>
                      <a:cubicBezTo>
                        <a:pt x="57669" y="9508"/>
                        <a:pt x="54994" y="16984"/>
                        <a:pt x="53760" y="19933"/>
                      </a:cubicBezTo>
                      <a:cubicBezTo>
                        <a:pt x="49508" y="30220"/>
                        <a:pt x="43473" y="34883"/>
                        <a:pt x="35312" y="34917"/>
                      </a:cubicBezTo>
                      <a:cubicBezTo>
                        <a:pt x="34900" y="34952"/>
                        <a:pt x="33014" y="35123"/>
                        <a:pt x="30271" y="35123"/>
                      </a:cubicBezTo>
                      <a:close/>
                      <a:moveTo>
                        <a:pt x="16007" y="1896"/>
                      </a:moveTo>
                      <a:cubicBezTo>
                        <a:pt x="11583" y="1704"/>
                        <a:pt x="7331" y="3487"/>
                        <a:pt x="4382" y="6765"/>
                      </a:cubicBezTo>
                      <a:cubicBezTo>
                        <a:pt x="2085" y="9762"/>
                        <a:pt x="1262" y="13657"/>
                        <a:pt x="2188" y="17327"/>
                      </a:cubicBezTo>
                      <a:cubicBezTo>
                        <a:pt x="3799" y="25248"/>
                        <a:pt x="9766" y="30322"/>
                        <a:pt x="19915" y="32414"/>
                      </a:cubicBezTo>
                      <a:cubicBezTo>
                        <a:pt x="24922" y="33381"/>
                        <a:pt x="30031" y="33611"/>
                        <a:pt x="35106" y="33100"/>
                      </a:cubicBezTo>
                      <a:lnTo>
                        <a:pt x="35106" y="33100"/>
                      </a:lnTo>
                      <a:cubicBezTo>
                        <a:pt x="42650" y="33100"/>
                        <a:pt x="47999" y="28711"/>
                        <a:pt x="51977" y="19384"/>
                      </a:cubicBezTo>
                      <a:cubicBezTo>
                        <a:pt x="52869" y="17292"/>
                        <a:pt x="55406" y="10057"/>
                        <a:pt x="52594" y="5668"/>
                      </a:cubicBezTo>
                      <a:cubicBezTo>
                        <a:pt x="50297" y="2962"/>
                        <a:pt x="46799" y="1594"/>
                        <a:pt x="43301" y="20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1" name="Freeform: Shape 6190">
                  <a:extLst>
                    <a:ext uri="{FF2B5EF4-FFF2-40B4-BE49-F238E27FC236}">
                      <a16:creationId xmlns:a16="http://schemas.microsoft.com/office/drawing/2014/main" id="{60BC4A1E-69A6-4C4B-AAA4-8F88EF76D3A0}"/>
                    </a:ext>
                  </a:extLst>
                </p:cNvPr>
                <p:cNvSpPr/>
                <p:nvPr/>
              </p:nvSpPr>
              <p:spPr>
                <a:xfrm>
                  <a:off x="6530797" y="679789"/>
                  <a:ext cx="55877" cy="35123"/>
                </a:xfrm>
                <a:custGeom>
                  <a:avLst/>
                  <a:gdLst>
                    <a:gd name="connsiteX0" fmla="*/ 25580 w 55877"/>
                    <a:gd name="connsiteY0" fmla="*/ 35123 h 35123"/>
                    <a:gd name="connsiteX1" fmla="*/ 20573 w 55877"/>
                    <a:gd name="connsiteY1" fmla="*/ 34917 h 35123"/>
                    <a:gd name="connsiteX2" fmla="*/ 2125 w 55877"/>
                    <a:gd name="connsiteY2" fmla="*/ 19967 h 35123"/>
                    <a:gd name="connsiteX3" fmla="*/ 1645 w 55877"/>
                    <a:gd name="connsiteY3" fmla="*/ 4536 h 35123"/>
                    <a:gd name="connsiteX4" fmla="*/ 12447 w 55877"/>
                    <a:gd name="connsiteY4" fmla="*/ 79 h 35123"/>
                    <a:gd name="connsiteX5" fmla="*/ 39879 w 55877"/>
                    <a:gd name="connsiteY5" fmla="*/ 79 h 35123"/>
                    <a:gd name="connsiteX6" fmla="*/ 52909 w 55877"/>
                    <a:gd name="connsiteY6" fmla="*/ 5634 h 35123"/>
                    <a:gd name="connsiteX7" fmla="*/ 55446 w 55877"/>
                    <a:gd name="connsiteY7" fmla="*/ 17669 h 35123"/>
                    <a:gd name="connsiteX8" fmla="*/ 25580 w 55877"/>
                    <a:gd name="connsiteY8" fmla="*/ 35123 h 35123"/>
                    <a:gd name="connsiteX9" fmla="*/ 12447 w 55877"/>
                    <a:gd name="connsiteY9" fmla="*/ 1896 h 35123"/>
                    <a:gd name="connsiteX10" fmla="*/ 3120 w 55877"/>
                    <a:gd name="connsiteY10" fmla="*/ 5531 h 35123"/>
                    <a:gd name="connsiteX11" fmla="*/ 3771 w 55877"/>
                    <a:gd name="connsiteY11" fmla="*/ 19247 h 35123"/>
                    <a:gd name="connsiteX12" fmla="*/ 20608 w 55877"/>
                    <a:gd name="connsiteY12" fmla="*/ 32963 h 35123"/>
                    <a:gd name="connsiteX13" fmla="*/ 20608 w 55877"/>
                    <a:gd name="connsiteY13" fmla="*/ 32963 h 35123"/>
                    <a:gd name="connsiteX14" fmla="*/ 35798 w 55877"/>
                    <a:gd name="connsiteY14" fmla="*/ 32277 h 35123"/>
                    <a:gd name="connsiteX15" fmla="*/ 53526 w 55877"/>
                    <a:gd name="connsiteY15" fmla="*/ 17189 h 35123"/>
                    <a:gd name="connsiteX16" fmla="*/ 51332 w 55877"/>
                    <a:gd name="connsiteY16" fmla="*/ 6628 h 35123"/>
                    <a:gd name="connsiteX17" fmla="*/ 39707 w 55877"/>
                    <a:gd name="connsiteY17" fmla="*/ 1759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77" h="35123">
                      <a:moveTo>
                        <a:pt x="25580" y="35123"/>
                      </a:moveTo>
                      <a:cubicBezTo>
                        <a:pt x="22836" y="35123"/>
                        <a:pt x="20916" y="34952"/>
                        <a:pt x="20573" y="34917"/>
                      </a:cubicBezTo>
                      <a:cubicBezTo>
                        <a:pt x="12241" y="34917"/>
                        <a:pt x="6377" y="30151"/>
                        <a:pt x="2125" y="19967"/>
                      </a:cubicBezTo>
                      <a:cubicBezTo>
                        <a:pt x="857" y="16984"/>
                        <a:pt x="-1681" y="9680"/>
                        <a:pt x="1645" y="4536"/>
                      </a:cubicBezTo>
                      <a:cubicBezTo>
                        <a:pt x="4251" y="1289"/>
                        <a:pt x="8332" y="-395"/>
                        <a:pt x="12447" y="79"/>
                      </a:cubicBezTo>
                      <a:lnTo>
                        <a:pt x="39879" y="79"/>
                      </a:lnTo>
                      <a:cubicBezTo>
                        <a:pt x="44851" y="-113"/>
                        <a:pt x="49617" y="1923"/>
                        <a:pt x="52909" y="5634"/>
                      </a:cubicBezTo>
                      <a:cubicBezTo>
                        <a:pt x="55583" y="9039"/>
                        <a:pt x="56509" y="13479"/>
                        <a:pt x="55446" y="17669"/>
                      </a:cubicBezTo>
                      <a:cubicBezTo>
                        <a:pt x="52292" y="33168"/>
                        <a:pt x="34461" y="35123"/>
                        <a:pt x="25580" y="35123"/>
                      </a:cubicBezTo>
                      <a:close/>
                      <a:moveTo>
                        <a:pt x="12447" y="1896"/>
                      </a:moveTo>
                      <a:cubicBezTo>
                        <a:pt x="8915" y="1457"/>
                        <a:pt x="5417" y="2825"/>
                        <a:pt x="3120" y="5531"/>
                      </a:cubicBezTo>
                      <a:cubicBezTo>
                        <a:pt x="239" y="9920"/>
                        <a:pt x="2880" y="17155"/>
                        <a:pt x="3771" y="19247"/>
                      </a:cubicBezTo>
                      <a:cubicBezTo>
                        <a:pt x="7715" y="28711"/>
                        <a:pt x="13098" y="32963"/>
                        <a:pt x="20608" y="32963"/>
                      </a:cubicBezTo>
                      <a:lnTo>
                        <a:pt x="20608" y="32963"/>
                      </a:lnTo>
                      <a:cubicBezTo>
                        <a:pt x="25683" y="33474"/>
                        <a:pt x="30792" y="33244"/>
                        <a:pt x="35798" y="32277"/>
                      </a:cubicBezTo>
                      <a:cubicBezTo>
                        <a:pt x="46085" y="30185"/>
                        <a:pt x="51914" y="25110"/>
                        <a:pt x="53526" y="17189"/>
                      </a:cubicBezTo>
                      <a:cubicBezTo>
                        <a:pt x="54452" y="13517"/>
                        <a:pt x="53629" y="9625"/>
                        <a:pt x="51332" y="6628"/>
                      </a:cubicBezTo>
                      <a:cubicBezTo>
                        <a:pt x="48383" y="3360"/>
                        <a:pt x="44096" y="1574"/>
                        <a:pt x="39707" y="175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2" name="Freeform: Shape 6191">
                  <a:extLst>
                    <a:ext uri="{FF2B5EF4-FFF2-40B4-BE49-F238E27FC236}">
                      <a16:creationId xmlns:a16="http://schemas.microsoft.com/office/drawing/2014/main" id="{7CFBA414-15C9-4FDF-A944-8B0CCF4AC57F}"/>
                    </a:ext>
                  </a:extLst>
                </p:cNvPr>
                <p:cNvSpPr/>
                <p:nvPr/>
              </p:nvSpPr>
              <p:spPr>
                <a:xfrm>
                  <a:off x="6513902" y="688424"/>
                  <a:ext cx="21783" cy="4233"/>
                </a:xfrm>
                <a:custGeom>
                  <a:avLst/>
                  <a:gdLst>
                    <a:gd name="connsiteX0" fmla="*/ 1087 w 21783"/>
                    <a:gd name="connsiteY0" fmla="*/ 4233 h 4233"/>
                    <a:gd name="connsiteX1" fmla="*/ 93 w 21783"/>
                    <a:gd name="connsiteY1" fmla="*/ 3582 h 4233"/>
                    <a:gd name="connsiteX2" fmla="*/ 642 w 21783"/>
                    <a:gd name="connsiteY2" fmla="*/ 2179 h 4233"/>
                    <a:gd name="connsiteX3" fmla="*/ 642 w 21783"/>
                    <a:gd name="connsiteY3" fmla="*/ 2176 h 4233"/>
                    <a:gd name="connsiteX4" fmla="*/ 21216 w 21783"/>
                    <a:gd name="connsiteY4" fmla="*/ 2176 h 4233"/>
                    <a:gd name="connsiteX5" fmla="*/ 21661 w 21783"/>
                    <a:gd name="connsiteY5" fmla="*/ 3609 h 4233"/>
                    <a:gd name="connsiteX6" fmla="*/ 21661 w 21783"/>
                    <a:gd name="connsiteY6" fmla="*/ 3616 h 4233"/>
                    <a:gd name="connsiteX7" fmla="*/ 20187 w 21783"/>
                    <a:gd name="connsiteY7" fmla="*/ 4062 h 4233"/>
                    <a:gd name="connsiteX8" fmla="*/ 1396 w 21783"/>
                    <a:gd name="connsiteY8" fmla="*/ 4062 h 4233"/>
                    <a:gd name="connsiteX9" fmla="*/ 1087 w 21783"/>
                    <a:gd name="connsiteY9" fmla="*/ 4233 h 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3" h="4233">
                      <a:moveTo>
                        <a:pt x="1087" y="4233"/>
                      </a:moveTo>
                      <a:cubicBezTo>
                        <a:pt x="676" y="4223"/>
                        <a:pt x="264" y="3969"/>
                        <a:pt x="93" y="3582"/>
                      </a:cubicBezTo>
                      <a:cubicBezTo>
                        <a:pt x="-147" y="3043"/>
                        <a:pt x="93" y="2416"/>
                        <a:pt x="642" y="2179"/>
                      </a:cubicBezTo>
                      <a:cubicBezTo>
                        <a:pt x="642" y="2179"/>
                        <a:pt x="642" y="2176"/>
                        <a:pt x="642" y="2176"/>
                      </a:cubicBezTo>
                      <a:cubicBezTo>
                        <a:pt x="7191" y="-725"/>
                        <a:pt x="14666" y="-725"/>
                        <a:pt x="21216" y="2176"/>
                      </a:cubicBezTo>
                      <a:cubicBezTo>
                        <a:pt x="21730" y="2447"/>
                        <a:pt x="21936" y="3091"/>
                        <a:pt x="21661" y="3609"/>
                      </a:cubicBezTo>
                      <a:cubicBezTo>
                        <a:pt x="21661" y="3612"/>
                        <a:pt x="21661" y="3612"/>
                        <a:pt x="21661" y="3616"/>
                      </a:cubicBezTo>
                      <a:cubicBezTo>
                        <a:pt x="21387" y="4144"/>
                        <a:pt x="20701" y="4339"/>
                        <a:pt x="20187" y="4062"/>
                      </a:cubicBezTo>
                      <a:cubicBezTo>
                        <a:pt x="11580" y="-499"/>
                        <a:pt x="1499" y="4062"/>
                        <a:pt x="1396" y="4062"/>
                      </a:cubicBezTo>
                      <a:cubicBezTo>
                        <a:pt x="1293" y="4137"/>
                        <a:pt x="1190" y="4192"/>
                        <a:pt x="1087" y="42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3" name="Freeform: Shape 6192">
                  <a:extLst>
                    <a:ext uri="{FF2B5EF4-FFF2-40B4-BE49-F238E27FC236}">
                      <a16:creationId xmlns:a16="http://schemas.microsoft.com/office/drawing/2014/main" id="{9AEE8A2F-4615-4A61-A062-0DEEEDFFB6EE}"/>
                    </a:ext>
                  </a:extLst>
                </p:cNvPr>
                <p:cNvSpPr/>
                <p:nvPr/>
              </p:nvSpPr>
              <p:spPr>
                <a:xfrm>
                  <a:off x="8549246" y="1970960"/>
                  <a:ext cx="281884" cy="257245"/>
                </a:xfrm>
                <a:custGeom>
                  <a:avLst/>
                  <a:gdLst>
                    <a:gd name="connsiteX0" fmla="*/ 99952 w 281884"/>
                    <a:gd name="connsiteY0" fmla="*/ 257032 h 257245"/>
                    <a:gd name="connsiteX1" fmla="*/ 39019 w 281884"/>
                    <a:gd name="connsiteY1" fmla="*/ 219828 h 257245"/>
                    <a:gd name="connsiteX2" fmla="*/ 2569 w 281884"/>
                    <a:gd name="connsiteY2" fmla="*/ 133246 h 257245"/>
                    <a:gd name="connsiteX3" fmla="*/ 26058 w 281884"/>
                    <a:gd name="connsiteY3" fmla="*/ 44537 h 257245"/>
                    <a:gd name="connsiteX4" fmla="*/ 96935 w 281884"/>
                    <a:gd name="connsiteY4" fmla="*/ 18614 h 257245"/>
                    <a:gd name="connsiteX5" fmla="*/ 171619 w 281884"/>
                    <a:gd name="connsiteY5" fmla="*/ 8636 h 257245"/>
                    <a:gd name="connsiteX6" fmla="*/ 241982 w 281884"/>
                    <a:gd name="connsiteY6" fmla="*/ 34216 h 257245"/>
                    <a:gd name="connsiteX7" fmla="*/ 272500 w 281884"/>
                    <a:gd name="connsiteY7" fmla="*/ 90417 h 257245"/>
                    <a:gd name="connsiteX8" fmla="*/ 268522 w 281884"/>
                    <a:gd name="connsiteY8" fmla="*/ 161706 h 257245"/>
                    <a:gd name="connsiteX9" fmla="*/ 242839 w 281884"/>
                    <a:gd name="connsiteY9" fmla="*/ 220822 h 257245"/>
                    <a:gd name="connsiteX10" fmla="*/ 181871 w 281884"/>
                    <a:gd name="connsiteY10" fmla="*/ 257032 h 257245"/>
                    <a:gd name="connsiteX11" fmla="*/ 99952 w 281884"/>
                    <a:gd name="connsiteY11" fmla="*/ 257032 h 2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884" h="257245">
                      <a:moveTo>
                        <a:pt x="99952" y="257032"/>
                      </a:moveTo>
                      <a:cubicBezTo>
                        <a:pt x="99952" y="257032"/>
                        <a:pt x="40700" y="254049"/>
                        <a:pt x="39019" y="219828"/>
                      </a:cubicBezTo>
                      <a:cubicBezTo>
                        <a:pt x="37339" y="185606"/>
                        <a:pt x="-11593" y="160678"/>
                        <a:pt x="2569" y="133246"/>
                      </a:cubicBezTo>
                      <a:cubicBezTo>
                        <a:pt x="19954" y="99538"/>
                        <a:pt x="4112" y="67169"/>
                        <a:pt x="26058" y="44537"/>
                      </a:cubicBezTo>
                      <a:cubicBezTo>
                        <a:pt x="50061" y="19574"/>
                        <a:pt x="80922" y="33153"/>
                        <a:pt x="96935" y="18614"/>
                      </a:cubicBezTo>
                      <a:cubicBezTo>
                        <a:pt x="112948" y="4075"/>
                        <a:pt x="142541" y="-9332"/>
                        <a:pt x="171619" y="8636"/>
                      </a:cubicBezTo>
                      <a:cubicBezTo>
                        <a:pt x="200696" y="26604"/>
                        <a:pt x="223054" y="16934"/>
                        <a:pt x="241982" y="34216"/>
                      </a:cubicBezTo>
                      <a:cubicBezTo>
                        <a:pt x="263105" y="53316"/>
                        <a:pt x="255080" y="77387"/>
                        <a:pt x="272500" y="90417"/>
                      </a:cubicBezTo>
                      <a:cubicBezTo>
                        <a:pt x="288479" y="102419"/>
                        <a:pt x="281964" y="134994"/>
                        <a:pt x="268522" y="161706"/>
                      </a:cubicBezTo>
                      <a:cubicBezTo>
                        <a:pt x="258818" y="180840"/>
                        <a:pt x="281175" y="198808"/>
                        <a:pt x="242839" y="220822"/>
                      </a:cubicBezTo>
                      <a:cubicBezTo>
                        <a:pt x="226860" y="229978"/>
                        <a:pt x="230323" y="253055"/>
                        <a:pt x="181871" y="257032"/>
                      </a:cubicBezTo>
                      <a:cubicBezTo>
                        <a:pt x="160063" y="258816"/>
                        <a:pt x="112674" y="248597"/>
                        <a:pt x="99952" y="25703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4" name="Freeform: Shape 6193">
                  <a:extLst>
                    <a:ext uri="{FF2B5EF4-FFF2-40B4-BE49-F238E27FC236}">
                      <a16:creationId xmlns:a16="http://schemas.microsoft.com/office/drawing/2014/main" id="{9A93E780-B8B6-4AC8-AB18-95F09B2A863E}"/>
                    </a:ext>
                  </a:extLst>
                </p:cNvPr>
                <p:cNvSpPr/>
                <p:nvPr/>
              </p:nvSpPr>
              <p:spPr>
                <a:xfrm>
                  <a:off x="8536110" y="3472342"/>
                  <a:ext cx="78322" cy="72454"/>
                </a:xfrm>
                <a:custGeom>
                  <a:avLst/>
                  <a:gdLst>
                    <a:gd name="connsiteX0" fmla="*/ 0 w 78322"/>
                    <a:gd name="connsiteY0" fmla="*/ 72455 h 72454"/>
                    <a:gd name="connsiteX1" fmla="*/ 3429 w 78322"/>
                    <a:gd name="connsiteY1" fmla="*/ 40462 h 72454"/>
                    <a:gd name="connsiteX2" fmla="*/ 19374 w 78322"/>
                    <a:gd name="connsiteY2" fmla="*/ 0 h 72454"/>
                    <a:gd name="connsiteX3" fmla="*/ 68409 w 78322"/>
                    <a:gd name="connsiteY3" fmla="*/ 0 h 72454"/>
                    <a:gd name="connsiteX4" fmla="*/ 78078 w 78322"/>
                    <a:gd name="connsiteY4" fmla="*/ 39331 h 72454"/>
                    <a:gd name="connsiteX5" fmla="*/ 78078 w 78322"/>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2" h="72454">
                      <a:moveTo>
                        <a:pt x="0" y="72455"/>
                      </a:moveTo>
                      <a:cubicBezTo>
                        <a:pt x="0" y="72455"/>
                        <a:pt x="0" y="48452"/>
                        <a:pt x="3429" y="40462"/>
                      </a:cubicBezTo>
                      <a:cubicBezTo>
                        <a:pt x="6858" y="32473"/>
                        <a:pt x="19374" y="0"/>
                        <a:pt x="19374" y="0"/>
                      </a:cubicBezTo>
                      <a:lnTo>
                        <a:pt x="68409" y="0"/>
                      </a:lnTo>
                      <a:cubicBezTo>
                        <a:pt x="68409" y="0"/>
                        <a:pt x="77530" y="29627"/>
                        <a:pt x="78078" y="39331"/>
                      </a:cubicBezTo>
                      <a:cubicBezTo>
                        <a:pt x="78627" y="49034"/>
                        <a:pt x="78078" y="72455"/>
                        <a:pt x="78078"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5" name="Freeform: Shape 6194">
                  <a:extLst>
                    <a:ext uri="{FF2B5EF4-FFF2-40B4-BE49-F238E27FC236}">
                      <a16:creationId xmlns:a16="http://schemas.microsoft.com/office/drawing/2014/main" id="{E3AAF016-02CF-463F-99BF-038A622AC8F0}"/>
                    </a:ext>
                  </a:extLst>
                </p:cNvPr>
                <p:cNvSpPr/>
                <p:nvPr/>
              </p:nvSpPr>
              <p:spPr>
                <a:xfrm>
                  <a:off x="8769023" y="3472342"/>
                  <a:ext cx="78371" cy="72454"/>
                </a:xfrm>
                <a:custGeom>
                  <a:avLst/>
                  <a:gdLst>
                    <a:gd name="connsiteX0" fmla="*/ 78372 w 78371"/>
                    <a:gd name="connsiteY0" fmla="*/ 72455 h 72454"/>
                    <a:gd name="connsiteX1" fmla="*/ 74943 w 78371"/>
                    <a:gd name="connsiteY1" fmla="*/ 40462 h 72454"/>
                    <a:gd name="connsiteX2" fmla="*/ 58998 w 78371"/>
                    <a:gd name="connsiteY2" fmla="*/ 0 h 72454"/>
                    <a:gd name="connsiteX3" fmla="*/ 9963 w 78371"/>
                    <a:gd name="connsiteY3" fmla="*/ 0 h 72454"/>
                    <a:gd name="connsiteX4" fmla="*/ 259 w 78371"/>
                    <a:gd name="connsiteY4" fmla="*/ 39331 h 72454"/>
                    <a:gd name="connsiteX5" fmla="*/ 259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78372" y="72455"/>
                      </a:moveTo>
                      <a:cubicBezTo>
                        <a:pt x="78372" y="72455"/>
                        <a:pt x="78372" y="48452"/>
                        <a:pt x="74943" y="40462"/>
                      </a:cubicBezTo>
                      <a:cubicBezTo>
                        <a:pt x="71514" y="32473"/>
                        <a:pt x="58998" y="0"/>
                        <a:pt x="58998" y="0"/>
                      </a:cubicBezTo>
                      <a:lnTo>
                        <a:pt x="9963" y="0"/>
                      </a:lnTo>
                      <a:cubicBezTo>
                        <a:pt x="9963" y="0"/>
                        <a:pt x="842" y="29627"/>
                        <a:pt x="259" y="39331"/>
                      </a:cubicBezTo>
                      <a:cubicBezTo>
                        <a:pt x="-324" y="49034"/>
                        <a:pt x="259" y="72455"/>
                        <a:pt x="259"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6" name="Freeform: Shape 6195">
                  <a:extLst>
                    <a:ext uri="{FF2B5EF4-FFF2-40B4-BE49-F238E27FC236}">
                      <a16:creationId xmlns:a16="http://schemas.microsoft.com/office/drawing/2014/main" id="{6D0D46CB-3213-4264-BBA1-F75E86E55AE5}"/>
                    </a:ext>
                  </a:extLst>
                </p:cNvPr>
                <p:cNvSpPr/>
                <p:nvPr/>
              </p:nvSpPr>
              <p:spPr>
                <a:xfrm>
                  <a:off x="8588265" y="2169727"/>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2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0968" y="81342"/>
                        <a:pt x="54144" y="105311"/>
                      </a:cubicBezTo>
                      <a:lnTo>
                        <a:pt x="0" y="143030"/>
                      </a:lnTo>
                      <a:lnTo>
                        <a:pt x="203820" y="173548"/>
                      </a:lnTo>
                      <a:lnTo>
                        <a:pt x="155197" y="106374"/>
                      </a:lnTo>
                      <a:cubicBezTo>
                        <a:pt x="155197" y="106374"/>
                        <a:pt x="140521" y="34708"/>
                        <a:pt x="148339" y="8202"/>
                      </a:cubicBezTo>
                      <a:cubicBezTo>
                        <a:pt x="156157" y="-18305"/>
                        <a:pt x="62717" y="27918"/>
                        <a:pt x="62717" y="279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7" name="Freeform: Shape 6196">
                  <a:extLst>
                    <a:ext uri="{FF2B5EF4-FFF2-40B4-BE49-F238E27FC236}">
                      <a16:creationId xmlns:a16="http://schemas.microsoft.com/office/drawing/2014/main" id="{23EBF709-E956-4968-9440-282FE80234E3}"/>
                    </a:ext>
                  </a:extLst>
                </p:cNvPr>
                <p:cNvSpPr/>
                <p:nvPr/>
              </p:nvSpPr>
              <p:spPr>
                <a:xfrm>
                  <a:off x="8650605" y="2205018"/>
                  <a:ext cx="83736" cy="37973"/>
                </a:xfrm>
                <a:custGeom>
                  <a:avLst/>
                  <a:gdLst>
                    <a:gd name="connsiteX0" fmla="*/ 0 w 83736"/>
                    <a:gd name="connsiteY0" fmla="*/ 0 h 37973"/>
                    <a:gd name="connsiteX1" fmla="*/ 46463 w 83736"/>
                    <a:gd name="connsiteY1" fmla="*/ 37959 h 37973"/>
                    <a:gd name="connsiteX2" fmla="*/ 83736 w 83736"/>
                    <a:gd name="connsiteY2" fmla="*/ 2777 h 37973"/>
                  </a:gdLst>
                  <a:ahLst/>
                  <a:cxnLst>
                    <a:cxn ang="0">
                      <a:pos x="connsiteX0" y="connsiteY0"/>
                    </a:cxn>
                    <a:cxn ang="0">
                      <a:pos x="connsiteX1" y="connsiteY1"/>
                    </a:cxn>
                    <a:cxn ang="0">
                      <a:pos x="connsiteX2" y="connsiteY2"/>
                    </a:cxn>
                  </a:cxnLst>
                  <a:rect l="l" t="t" r="r" b="b"/>
                  <a:pathLst>
                    <a:path w="83736" h="37973">
                      <a:moveTo>
                        <a:pt x="0" y="0"/>
                      </a:moveTo>
                      <a:cubicBezTo>
                        <a:pt x="0" y="0"/>
                        <a:pt x="16116" y="38816"/>
                        <a:pt x="46463" y="37959"/>
                      </a:cubicBezTo>
                      <a:cubicBezTo>
                        <a:pt x="76810" y="37102"/>
                        <a:pt x="83736" y="2777"/>
                        <a:pt x="83736" y="2777"/>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8" name="Freeform: Shape 6197">
                  <a:extLst>
                    <a:ext uri="{FF2B5EF4-FFF2-40B4-BE49-F238E27FC236}">
                      <a16:creationId xmlns:a16="http://schemas.microsoft.com/office/drawing/2014/main" id="{DD7E8016-C127-4A68-904B-7D156A6469ED}"/>
                    </a:ext>
                  </a:extLst>
                </p:cNvPr>
                <p:cNvSpPr/>
                <p:nvPr/>
              </p:nvSpPr>
              <p:spPr>
                <a:xfrm>
                  <a:off x="8631196" y="2081403"/>
                  <a:ext cx="125089" cy="146560"/>
                </a:xfrm>
                <a:custGeom>
                  <a:avLst/>
                  <a:gdLst>
                    <a:gd name="connsiteX0" fmla="*/ 62477 w 125089"/>
                    <a:gd name="connsiteY0" fmla="*/ 146555 h 146560"/>
                    <a:gd name="connsiteX1" fmla="*/ 0 w 125089"/>
                    <a:gd name="connsiteY1" fmla="*/ 80616 h 146560"/>
                    <a:gd name="connsiteX2" fmla="*/ 0 w 125089"/>
                    <a:gd name="connsiteY2" fmla="*/ 24003 h 146560"/>
                    <a:gd name="connsiteX3" fmla="*/ 20574 w 125089"/>
                    <a:gd name="connsiteY3" fmla="*/ 0 h 146560"/>
                    <a:gd name="connsiteX4" fmla="*/ 104516 w 125089"/>
                    <a:gd name="connsiteY4" fmla="*/ 0 h 146560"/>
                    <a:gd name="connsiteX5" fmla="*/ 125090 w 125089"/>
                    <a:gd name="connsiteY5" fmla="*/ 24003 h 146560"/>
                    <a:gd name="connsiteX6" fmla="*/ 125090 w 125089"/>
                    <a:gd name="connsiteY6" fmla="*/ 77393 h 146560"/>
                    <a:gd name="connsiteX7" fmla="*/ 62477 w 125089"/>
                    <a:gd name="connsiteY7" fmla="*/ 146555 h 1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89" h="146560">
                      <a:moveTo>
                        <a:pt x="62477" y="146555"/>
                      </a:moveTo>
                      <a:cubicBezTo>
                        <a:pt x="40497" y="146178"/>
                        <a:pt x="0" y="116895"/>
                        <a:pt x="0" y="80616"/>
                      </a:cubicBezTo>
                      <a:lnTo>
                        <a:pt x="0" y="24003"/>
                      </a:lnTo>
                      <a:cubicBezTo>
                        <a:pt x="0" y="10733"/>
                        <a:pt x="9224" y="0"/>
                        <a:pt x="20574" y="0"/>
                      </a:cubicBezTo>
                      <a:lnTo>
                        <a:pt x="104516" y="0"/>
                      </a:lnTo>
                      <a:cubicBezTo>
                        <a:pt x="115797" y="0"/>
                        <a:pt x="125090" y="10836"/>
                        <a:pt x="125090" y="24003"/>
                      </a:cubicBezTo>
                      <a:lnTo>
                        <a:pt x="125090" y="77393"/>
                      </a:lnTo>
                      <a:cubicBezTo>
                        <a:pt x="124953" y="115454"/>
                        <a:pt x="87714" y="147001"/>
                        <a:pt x="62477" y="14655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9" name="Freeform: Shape 6198">
                  <a:extLst>
                    <a:ext uri="{FF2B5EF4-FFF2-40B4-BE49-F238E27FC236}">
                      <a16:creationId xmlns:a16="http://schemas.microsoft.com/office/drawing/2014/main" id="{6DFCE72A-837C-4CF0-9352-7C148B701BA6}"/>
                    </a:ext>
                  </a:extLst>
                </p:cNvPr>
                <p:cNvSpPr/>
                <p:nvPr/>
              </p:nvSpPr>
              <p:spPr>
                <a:xfrm>
                  <a:off x="8532297" y="2713573"/>
                  <a:ext cx="192717" cy="778962"/>
                </a:xfrm>
                <a:custGeom>
                  <a:avLst/>
                  <a:gdLst>
                    <a:gd name="connsiteX0" fmla="*/ 9952 w 192717"/>
                    <a:gd name="connsiteY0" fmla="*/ 0 h 778962"/>
                    <a:gd name="connsiteX1" fmla="*/ 5700 w 192717"/>
                    <a:gd name="connsiteY1" fmla="*/ 411480 h 778962"/>
                    <a:gd name="connsiteX2" fmla="*/ 5700 w 192717"/>
                    <a:gd name="connsiteY2" fmla="*/ 768919 h 778962"/>
                    <a:gd name="connsiteX3" fmla="*/ 91184 w 192717"/>
                    <a:gd name="connsiteY3" fmla="*/ 768919 h 778962"/>
                    <a:gd name="connsiteX4" fmla="*/ 139636 w 192717"/>
                    <a:gd name="connsiteY4" fmla="*/ 411480 h 778962"/>
                    <a:gd name="connsiteX5" fmla="*/ 192717 w 192717"/>
                    <a:gd name="connsiteY5" fmla="*/ 11487 h 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62">
                      <a:moveTo>
                        <a:pt x="9952" y="0"/>
                      </a:moveTo>
                      <a:cubicBezTo>
                        <a:pt x="9952" y="0"/>
                        <a:pt x="18524" y="261941"/>
                        <a:pt x="5700" y="411480"/>
                      </a:cubicBezTo>
                      <a:cubicBezTo>
                        <a:pt x="-7125" y="561019"/>
                        <a:pt x="5700" y="768919"/>
                        <a:pt x="5700" y="768919"/>
                      </a:cubicBezTo>
                      <a:cubicBezTo>
                        <a:pt x="5700" y="768919"/>
                        <a:pt x="46848" y="791516"/>
                        <a:pt x="91184" y="768919"/>
                      </a:cubicBezTo>
                      <a:cubicBezTo>
                        <a:pt x="91184" y="768919"/>
                        <a:pt x="139945" y="480163"/>
                        <a:pt x="139636" y="411480"/>
                      </a:cubicBezTo>
                      <a:cubicBezTo>
                        <a:pt x="139293" y="338271"/>
                        <a:pt x="192717" y="11487"/>
                        <a:pt x="192717" y="11487"/>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0" name="Freeform: Shape 6199">
                  <a:extLst>
                    <a:ext uri="{FF2B5EF4-FFF2-40B4-BE49-F238E27FC236}">
                      <a16:creationId xmlns:a16="http://schemas.microsoft.com/office/drawing/2014/main" id="{1CCE5EB1-1988-4850-9EBD-8A67F61054DD}"/>
                    </a:ext>
                  </a:extLst>
                </p:cNvPr>
                <p:cNvSpPr/>
                <p:nvPr/>
              </p:nvSpPr>
              <p:spPr>
                <a:xfrm>
                  <a:off x="8658594" y="2713127"/>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67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831" y="120838"/>
                        <a:pt x="0" y="11864"/>
                        <a:pt x="0" y="11864"/>
                      </a:cubicBezTo>
                      <a:lnTo>
                        <a:pt x="189967" y="0"/>
                      </a:lnTo>
                      <a:cubicBezTo>
                        <a:pt x="189967" y="0"/>
                        <a:pt x="174296" y="262387"/>
                        <a:pt x="187121" y="411823"/>
                      </a:cubicBezTo>
                      <a:cubicBezTo>
                        <a:pt x="199945" y="561259"/>
                        <a:pt x="187018" y="769262"/>
                        <a:pt x="187018" y="769262"/>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1" name="Freeform: Shape 6200">
                  <a:extLst>
                    <a:ext uri="{FF2B5EF4-FFF2-40B4-BE49-F238E27FC236}">
                      <a16:creationId xmlns:a16="http://schemas.microsoft.com/office/drawing/2014/main" id="{283EC475-EB32-40B0-B637-FF8F5128BA96}"/>
                    </a:ext>
                  </a:extLst>
                </p:cNvPr>
                <p:cNvSpPr/>
                <p:nvPr/>
              </p:nvSpPr>
              <p:spPr>
                <a:xfrm>
                  <a:off x="8533563" y="2275038"/>
                  <a:ext cx="321528" cy="497822"/>
                </a:xfrm>
                <a:custGeom>
                  <a:avLst/>
                  <a:gdLst>
                    <a:gd name="connsiteX0" fmla="*/ 312735 w 321528"/>
                    <a:gd name="connsiteY0" fmla="*/ 482118 h 497822"/>
                    <a:gd name="connsiteX1" fmla="*/ 157847 w 321528"/>
                    <a:gd name="connsiteY1" fmla="*/ 497822 h 497822"/>
                    <a:gd name="connsiteX2" fmla="*/ 62761 w 321528"/>
                    <a:gd name="connsiteY2" fmla="*/ 490553 h 497822"/>
                    <a:gd name="connsiteX3" fmla="*/ 9851 w 321528"/>
                    <a:gd name="connsiteY3" fmla="*/ 482118 h 497822"/>
                    <a:gd name="connsiteX4" fmla="*/ 2993 w 321528"/>
                    <a:gd name="connsiteY4" fmla="*/ 402599 h 497822"/>
                    <a:gd name="connsiteX5" fmla="*/ 6422 w 321528"/>
                    <a:gd name="connsiteY5" fmla="*/ 228166 h 497822"/>
                    <a:gd name="connsiteX6" fmla="*/ 6765 w 321528"/>
                    <a:gd name="connsiteY6" fmla="*/ 205912 h 497822"/>
                    <a:gd name="connsiteX7" fmla="*/ 45479 w 321528"/>
                    <a:gd name="connsiteY7" fmla="*/ 12619 h 497822"/>
                    <a:gd name="connsiteX8" fmla="*/ 108744 w 321528"/>
                    <a:gd name="connsiteY8" fmla="*/ 0 h 497822"/>
                    <a:gd name="connsiteX9" fmla="*/ 160179 w 321528"/>
                    <a:gd name="connsiteY9" fmla="*/ 38885 h 497822"/>
                    <a:gd name="connsiteX10" fmla="*/ 209968 w 321528"/>
                    <a:gd name="connsiteY10" fmla="*/ 1166 h 497822"/>
                    <a:gd name="connsiteX11" fmla="*/ 288012 w 321528"/>
                    <a:gd name="connsiteY11" fmla="*/ 16219 h 497822"/>
                    <a:gd name="connsiteX12" fmla="*/ 301899 w 321528"/>
                    <a:gd name="connsiteY12" fmla="*/ 249700 h 497822"/>
                    <a:gd name="connsiteX13" fmla="*/ 312735 w 321528"/>
                    <a:gd name="connsiteY13" fmla="*/ 482118 h 49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28" h="497822">
                      <a:moveTo>
                        <a:pt x="312735" y="482118"/>
                      </a:moveTo>
                      <a:cubicBezTo>
                        <a:pt x="312735" y="482118"/>
                        <a:pt x="231742" y="497822"/>
                        <a:pt x="157847" y="497822"/>
                      </a:cubicBezTo>
                      <a:cubicBezTo>
                        <a:pt x="126026" y="497407"/>
                        <a:pt x="94273" y="494980"/>
                        <a:pt x="62761" y="490553"/>
                      </a:cubicBezTo>
                      <a:cubicBezTo>
                        <a:pt x="31900" y="486438"/>
                        <a:pt x="9851" y="482118"/>
                        <a:pt x="9851" y="482118"/>
                      </a:cubicBezTo>
                      <a:cubicBezTo>
                        <a:pt x="9851" y="482118"/>
                        <a:pt x="-6574" y="483558"/>
                        <a:pt x="2993" y="402599"/>
                      </a:cubicBezTo>
                      <a:cubicBezTo>
                        <a:pt x="10366" y="340877"/>
                        <a:pt x="8034" y="285396"/>
                        <a:pt x="6422" y="228166"/>
                      </a:cubicBezTo>
                      <a:cubicBezTo>
                        <a:pt x="6422" y="221822"/>
                        <a:pt x="6422" y="214450"/>
                        <a:pt x="6765" y="205912"/>
                      </a:cubicBezTo>
                      <a:cubicBezTo>
                        <a:pt x="9920" y="139183"/>
                        <a:pt x="30117" y="19065"/>
                        <a:pt x="45479" y="12619"/>
                      </a:cubicBezTo>
                      <a:cubicBezTo>
                        <a:pt x="45479" y="12619"/>
                        <a:pt x="68350" y="4115"/>
                        <a:pt x="108744" y="0"/>
                      </a:cubicBezTo>
                      <a:cubicBezTo>
                        <a:pt x="108744" y="789"/>
                        <a:pt x="132198" y="35044"/>
                        <a:pt x="160179" y="38885"/>
                      </a:cubicBezTo>
                      <a:cubicBezTo>
                        <a:pt x="177324" y="32027"/>
                        <a:pt x="191040" y="26232"/>
                        <a:pt x="209968" y="1166"/>
                      </a:cubicBezTo>
                      <a:cubicBezTo>
                        <a:pt x="236303" y="4262"/>
                        <a:pt x="262397" y="9293"/>
                        <a:pt x="288012" y="16219"/>
                      </a:cubicBezTo>
                      <a:cubicBezTo>
                        <a:pt x="288012" y="16219"/>
                        <a:pt x="290926" y="28941"/>
                        <a:pt x="301899" y="249700"/>
                      </a:cubicBezTo>
                      <a:cubicBezTo>
                        <a:pt x="306186" y="337071"/>
                        <a:pt x="336018" y="482426"/>
                        <a:pt x="312735" y="48211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2" name="Freeform: Shape 6201">
                  <a:extLst>
                    <a:ext uri="{FF2B5EF4-FFF2-40B4-BE49-F238E27FC236}">
                      <a16:creationId xmlns:a16="http://schemas.microsoft.com/office/drawing/2014/main" id="{A2B67B3B-C54A-4D4F-8F4A-00AF4C834F66}"/>
                    </a:ext>
                  </a:extLst>
                </p:cNvPr>
                <p:cNvSpPr/>
                <p:nvPr/>
              </p:nvSpPr>
              <p:spPr>
                <a:xfrm>
                  <a:off x="8691410" y="2849224"/>
                  <a:ext cx="50951" cy="275726"/>
                </a:xfrm>
                <a:custGeom>
                  <a:avLst/>
                  <a:gdLst>
                    <a:gd name="connsiteX0" fmla="*/ 20266 w 50951"/>
                    <a:gd name="connsiteY0" fmla="*/ 275726 h 275726"/>
                    <a:gd name="connsiteX1" fmla="*/ 0 w 50951"/>
                    <a:gd name="connsiteY1" fmla="*/ 91040 h 275726"/>
                    <a:gd name="connsiteX2" fmla="*/ 39091 w 50951"/>
                    <a:gd name="connsiteY2" fmla="*/ 0 h 275726"/>
                    <a:gd name="connsiteX3" fmla="*/ 20266 w 50951"/>
                    <a:gd name="connsiteY3" fmla="*/ 275726 h 275726"/>
                  </a:gdLst>
                  <a:ahLst/>
                  <a:cxnLst>
                    <a:cxn ang="0">
                      <a:pos x="connsiteX0" y="connsiteY0"/>
                    </a:cxn>
                    <a:cxn ang="0">
                      <a:pos x="connsiteX1" y="connsiteY1"/>
                    </a:cxn>
                    <a:cxn ang="0">
                      <a:pos x="connsiteX2" y="connsiteY2"/>
                    </a:cxn>
                    <a:cxn ang="0">
                      <a:pos x="connsiteX3" y="connsiteY3"/>
                    </a:cxn>
                  </a:cxnLst>
                  <a:rect l="l" t="t" r="r" b="b"/>
                  <a:pathLst>
                    <a:path w="50951" h="275726">
                      <a:moveTo>
                        <a:pt x="20266" y="275726"/>
                      </a:moveTo>
                      <a:cubicBezTo>
                        <a:pt x="20266" y="244865"/>
                        <a:pt x="10973" y="168673"/>
                        <a:pt x="0" y="91040"/>
                      </a:cubicBezTo>
                      <a:cubicBezTo>
                        <a:pt x="11384" y="44646"/>
                        <a:pt x="39091" y="0"/>
                        <a:pt x="39091" y="0"/>
                      </a:cubicBezTo>
                      <a:cubicBezTo>
                        <a:pt x="74169" y="98344"/>
                        <a:pt x="20266" y="275726"/>
                        <a:pt x="20266" y="27572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3" name="Freeform: Shape 6202">
                  <a:extLst>
                    <a:ext uri="{FF2B5EF4-FFF2-40B4-BE49-F238E27FC236}">
                      <a16:creationId xmlns:a16="http://schemas.microsoft.com/office/drawing/2014/main" id="{0BE31F9A-7863-44CD-82DA-E2DD49EE311A}"/>
                    </a:ext>
                  </a:extLst>
                </p:cNvPr>
                <p:cNvSpPr/>
                <p:nvPr/>
              </p:nvSpPr>
              <p:spPr>
                <a:xfrm>
                  <a:off x="8367095" y="2286285"/>
                  <a:ext cx="216438" cy="445049"/>
                </a:xfrm>
                <a:custGeom>
                  <a:avLst/>
                  <a:gdLst>
                    <a:gd name="connsiteX0" fmla="*/ 98344 w 216438"/>
                    <a:gd name="connsiteY0" fmla="*/ 264170 h 445049"/>
                    <a:gd name="connsiteX1" fmla="*/ 113054 w 216438"/>
                    <a:gd name="connsiteY1" fmla="*/ 304221 h 445049"/>
                    <a:gd name="connsiteX2" fmla="*/ 167404 w 216438"/>
                    <a:gd name="connsiteY2" fmla="*/ 414909 h 445049"/>
                    <a:gd name="connsiteX3" fmla="*/ 157117 w 216438"/>
                    <a:gd name="connsiteY3" fmla="*/ 445050 h 445049"/>
                    <a:gd name="connsiteX4" fmla="*/ 39777 w 216438"/>
                    <a:gd name="connsiteY4" fmla="*/ 332819 h 445049"/>
                    <a:gd name="connsiteX5" fmla="*/ 0 w 216438"/>
                    <a:gd name="connsiteY5" fmla="*/ 268114 h 445049"/>
                    <a:gd name="connsiteX6" fmla="*/ 216438 w 216438"/>
                    <a:gd name="connsiteY6" fmla="*/ 0 h 445049"/>
                    <a:gd name="connsiteX7" fmla="*/ 205877 w 216438"/>
                    <a:gd name="connsiteY7" fmla="*/ 170901 h 445049"/>
                    <a:gd name="connsiteX8" fmla="*/ 98344 w 216438"/>
                    <a:gd name="connsiteY8" fmla="*/ 264170 h 44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49">
                      <a:moveTo>
                        <a:pt x="98344" y="264170"/>
                      </a:moveTo>
                      <a:cubicBezTo>
                        <a:pt x="96390" y="265782"/>
                        <a:pt x="103145" y="282447"/>
                        <a:pt x="113054" y="304221"/>
                      </a:cubicBezTo>
                      <a:cubicBezTo>
                        <a:pt x="133628" y="348798"/>
                        <a:pt x="167404" y="414909"/>
                        <a:pt x="167404" y="414909"/>
                      </a:cubicBezTo>
                      <a:cubicBezTo>
                        <a:pt x="164798" y="425217"/>
                        <a:pt x="161369" y="435298"/>
                        <a:pt x="157117" y="445050"/>
                      </a:cubicBezTo>
                      <a:cubicBezTo>
                        <a:pt x="100058" y="400199"/>
                        <a:pt x="63265" y="362068"/>
                        <a:pt x="39777" y="332819"/>
                      </a:cubicBezTo>
                      <a:cubicBezTo>
                        <a:pt x="6790" y="291671"/>
                        <a:pt x="0" y="268114"/>
                        <a:pt x="0" y="268114"/>
                      </a:cubicBezTo>
                      <a:cubicBezTo>
                        <a:pt x="126873" y="9533"/>
                        <a:pt x="216438" y="0"/>
                        <a:pt x="216438" y="0"/>
                      </a:cubicBezTo>
                      <a:lnTo>
                        <a:pt x="205877" y="170901"/>
                      </a:lnTo>
                      <a:cubicBezTo>
                        <a:pt x="205877" y="170901"/>
                        <a:pt x="104036" y="259267"/>
                        <a:pt x="98344" y="264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4" name="Freeform: Shape 6203">
                  <a:extLst>
                    <a:ext uri="{FF2B5EF4-FFF2-40B4-BE49-F238E27FC236}">
                      <a16:creationId xmlns:a16="http://schemas.microsoft.com/office/drawing/2014/main" id="{7681CD26-CA51-48BE-8ABC-E0EDD6E84D29}"/>
                    </a:ext>
                  </a:extLst>
                </p:cNvPr>
                <p:cNvSpPr/>
                <p:nvPr/>
              </p:nvSpPr>
              <p:spPr>
                <a:xfrm>
                  <a:off x="8522888" y="2687040"/>
                  <a:ext cx="59096" cy="46841"/>
                </a:xfrm>
                <a:custGeom>
                  <a:avLst/>
                  <a:gdLst>
                    <a:gd name="connsiteX0" fmla="*/ 4684 w 59096"/>
                    <a:gd name="connsiteY0" fmla="*/ 17412 h 46841"/>
                    <a:gd name="connsiteX1" fmla="*/ 47993 w 59096"/>
                    <a:gd name="connsiteY1" fmla="*/ 4861 h 46841"/>
                    <a:gd name="connsiteX2" fmla="*/ 53136 w 59096"/>
                    <a:gd name="connsiteY2" fmla="*/ 44192 h 46841"/>
                    <a:gd name="connsiteX3" fmla="*/ 20629 w 59096"/>
                    <a:gd name="connsiteY3" fmla="*/ 37917 h 46841"/>
                    <a:gd name="connsiteX4" fmla="*/ 1118 w 59096"/>
                    <a:gd name="connsiteY4" fmla="*/ 44261 h 46841"/>
                    <a:gd name="connsiteX5" fmla="*/ 4684 w 59096"/>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6" h="46841">
                      <a:moveTo>
                        <a:pt x="4684" y="17412"/>
                      </a:moveTo>
                      <a:cubicBezTo>
                        <a:pt x="4684" y="17412"/>
                        <a:pt x="35545" y="-11118"/>
                        <a:pt x="47993" y="4861"/>
                      </a:cubicBezTo>
                      <a:cubicBezTo>
                        <a:pt x="60440" y="20841"/>
                        <a:pt x="62806" y="46009"/>
                        <a:pt x="53136" y="44192"/>
                      </a:cubicBezTo>
                      <a:cubicBezTo>
                        <a:pt x="43466" y="42375"/>
                        <a:pt x="23475" y="33356"/>
                        <a:pt x="20629" y="37917"/>
                      </a:cubicBezTo>
                      <a:cubicBezTo>
                        <a:pt x="17783" y="42478"/>
                        <a:pt x="4993" y="51187"/>
                        <a:pt x="1118" y="44261"/>
                      </a:cubicBezTo>
                      <a:cubicBezTo>
                        <a:pt x="-2757" y="37334"/>
                        <a:pt x="4684" y="17412"/>
                        <a:pt x="4684"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5" name="Freeform: Shape 6204">
                  <a:extLst>
                    <a:ext uri="{FF2B5EF4-FFF2-40B4-BE49-F238E27FC236}">
                      <a16:creationId xmlns:a16="http://schemas.microsoft.com/office/drawing/2014/main" id="{EEA29A03-AED5-471C-934D-6A76779752B7}"/>
                    </a:ext>
                  </a:extLst>
                </p:cNvPr>
                <p:cNvSpPr/>
                <p:nvPr/>
              </p:nvSpPr>
              <p:spPr>
                <a:xfrm>
                  <a:off x="8406700" y="2590506"/>
                  <a:ext cx="127627" cy="140829"/>
                </a:xfrm>
                <a:custGeom>
                  <a:avLst/>
                  <a:gdLst>
                    <a:gd name="connsiteX0" fmla="*/ 127627 w 127627"/>
                    <a:gd name="connsiteY0" fmla="*/ 110688 h 140829"/>
                    <a:gd name="connsiteX1" fmla="*/ 117340 w 127627"/>
                    <a:gd name="connsiteY1" fmla="*/ 140829 h 140829"/>
                    <a:gd name="connsiteX2" fmla="*/ 0 w 127627"/>
                    <a:gd name="connsiteY2" fmla="*/ 28598 h 140829"/>
                    <a:gd name="connsiteX3" fmla="*/ 73278 w 127627"/>
                    <a:gd name="connsiteY3" fmla="*/ 0 h 140829"/>
                    <a:gd name="connsiteX4" fmla="*/ 127627 w 127627"/>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829">
                      <a:moveTo>
                        <a:pt x="127627" y="110688"/>
                      </a:moveTo>
                      <a:cubicBezTo>
                        <a:pt x="125021" y="120996"/>
                        <a:pt x="121592" y="131077"/>
                        <a:pt x="117340" y="140829"/>
                      </a:cubicBezTo>
                      <a:cubicBezTo>
                        <a:pt x="60282" y="95978"/>
                        <a:pt x="23489" y="57847"/>
                        <a:pt x="0" y="28598"/>
                      </a:cubicBezTo>
                      <a:cubicBezTo>
                        <a:pt x="17694" y="27295"/>
                        <a:pt x="43548" y="20951"/>
                        <a:pt x="73278" y="0"/>
                      </a:cubicBezTo>
                      <a:cubicBezTo>
                        <a:pt x="93714" y="44680"/>
                        <a:pt x="127627" y="110688"/>
                        <a:pt x="127627"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6" name="Freeform: Shape 6205">
                  <a:extLst>
                    <a:ext uri="{FF2B5EF4-FFF2-40B4-BE49-F238E27FC236}">
                      <a16:creationId xmlns:a16="http://schemas.microsoft.com/office/drawing/2014/main" id="{BF239640-DF6E-460C-80F1-2100C60B79EA}"/>
                    </a:ext>
                  </a:extLst>
                </p:cNvPr>
                <p:cNvSpPr/>
                <p:nvPr/>
              </p:nvSpPr>
              <p:spPr>
                <a:xfrm>
                  <a:off x="8812762" y="2288823"/>
                  <a:ext cx="212220" cy="442512"/>
                </a:xfrm>
                <a:custGeom>
                  <a:avLst/>
                  <a:gdLst>
                    <a:gd name="connsiteX0" fmla="*/ 212221 w 212220"/>
                    <a:gd name="connsiteY0" fmla="*/ 265576 h 442512"/>
                    <a:gd name="connsiteX1" fmla="*/ 172444 w 212220"/>
                    <a:gd name="connsiteY1" fmla="*/ 330281 h 442512"/>
                    <a:gd name="connsiteX2" fmla="*/ 55104 w 212220"/>
                    <a:gd name="connsiteY2" fmla="*/ 442512 h 442512"/>
                    <a:gd name="connsiteX3" fmla="*/ 44817 w 212220"/>
                    <a:gd name="connsiteY3" fmla="*/ 412372 h 442512"/>
                    <a:gd name="connsiteX4" fmla="*/ 99132 w 212220"/>
                    <a:gd name="connsiteY4" fmla="*/ 301683 h 442512"/>
                    <a:gd name="connsiteX5" fmla="*/ 113877 w 212220"/>
                    <a:gd name="connsiteY5" fmla="*/ 261633 h 442512"/>
                    <a:gd name="connsiteX6" fmla="*/ 19511 w 212220"/>
                    <a:gd name="connsiteY6" fmla="*/ 179817 h 442512"/>
                    <a:gd name="connsiteX7" fmla="*/ 6344 w 212220"/>
                    <a:gd name="connsiteY7" fmla="*/ 168364 h 442512"/>
                    <a:gd name="connsiteX8" fmla="*/ 0 w 212220"/>
                    <a:gd name="connsiteY8" fmla="*/ 0 h 442512"/>
                    <a:gd name="connsiteX9" fmla="*/ 212221 w 212220"/>
                    <a:gd name="connsiteY9" fmla="*/ 265576 h 4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512">
                      <a:moveTo>
                        <a:pt x="212221" y="265576"/>
                      </a:moveTo>
                      <a:cubicBezTo>
                        <a:pt x="212221" y="265576"/>
                        <a:pt x="205363" y="289168"/>
                        <a:pt x="172444" y="330281"/>
                      </a:cubicBezTo>
                      <a:cubicBezTo>
                        <a:pt x="148956" y="359531"/>
                        <a:pt x="112162" y="397661"/>
                        <a:pt x="55104" y="442512"/>
                      </a:cubicBezTo>
                      <a:cubicBezTo>
                        <a:pt x="50852" y="432760"/>
                        <a:pt x="47423" y="422679"/>
                        <a:pt x="44817" y="412372"/>
                      </a:cubicBezTo>
                      <a:cubicBezTo>
                        <a:pt x="44817" y="412372"/>
                        <a:pt x="78730" y="346363"/>
                        <a:pt x="99132" y="301683"/>
                      </a:cubicBezTo>
                      <a:cubicBezTo>
                        <a:pt x="109076" y="279909"/>
                        <a:pt x="115797" y="263244"/>
                        <a:pt x="113877" y="261633"/>
                      </a:cubicBezTo>
                      <a:cubicBezTo>
                        <a:pt x="109317" y="257827"/>
                        <a:pt x="47217" y="203854"/>
                        <a:pt x="19511" y="179817"/>
                      </a:cubicBezTo>
                      <a:lnTo>
                        <a:pt x="6344" y="168364"/>
                      </a:lnTo>
                      <a:lnTo>
                        <a:pt x="0" y="0"/>
                      </a:lnTo>
                      <a:cubicBezTo>
                        <a:pt x="0" y="0"/>
                        <a:pt x="85176" y="6995"/>
                        <a:pt x="212221" y="26557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7" name="Freeform: Shape 6206">
                  <a:extLst>
                    <a:ext uri="{FF2B5EF4-FFF2-40B4-BE49-F238E27FC236}">
                      <a16:creationId xmlns:a16="http://schemas.microsoft.com/office/drawing/2014/main" id="{49A619CC-7A78-41EC-BC5D-305FC984EC16}"/>
                    </a:ext>
                  </a:extLst>
                </p:cNvPr>
                <p:cNvSpPr/>
                <p:nvPr/>
              </p:nvSpPr>
              <p:spPr>
                <a:xfrm>
                  <a:off x="8809884" y="2687040"/>
                  <a:ext cx="59103" cy="46841"/>
                </a:xfrm>
                <a:custGeom>
                  <a:avLst/>
                  <a:gdLst>
                    <a:gd name="connsiteX0" fmla="*/ 54449 w 59103"/>
                    <a:gd name="connsiteY0" fmla="*/ 17412 h 46841"/>
                    <a:gd name="connsiteX1" fmla="*/ 11107 w 59103"/>
                    <a:gd name="connsiteY1" fmla="*/ 4861 h 46841"/>
                    <a:gd name="connsiteX2" fmla="*/ 5998 w 59103"/>
                    <a:gd name="connsiteY2" fmla="*/ 44192 h 46841"/>
                    <a:gd name="connsiteX3" fmla="*/ 38471 w 59103"/>
                    <a:gd name="connsiteY3" fmla="*/ 37917 h 46841"/>
                    <a:gd name="connsiteX4" fmla="*/ 57981 w 59103"/>
                    <a:gd name="connsiteY4" fmla="*/ 44261 h 46841"/>
                    <a:gd name="connsiteX5" fmla="*/ 54449 w 59103"/>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3" h="46841">
                      <a:moveTo>
                        <a:pt x="54449" y="17412"/>
                      </a:moveTo>
                      <a:cubicBezTo>
                        <a:pt x="54449" y="17412"/>
                        <a:pt x="23588" y="-11118"/>
                        <a:pt x="11107" y="4861"/>
                      </a:cubicBezTo>
                      <a:cubicBezTo>
                        <a:pt x="-1374" y="20841"/>
                        <a:pt x="-3706" y="46009"/>
                        <a:pt x="5998" y="44192"/>
                      </a:cubicBezTo>
                      <a:cubicBezTo>
                        <a:pt x="15702" y="42375"/>
                        <a:pt x="35624" y="33356"/>
                        <a:pt x="38471" y="37917"/>
                      </a:cubicBezTo>
                      <a:cubicBezTo>
                        <a:pt x="41317" y="42478"/>
                        <a:pt x="54107" y="51187"/>
                        <a:pt x="57981" y="44261"/>
                      </a:cubicBezTo>
                      <a:cubicBezTo>
                        <a:pt x="61856" y="37334"/>
                        <a:pt x="54449" y="17412"/>
                        <a:pt x="54449"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8" name="Freeform: Shape 6207">
                  <a:extLst>
                    <a:ext uri="{FF2B5EF4-FFF2-40B4-BE49-F238E27FC236}">
                      <a16:creationId xmlns:a16="http://schemas.microsoft.com/office/drawing/2014/main" id="{81DE4F77-6126-4249-8897-E12CB4D65941}"/>
                    </a:ext>
                  </a:extLst>
                </p:cNvPr>
                <p:cNvSpPr/>
                <p:nvPr/>
              </p:nvSpPr>
              <p:spPr>
                <a:xfrm>
                  <a:off x="8857579" y="2590506"/>
                  <a:ext cx="127592" cy="140829"/>
                </a:xfrm>
                <a:custGeom>
                  <a:avLst/>
                  <a:gdLst>
                    <a:gd name="connsiteX0" fmla="*/ 0 w 127592"/>
                    <a:gd name="connsiteY0" fmla="*/ 110688 h 140829"/>
                    <a:gd name="connsiteX1" fmla="*/ 10287 w 127592"/>
                    <a:gd name="connsiteY1" fmla="*/ 140829 h 140829"/>
                    <a:gd name="connsiteX2" fmla="*/ 127593 w 127592"/>
                    <a:gd name="connsiteY2" fmla="*/ 28598 h 140829"/>
                    <a:gd name="connsiteX3" fmla="*/ 54315 w 127592"/>
                    <a:gd name="connsiteY3" fmla="*/ 0 h 140829"/>
                    <a:gd name="connsiteX4" fmla="*/ 0 w 127592"/>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829">
                      <a:moveTo>
                        <a:pt x="0" y="110688"/>
                      </a:moveTo>
                      <a:cubicBezTo>
                        <a:pt x="2606" y="120996"/>
                        <a:pt x="6035" y="131077"/>
                        <a:pt x="10287" y="140829"/>
                      </a:cubicBezTo>
                      <a:cubicBezTo>
                        <a:pt x="67346" y="95978"/>
                        <a:pt x="104139" y="57847"/>
                        <a:pt x="127593" y="28598"/>
                      </a:cubicBezTo>
                      <a:cubicBezTo>
                        <a:pt x="109900" y="27295"/>
                        <a:pt x="84079" y="20951"/>
                        <a:pt x="54315" y="0"/>
                      </a:cubicBezTo>
                      <a:cubicBezTo>
                        <a:pt x="33913" y="44680"/>
                        <a:pt x="0" y="110688"/>
                        <a:pt x="0"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9" name="Freeform: Shape 6208">
                  <a:extLst>
                    <a:ext uri="{FF2B5EF4-FFF2-40B4-BE49-F238E27FC236}">
                      <a16:creationId xmlns:a16="http://schemas.microsoft.com/office/drawing/2014/main" id="{4F623729-363D-4C5F-816A-4AE3F847B9CB}"/>
                    </a:ext>
                  </a:extLst>
                </p:cNvPr>
                <p:cNvSpPr/>
                <p:nvPr/>
              </p:nvSpPr>
              <p:spPr>
                <a:xfrm>
                  <a:off x="8630922" y="2056542"/>
                  <a:ext cx="140691" cy="71837"/>
                </a:xfrm>
                <a:custGeom>
                  <a:avLst/>
                  <a:gdLst>
                    <a:gd name="connsiteX0" fmla="*/ 274 w 140691"/>
                    <a:gd name="connsiteY0" fmla="*/ 71838 h 71837"/>
                    <a:gd name="connsiteX1" fmla="*/ 65425 w 140691"/>
                    <a:gd name="connsiteY1" fmla="*/ 32507 h 71837"/>
                    <a:gd name="connsiteX2" fmla="*/ 125090 w 140691"/>
                    <a:gd name="connsiteY2" fmla="*/ 62854 h 71837"/>
                    <a:gd name="connsiteX3" fmla="*/ 140692 w 140691"/>
                    <a:gd name="connsiteY3" fmla="*/ 17522 h 71837"/>
                    <a:gd name="connsiteX4" fmla="*/ 81679 w 140691"/>
                    <a:gd name="connsiteY4" fmla="*/ 0 h 71837"/>
                    <a:gd name="connsiteX5" fmla="*/ 5144 w 140691"/>
                    <a:gd name="connsiteY5" fmla="*/ 20094 h 71837"/>
                    <a:gd name="connsiteX6" fmla="*/ 0 w 140691"/>
                    <a:gd name="connsiteY6" fmla="*/ 32061 h 7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91" h="71837">
                      <a:moveTo>
                        <a:pt x="274" y="71838"/>
                      </a:moveTo>
                      <a:cubicBezTo>
                        <a:pt x="274" y="71838"/>
                        <a:pt x="15533" y="25237"/>
                        <a:pt x="65425" y="32507"/>
                      </a:cubicBezTo>
                      <a:cubicBezTo>
                        <a:pt x="115317" y="39776"/>
                        <a:pt x="119775" y="50441"/>
                        <a:pt x="125090" y="62854"/>
                      </a:cubicBezTo>
                      <a:cubicBezTo>
                        <a:pt x="130405" y="75267"/>
                        <a:pt x="140692" y="17522"/>
                        <a:pt x="140692" y="17522"/>
                      </a:cubicBezTo>
                      <a:lnTo>
                        <a:pt x="81679" y="0"/>
                      </a:lnTo>
                      <a:cubicBezTo>
                        <a:pt x="81679" y="0"/>
                        <a:pt x="10253" y="8127"/>
                        <a:pt x="5144" y="20094"/>
                      </a:cubicBezTo>
                      <a:lnTo>
                        <a:pt x="0" y="32061"/>
                      </a:ln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0" name="Freeform: Shape 6209">
                  <a:extLst>
                    <a:ext uri="{FF2B5EF4-FFF2-40B4-BE49-F238E27FC236}">
                      <a16:creationId xmlns:a16="http://schemas.microsoft.com/office/drawing/2014/main" id="{85C67C0C-79CA-49CA-9A91-A18976024DAD}"/>
                    </a:ext>
                  </a:extLst>
                </p:cNvPr>
                <p:cNvSpPr/>
                <p:nvPr/>
              </p:nvSpPr>
              <p:spPr>
                <a:xfrm>
                  <a:off x="5153265" y="2067687"/>
                  <a:ext cx="80360" cy="74306"/>
                </a:xfrm>
                <a:custGeom>
                  <a:avLst/>
                  <a:gdLst>
                    <a:gd name="connsiteX0" fmla="*/ 0 w 80360"/>
                    <a:gd name="connsiteY0" fmla="*/ 74135 h 74306"/>
                    <a:gd name="connsiteX1" fmla="*/ 3429 w 80360"/>
                    <a:gd name="connsiteY1" fmla="*/ 41354 h 74306"/>
                    <a:gd name="connsiteX2" fmla="*/ 19888 w 80360"/>
                    <a:gd name="connsiteY2" fmla="*/ 0 h 74306"/>
                    <a:gd name="connsiteX3" fmla="*/ 70192 w 80360"/>
                    <a:gd name="connsiteY3" fmla="*/ 0 h 74306"/>
                    <a:gd name="connsiteX4" fmla="*/ 80101 w 80360"/>
                    <a:gd name="connsiteY4" fmla="*/ 40325 h 74306"/>
                    <a:gd name="connsiteX5" fmla="*/ 80101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0" y="74135"/>
                      </a:moveTo>
                      <a:cubicBezTo>
                        <a:pt x="0" y="74135"/>
                        <a:pt x="0" y="49515"/>
                        <a:pt x="3429" y="41354"/>
                      </a:cubicBezTo>
                      <a:cubicBezTo>
                        <a:pt x="6858" y="33193"/>
                        <a:pt x="19888" y="0"/>
                        <a:pt x="19888" y="0"/>
                      </a:cubicBezTo>
                      <a:lnTo>
                        <a:pt x="70192" y="0"/>
                      </a:lnTo>
                      <a:cubicBezTo>
                        <a:pt x="70192" y="0"/>
                        <a:pt x="79519" y="30415"/>
                        <a:pt x="80101" y="40325"/>
                      </a:cubicBezTo>
                      <a:cubicBezTo>
                        <a:pt x="80684" y="50235"/>
                        <a:pt x="80101" y="74306"/>
                        <a:pt x="80101"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1" name="Freeform: Shape 6210">
                  <a:extLst>
                    <a:ext uri="{FF2B5EF4-FFF2-40B4-BE49-F238E27FC236}">
                      <a16:creationId xmlns:a16="http://schemas.microsoft.com/office/drawing/2014/main" id="{7087FA68-515E-4ACD-99A8-85DDD10BA909}"/>
                    </a:ext>
                  </a:extLst>
                </p:cNvPr>
                <p:cNvSpPr/>
                <p:nvPr/>
              </p:nvSpPr>
              <p:spPr>
                <a:xfrm>
                  <a:off x="5392178" y="2067687"/>
                  <a:ext cx="80360" cy="74306"/>
                </a:xfrm>
                <a:custGeom>
                  <a:avLst/>
                  <a:gdLst>
                    <a:gd name="connsiteX0" fmla="*/ 80360 w 80360"/>
                    <a:gd name="connsiteY0" fmla="*/ 74135 h 74306"/>
                    <a:gd name="connsiteX1" fmla="*/ 76931 w 80360"/>
                    <a:gd name="connsiteY1" fmla="*/ 41354 h 74306"/>
                    <a:gd name="connsiteX2" fmla="*/ 60507 w 80360"/>
                    <a:gd name="connsiteY2" fmla="*/ 0 h 74306"/>
                    <a:gd name="connsiteX3" fmla="*/ 10203 w 80360"/>
                    <a:gd name="connsiteY3" fmla="*/ 0 h 74306"/>
                    <a:gd name="connsiteX4" fmla="*/ 259 w 80360"/>
                    <a:gd name="connsiteY4" fmla="*/ 40325 h 74306"/>
                    <a:gd name="connsiteX5" fmla="*/ 259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80360" y="74135"/>
                      </a:moveTo>
                      <a:cubicBezTo>
                        <a:pt x="80360" y="74135"/>
                        <a:pt x="80360" y="49515"/>
                        <a:pt x="76931" y="41354"/>
                      </a:cubicBezTo>
                      <a:cubicBezTo>
                        <a:pt x="73502" y="33193"/>
                        <a:pt x="60507" y="0"/>
                        <a:pt x="60507" y="0"/>
                      </a:cubicBezTo>
                      <a:lnTo>
                        <a:pt x="10203" y="0"/>
                      </a:lnTo>
                      <a:cubicBezTo>
                        <a:pt x="10203" y="0"/>
                        <a:pt x="842" y="30415"/>
                        <a:pt x="259" y="40325"/>
                      </a:cubicBezTo>
                      <a:cubicBezTo>
                        <a:pt x="-324" y="50235"/>
                        <a:pt x="259" y="74306"/>
                        <a:pt x="259"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2" name="Freeform: Shape 6211">
                  <a:extLst>
                    <a:ext uri="{FF2B5EF4-FFF2-40B4-BE49-F238E27FC236}">
                      <a16:creationId xmlns:a16="http://schemas.microsoft.com/office/drawing/2014/main" id="{74BA7D96-50E2-4108-B9C5-B145A0645AC5}"/>
                    </a:ext>
                  </a:extLst>
                </p:cNvPr>
                <p:cNvSpPr/>
                <p:nvPr/>
              </p:nvSpPr>
              <p:spPr>
                <a:xfrm>
                  <a:off x="5206791" y="731487"/>
                  <a:ext cx="209169" cy="177985"/>
                </a:xfrm>
                <a:custGeom>
                  <a:avLst/>
                  <a:gdLst>
                    <a:gd name="connsiteX0" fmla="*/ 64294 w 209169"/>
                    <a:gd name="connsiteY0" fmla="*/ 28584 h 177985"/>
                    <a:gd name="connsiteX1" fmla="*/ 55516 w 209169"/>
                    <a:gd name="connsiteY1" fmla="*/ 107966 h 177985"/>
                    <a:gd name="connsiteX2" fmla="*/ 0 w 209169"/>
                    <a:gd name="connsiteY2" fmla="*/ 146713 h 177985"/>
                    <a:gd name="connsiteX3" fmla="*/ 209169 w 209169"/>
                    <a:gd name="connsiteY3" fmla="*/ 177986 h 177985"/>
                    <a:gd name="connsiteX4" fmla="*/ 159174 w 209169"/>
                    <a:gd name="connsiteY4" fmla="*/ 109097 h 177985"/>
                    <a:gd name="connsiteX5" fmla="*/ 152008 w 209169"/>
                    <a:gd name="connsiteY5" fmla="*/ 8422 h 177985"/>
                    <a:gd name="connsiteX6" fmla="*/ 64294 w 209169"/>
                    <a:gd name="connsiteY6" fmla="*/ 28584 h 17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69" h="177985">
                      <a:moveTo>
                        <a:pt x="64294" y="28584"/>
                      </a:moveTo>
                      <a:cubicBezTo>
                        <a:pt x="64294" y="28584"/>
                        <a:pt x="62545" y="83448"/>
                        <a:pt x="55516" y="107966"/>
                      </a:cubicBezTo>
                      <a:lnTo>
                        <a:pt x="0" y="146713"/>
                      </a:lnTo>
                      <a:lnTo>
                        <a:pt x="209169" y="177986"/>
                      </a:lnTo>
                      <a:lnTo>
                        <a:pt x="159174" y="109097"/>
                      </a:lnTo>
                      <a:cubicBezTo>
                        <a:pt x="159174" y="109097"/>
                        <a:pt x="144121" y="35614"/>
                        <a:pt x="152008" y="8422"/>
                      </a:cubicBezTo>
                      <a:cubicBezTo>
                        <a:pt x="159894" y="-18770"/>
                        <a:pt x="64294" y="28584"/>
                        <a:pt x="64294" y="2858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3" name="Freeform: Shape 6212">
                  <a:extLst>
                    <a:ext uri="{FF2B5EF4-FFF2-40B4-BE49-F238E27FC236}">
                      <a16:creationId xmlns:a16="http://schemas.microsoft.com/office/drawing/2014/main" id="{0419AB9A-07BA-4348-96CC-A5902766837F}"/>
                    </a:ext>
                  </a:extLst>
                </p:cNvPr>
                <p:cNvSpPr/>
                <p:nvPr/>
              </p:nvSpPr>
              <p:spPr>
                <a:xfrm>
                  <a:off x="5270776" y="767650"/>
                  <a:ext cx="85896" cy="38932"/>
                </a:xfrm>
                <a:custGeom>
                  <a:avLst/>
                  <a:gdLst>
                    <a:gd name="connsiteX0" fmla="*/ 0 w 85896"/>
                    <a:gd name="connsiteY0" fmla="*/ 0 h 38932"/>
                    <a:gd name="connsiteX1" fmla="*/ 47697 w 85896"/>
                    <a:gd name="connsiteY1" fmla="*/ 38919 h 38932"/>
                    <a:gd name="connsiteX2" fmla="*/ 85896 w 85896"/>
                    <a:gd name="connsiteY2" fmla="*/ 2812 h 38932"/>
                  </a:gdLst>
                  <a:ahLst/>
                  <a:cxnLst>
                    <a:cxn ang="0">
                      <a:pos x="connsiteX0" y="connsiteY0"/>
                    </a:cxn>
                    <a:cxn ang="0">
                      <a:pos x="connsiteX1" y="connsiteY1"/>
                    </a:cxn>
                    <a:cxn ang="0">
                      <a:pos x="connsiteX2" y="connsiteY2"/>
                    </a:cxn>
                  </a:cxnLst>
                  <a:rect l="l" t="t" r="r" b="b"/>
                  <a:pathLst>
                    <a:path w="85896" h="38932">
                      <a:moveTo>
                        <a:pt x="0" y="0"/>
                      </a:moveTo>
                      <a:cubicBezTo>
                        <a:pt x="0" y="0"/>
                        <a:pt x="16528" y="39776"/>
                        <a:pt x="47697" y="38919"/>
                      </a:cubicBezTo>
                      <a:cubicBezTo>
                        <a:pt x="78867" y="38062"/>
                        <a:pt x="85896" y="2812"/>
                        <a:pt x="85896" y="28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4" name="Freeform: Shape 6213">
                  <a:extLst>
                    <a:ext uri="{FF2B5EF4-FFF2-40B4-BE49-F238E27FC236}">
                      <a16:creationId xmlns:a16="http://schemas.microsoft.com/office/drawing/2014/main" id="{E69ED810-7CD9-430D-8FF6-AB7FAD94A631}"/>
                    </a:ext>
                  </a:extLst>
                </p:cNvPr>
                <p:cNvSpPr/>
                <p:nvPr/>
              </p:nvSpPr>
              <p:spPr>
                <a:xfrm>
                  <a:off x="5231196" y="577066"/>
                  <a:ext cx="165591" cy="158351"/>
                </a:xfrm>
                <a:custGeom>
                  <a:avLst/>
                  <a:gdLst>
                    <a:gd name="connsiteX0" fmla="*/ 20995 w 165591"/>
                    <a:gd name="connsiteY0" fmla="*/ 158351 h 158351"/>
                    <a:gd name="connsiteX1" fmla="*/ 3850 w 165591"/>
                    <a:gd name="connsiteY1" fmla="*/ 92960 h 158351"/>
                    <a:gd name="connsiteX2" fmla="*/ 68727 w 165591"/>
                    <a:gd name="connsiteY2" fmla="*/ 6412 h 158351"/>
                    <a:gd name="connsiteX3" fmla="*/ 114950 w 165591"/>
                    <a:gd name="connsiteY3" fmla="*/ 0 h 158351"/>
                    <a:gd name="connsiteX4" fmla="*/ 110835 w 165591"/>
                    <a:gd name="connsiteY4" fmla="*/ 13442 h 158351"/>
                    <a:gd name="connsiteX5" fmla="*/ 158841 w 165591"/>
                    <a:gd name="connsiteY5" fmla="*/ 30415 h 158351"/>
                    <a:gd name="connsiteX6" fmla="*/ 146565 w 165591"/>
                    <a:gd name="connsiteY6" fmla="*/ 154957 h 1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591" h="158351">
                      <a:moveTo>
                        <a:pt x="20995" y="158351"/>
                      </a:moveTo>
                      <a:cubicBezTo>
                        <a:pt x="20995" y="158351"/>
                        <a:pt x="10948" y="108185"/>
                        <a:pt x="3850" y="92960"/>
                      </a:cubicBezTo>
                      <a:cubicBezTo>
                        <a:pt x="-3248" y="77735"/>
                        <a:pt x="-9043" y="9944"/>
                        <a:pt x="68727" y="6412"/>
                      </a:cubicBezTo>
                      <a:cubicBezTo>
                        <a:pt x="68727" y="6412"/>
                        <a:pt x="98559" y="9841"/>
                        <a:pt x="114950" y="0"/>
                      </a:cubicBezTo>
                      <a:cubicBezTo>
                        <a:pt x="114950" y="0"/>
                        <a:pt x="114950" y="9944"/>
                        <a:pt x="110835" y="13442"/>
                      </a:cubicBezTo>
                      <a:cubicBezTo>
                        <a:pt x="128711" y="10225"/>
                        <a:pt x="146960" y="16679"/>
                        <a:pt x="158841" y="30415"/>
                      </a:cubicBezTo>
                      <a:cubicBezTo>
                        <a:pt x="179895" y="53801"/>
                        <a:pt x="144817" y="135651"/>
                        <a:pt x="146565" y="154957"/>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5" name="Freeform: Shape 6214">
                  <a:extLst>
                    <a:ext uri="{FF2B5EF4-FFF2-40B4-BE49-F238E27FC236}">
                      <a16:creationId xmlns:a16="http://schemas.microsoft.com/office/drawing/2014/main" id="{0C63722F-E231-420D-8134-F1E91491BBBD}"/>
                    </a:ext>
                  </a:extLst>
                </p:cNvPr>
                <p:cNvSpPr/>
                <p:nvPr/>
              </p:nvSpPr>
              <p:spPr>
                <a:xfrm>
                  <a:off x="5250888" y="640811"/>
                  <a:ext cx="128073" cy="150464"/>
                </a:xfrm>
                <a:custGeom>
                  <a:avLst/>
                  <a:gdLst>
                    <a:gd name="connsiteX0" fmla="*/ 128073 w 128073"/>
                    <a:gd name="connsiteY0" fmla="*/ 24689 h 150464"/>
                    <a:gd name="connsiteX1" fmla="*/ 128073 w 128073"/>
                    <a:gd name="connsiteY1" fmla="*/ 79553 h 150464"/>
                    <a:gd name="connsiteX2" fmla="*/ 122415 w 128073"/>
                    <a:gd name="connsiteY2" fmla="*/ 105579 h 150464"/>
                    <a:gd name="connsiteX3" fmla="*/ 122415 w 128073"/>
                    <a:gd name="connsiteY3" fmla="*/ 105579 h 150464"/>
                    <a:gd name="connsiteX4" fmla="*/ 94366 w 128073"/>
                    <a:gd name="connsiteY4" fmla="*/ 139423 h 150464"/>
                    <a:gd name="connsiteX5" fmla="*/ 63985 w 128073"/>
                    <a:gd name="connsiteY5" fmla="*/ 150464 h 150464"/>
                    <a:gd name="connsiteX6" fmla="*/ 35147 w 128073"/>
                    <a:gd name="connsiteY6" fmla="*/ 139595 h 150464"/>
                    <a:gd name="connsiteX7" fmla="*/ 2743 w 128073"/>
                    <a:gd name="connsiteY7" fmla="*/ 99681 h 150464"/>
                    <a:gd name="connsiteX8" fmla="*/ 2743 w 128073"/>
                    <a:gd name="connsiteY8" fmla="*/ 99407 h 150464"/>
                    <a:gd name="connsiteX9" fmla="*/ 2538 w 128073"/>
                    <a:gd name="connsiteY9" fmla="*/ 98721 h 150464"/>
                    <a:gd name="connsiteX10" fmla="*/ 0 w 128073"/>
                    <a:gd name="connsiteY10" fmla="*/ 82845 h 150464"/>
                    <a:gd name="connsiteX11" fmla="*/ 0 w 128073"/>
                    <a:gd name="connsiteY11" fmla="*/ 24689 h 150464"/>
                    <a:gd name="connsiteX12" fmla="*/ 21088 w 128073"/>
                    <a:gd name="connsiteY12" fmla="*/ 0 h 150464"/>
                    <a:gd name="connsiteX13" fmla="*/ 107122 w 128073"/>
                    <a:gd name="connsiteY13" fmla="*/ 0 h 150464"/>
                    <a:gd name="connsiteX14" fmla="*/ 128073 w 128073"/>
                    <a:gd name="connsiteY14" fmla="*/ 24689 h 15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073" h="150464">
                      <a:moveTo>
                        <a:pt x="128073" y="24689"/>
                      </a:moveTo>
                      <a:lnTo>
                        <a:pt x="128073" y="79553"/>
                      </a:lnTo>
                      <a:cubicBezTo>
                        <a:pt x="128025" y="88527"/>
                        <a:pt x="126098" y="97394"/>
                        <a:pt x="122415" y="105579"/>
                      </a:cubicBezTo>
                      <a:lnTo>
                        <a:pt x="122415" y="105579"/>
                      </a:lnTo>
                      <a:cubicBezTo>
                        <a:pt x="116288" y="119182"/>
                        <a:pt x="106597" y="130878"/>
                        <a:pt x="94366" y="139423"/>
                      </a:cubicBezTo>
                      <a:cubicBezTo>
                        <a:pt x="85608" y="146130"/>
                        <a:pt x="75003" y="149984"/>
                        <a:pt x="63985" y="150464"/>
                      </a:cubicBezTo>
                      <a:cubicBezTo>
                        <a:pt x="55893" y="150464"/>
                        <a:pt x="45366" y="146350"/>
                        <a:pt x="35147" y="139595"/>
                      </a:cubicBezTo>
                      <a:cubicBezTo>
                        <a:pt x="21431" y="130473"/>
                        <a:pt x="8298" y="116346"/>
                        <a:pt x="2743" y="99681"/>
                      </a:cubicBezTo>
                      <a:lnTo>
                        <a:pt x="2743" y="99407"/>
                      </a:lnTo>
                      <a:lnTo>
                        <a:pt x="2538" y="98721"/>
                      </a:lnTo>
                      <a:cubicBezTo>
                        <a:pt x="885" y="93591"/>
                        <a:pt x="27" y="88235"/>
                        <a:pt x="0" y="82845"/>
                      </a:cubicBezTo>
                      <a:lnTo>
                        <a:pt x="0" y="24689"/>
                      </a:lnTo>
                      <a:cubicBezTo>
                        <a:pt x="0" y="10973"/>
                        <a:pt x="9498" y="0"/>
                        <a:pt x="21088" y="0"/>
                      </a:cubicBezTo>
                      <a:lnTo>
                        <a:pt x="107122" y="0"/>
                      </a:lnTo>
                      <a:cubicBezTo>
                        <a:pt x="118609" y="0"/>
                        <a:pt x="128073" y="11110"/>
                        <a:pt x="128073" y="2468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6" name="Freeform: Shape 6215">
                  <a:extLst>
                    <a:ext uri="{FF2B5EF4-FFF2-40B4-BE49-F238E27FC236}">
                      <a16:creationId xmlns:a16="http://schemas.microsoft.com/office/drawing/2014/main" id="{6153F7FE-9A10-44CF-8434-061444502C8A}"/>
                    </a:ext>
                  </a:extLst>
                </p:cNvPr>
                <p:cNvSpPr/>
                <p:nvPr/>
              </p:nvSpPr>
              <p:spPr>
                <a:xfrm>
                  <a:off x="5247955" y="627590"/>
                  <a:ext cx="129239" cy="68907"/>
                </a:xfrm>
                <a:custGeom>
                  <a:avLst/>
                  <a:gdLst>
                    <a:gd name="connsiteX0" fmla="*/ 2865 w 129239"/>
                    <a:gd name="connsiteY0" fmla="*/ 68908 h 68907"/>
                    <a:gd name="connsiteX1" fmla="*/ 30606 w 129239"/>
                    <a:gd name="connsiteY1" fmla="*/ 28651 h 68907"/>
                    <a:gd name="connsiteX2" fmla="*/ 128812 w 129239"/>
                    <a:gd name="connsiteY2" fmla="*/ 20216 h 68907"/>
                    <a:gd name="connsiteX3" fmla="*/ 2865 w 129239"/>
                    <a:gd name="connsiteY3" fmla="*/ 11438 h 68907"/>
                    <a:gd name="connsiteX4" fmla="*/ 2865 w 129239"/>
                    <a:gd name="connsiteY4" fmla="*/ 68908 h 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9" h="68907">
                      <a:moveTo>
                        <a:pt x="2865" y="68908"/>
                      </a:moveTo>
                      <a:cubicBezTo>
                        <a:pt x="2865" y="68908"/>
                        <a:pt x="2865" y="34035"/>
                        <a:pt x="30606" y="28651"/>
                      </a:cubicBezTo>
                      <a:cubicBezTo>
                        <a:pt x="58346" y="23268"/>
                        <a:pt x="120068" y="45796"/>
                        <a:pt x="128812" y="20216"/>
                      </a:cubicBezTo>
                      <a:cubicBezTo>
                        <a:pt x="137556" y="-5364"/>
                        <a:pt x="9312" y="-4782"/>
                        <a:pt x="2865" y="11438"/>
                      </a:cubicBezTo>
                      <a:cubicBezTo>
                        <a:pt x="-3581" y="27657"/>
                        <a:pt x="2865" y="68908"/>
                        <a:pt x="2865" y="6890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7" name="Freeform: Shape 6216">
                  <a:extLst>
                    <a:ext uri="{FF2B5EF4-FFF2-40B4-BE49-F238E27FC236}">
                      <a16:creationId xmlns:a16="http://schemas.microsoft.com/office/drawing/2014/main" id="{4E672335-E2D0-4790-AF05-A5A7E60E146E}"/>
                    </a:ext>
                  </a:extLst>
                </p:cNvPr>
                <p:cNvSpPr/>
                <p:nvPr/>
              </p:nvSpPr>
              <p:spPr>
                <a:xfrm>
                  <a:off x="5149367" y="1289304"/>
                  <a:ext cx="197670" cy="798884"/>
                </a:xfrm>
                <a:custGeom>
                  <a:avLst/>
                  <a:gdLst>
                    <a:gd name="connsiteX0" fmla="*/ 10207 w 197670"/>
                    <a:gd name="connsiteY0" fmla="*/ 0 h 798884"/>
                    <a:gd name="connsiteX1" fmla="*/ 5852 w 197670"/>
                    <a:gd name="connsiteY1" fmla="*/ 421938 h 798884"/>
                    <a:gd name="connsiteX2" fmla="*/ 5852 w 197670"/>
                    <a:gd name="connsiteY2" fmla="*/ 788567 h 798884"/>
                    <a:gd name="connsiteX3" fmla="*/ 93532 w 197670"/>
                    <a:gd name="connsiteY3" fmla="*/ 788567 h 798884"/>
                    <a:gd name="connsiteX4" fmla="*/ 143218 w 197670"/>
                    <a:gd name="connsiteY4" fmla="*/ 421938 h 798884"/>
                    <a:gd name="connsiteX5" fmla="*/ 197670 w 197670"/>
                    <a:gd name="connsiteY5" fmla="*/ 11727 h 79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70" h="798884">
                      <a:moveTo>
                        <a:pt x="10207" y="0"/>
                      </a:moveTo>
                      <a:cubicBezTo>
                        <a:pt x="10207" y="0"/>
                        <a:pt x="19019" y="268662"/>
                        <a:pt x="5852" y="421938"/>
                      </a:cubicBezTo>
                      <a:cubicBezTo>
                        <a:pt x="-7315" y="575215"/>
                        <a:pt x="5852" y="788567"/>
                        <a:pt x="5852" y="788567"/>
                      </a:cubicBezTo>
                      <a:cubicBezTo>
                        <a:pt x="5852" y="788567"/>
                        <a:pt x="47926" y="811781"/>
                        <a:pt x="93532" y="788567"/>
                      </a:cubicBezTo>
                      <a:cubicBezTo>
                        <a:pt x="93532" y="788567"/>
                        <a:pt x="143561" y="492439"/>
                        <a:pt x="143218" y="421938"/>
                      </a:cubicBezTo>
                      <a:cubicBezTo>
                        <a:pt x="142875" y="346912"/>
                        <a:pt x="197670" y="11727"/>
                        <a:pt x="197670" y="1172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8" name="Freeform: Shape 6217">
                  <a:extLst>
                    <a:ext uri="{FF2B5EF4-FFF2-40B4-BE49-F238E27FC236}">
                      <a16:creationId xmlns:a16="http://schemas.microsoft.com/office/drawing/2014/main" id="{F9F2EE54-3C26-4871-B89D-62370E653A2A}"/>
                    </a:ext>
                  </a:extLst>
                </p:cNvPr>
                <p:cNvSpPr/>
                <p:nvPr/>
              </p:nvSpPr>
              <p:spPr>
                <a:xfrm>
                  <a:off x="5278903" y="1288961"/>
                  <a:ext cx="197772" cy="799330"/>
                </a:xfrm>
                <a:custGeom>
                  <a:avLst/>
                  <a:gdLst>
                    <a:gd name="connsiteX0" fmla="*/ 191818 w 197772"/>
                    <a:gd name="connsiteY0" fmla="*/ 789013 h 799330"/>
                    <a:gd name="connsiteX1" fmla="*/ 104173 w 197772"/>
                    <a:gd name="connsiteY1" fmla="*/ 789013 h 799330"/>
                    <a:gd name="connsiteX2" fmla="*/ 54453 w 197772"/>
                    <a:gd name="connsiteY2" fmla="*/ 422384 h 799330"/>
                    <a:gd name="connsiteX3" fmla="*/ 33673 w 197772"/>
                    <a:gd name="connsiteY3" fmla="*/ 232932 h 799330"/>
                    <a:gd name="connsiteX4" fmla="*/ 0 w 197772"/>
                    <a:gd name="connsiteY4" fmla="*/ 12173 h 799330"/>
                    <a:gd name="connsiteX5" fmla="*/ 194836 w 197772"/>
                    <a:gd name="connsiteY5" fmla="*/ 0 h 799330"/>
                    <a:gd name="connsiteX6" fmla="*/ 191955 w 197772"/>
                    <a:gd name="connsiteY6" fmla="*/ 422384 h 799330"/>
                    <a:gd name="connsiteX7" fmla="*/ 191818 w 197772"/>
                    <a:gd name="connsiteY7" fmla="*/ 789013 h 79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72" h="799330">
                      <a:moveTo>
                        <a:pt x="191818" y="789013"/>
                      </a:moveTo>
                      <a:cubicBezTo>
                        <a:pt x="191818" y="789013"/>
                        <a:pt x="149779" y="812227"/>
                        <a:pt x="104173" y="789013"/>
                      </a:cubicBezTo>
                      <a:cubicBezTo>
                        <a:pt x="104173" y="789013"/>
                        <a:pt x="54144" y="492885"/>
                        <a:pt x="54453" y="422384"/>
                      </a:cubicBezTo>
                      <a:cubicBezTo>
                        <a:pt x="54453" y="390700"/>
                        <a:pt x="44920" y="312656"/>
                        <a:pt x="33673" y="232932"/>
                      </a:cubicBezTo>
                      <a:cubicBezTo>
                        <a:pt x="18311" y="123993"/>
                        <a:pt x="0" y="12173"/>
                        <a:pt x="0" y="12173"/>
                      </a:cubicBezTo>
                      <a:lnTo>
                        <a:pt x="194836" y="0"/>
                      </a:lnTo>
                      <a:cubicBezTo>
                        <a:pt x="194836" y="0"/>
                        <a:pt x="178788" y="269108"/>
                        <a:pt x="191955" y="422384"/>
                      </a:cubicBezTo>
                      <a:cubicBezTo>
                        <a:pt x="205123" y="575661"/>
                        <a:pt x="191818" y="789013"/>
                        <a:pt x="191818" y="78901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9" name="Freeform: Shape 6218">
                  <a:extLst>
                    <a:ext uri="{FF2B5EF4-FFF2-40B4-BE49-F238E27FC236}">
                      <a16:creationId xmlns:a16="http://schemas.microsoft.com/office/drawing/2014/main" id="{297AB170-2C32-4B91-8519-C5FDEC51E4CF}"/>
                    </a:ext>
                  </a:extLst>
                </p:cNvPr>
                <p:cNvSpPr/>
                <p:nvPr/>
              </p:nvSpPr>
              <p:spPr>
                <a:xfrm>
                  <a:off x="5150741" y="839350"/>
                  <a:ext cx="329712" cy="510612"/>
                </a:xfrm>
                <a:custGeom>
                  <a:avLst/>
                  <a:gdLst>
                    <a:gd name="connsiteX0" fmla="*/ 320666 w 329712"/>
                    <a:gd name="connsiteY0" fmla="*/ 494530 h 510612"/>
                    <a:gd name="connsiteX1" fmla="*/ 161835 w 329712"/>
                    <a:gd name="connsiteY1" fmla="*/ 510612 h 510612"/>
                    <a:gd name="connsiteX2" fmla="*/ 64280 w 329712"/>
                    <a:gd name="connsiteY2" fmla="*/ 503137 h 510612"/>
                    <a:gd name="connsiteX3" fmla="*/ 10033 w 329712"/>
                    <a:gd name="connsiteY3" fmla="*/ 494530 h 510612"/>
                    <a:gd name="connsiteX4" fmla="*/ 3175 w 329712"/>
                    <a:gd name="connsiteY4" fmla="*/ 412954 h 510612"/>
                    <a:gd name="connsiteX5" fmla="*/ 6604 w 329712"/>
                    <a:gd name="connsiteY5" fmla="*/ 234029 h 510612"/>
                    <a:gd name="connsiteX6" fmla="*/ 6947 w 329712"/>
                    <a:gd name="connsiteY6" fmla="*/ 211192 h 510612"/>
                    <a:gd name="connsiteX7" fmla="*/ 46654 w 329712"/>
                    <a:gd name="connsiteY7" fmla="*/ 12962 h 510612"/>
                    <a:gd name="connsiteX8" fmla="*/ 111531 w 329712"/>
                    <a:gd name="connsiteY8" fmla="*/ 0 h 510612"/>
                    <a:gd name="connsiteX9" fmla="*/ 164132 w 329712"/>
                    <a:gd name="connsiteY9" fmla="*/ 39914 h 510612"/>
                    <a:gd name="connsiteX10" fmla="*/ 215190 w 329712"/>
                    <a:gd name="connsiteY10" fmla="*/ 1132 h 510612"/>
                    <a:gd name="connsiteX11" fmla="*/ 295223 w 329712"/>
                    <a:gd name="connsiteY11" fmla="*/ 16562 h 510612"/>
                    <a:gd name="connsiteX12" fmla="*/ 309487 w 329712"/>
                    <a:gd name="connsiteY12" fmla="*/ 256043 h 510612"/>
                    <a:gd name="connsiteX13" fmla="*/ 320666 w 329712"/>
                    <a:gd name="connsiteY13" fmla="*/ 494530 h 51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712" h="510612">
                      <a:moveTo>
                        <a:pt x="320666" y="494530"/>
                      </a:moveTo>
                      <a:cubicBezTo>
                        <a:pt x="320666" y="494530"/>
                        <a:pt x="237615" y="510612"/>
                        <a:pt x="161835" y="510612"/>
                      </a:cubicBezTo>
                      <a:cubicBezTo>
                        <a:pt x="129191" y="510204"/>
                        <a:pt x="96605" y="507708"/>
                        <a:pt x="64280" y="503137"/>
                      </a:cubicBezTo>
                      <a:cubicBezTo>
                        <a:pt x="32698" y="498954"/>
                        <a:pt x="10033" y="494530"/>
                        <a:pt x="10033" y="494530"/>
                      </a:cubicBezTo>
                      <a:cubicBezTo>
                        <a:pt x="10033" y="494530"/>
                        <a:pt x="-6838" y="496005"/>
                        <a:pt x="3175" y="412954"/>
                      </a:cubicBezTo>
                      <a:cubicBezTo>
                        <a:pt x="10719" y="349792"/>
                        <a:pt x="8353" y="292734"/>
                        <a:pt x="6604" y="234029"/>
                      </a:cubicBezTo>
                      <a:cubicBezTo>
                        <a:pt x="6398" y="227514"/>
                        <a:pt x="6604" y="219799"/>
                        <a:pt x="6947" y="211192"/>
                      </a:cubicBezTo>
                      <a:cubicBezTo>
                        <a:pt x="10170" y="142784"/>
                        <a:pt x="30950" y="19580"/>
                        <a:pt x="46654" y="12962"/>
                      </a:cubicBezTo>
                      <a:cubicBezTo>
                        <a:pt x="46654" y="12962"/>
                        <a:pt x="70109" y="4252"/>
                        <a:pt x="111531" y="0"/>
                      </a:cubicBezTo>
                      <a:cubicBezTo>
                        <a:pt x="111531" y="823"/>
                        <a:pt x="135534" y="35970"/>
                        <a:pt x="164132" y="39914"/>
                      </a:cubicBezTo>
                      <a:cubicBezTo>
                        <a:pt x="181860" y="33056"/>
                        <a:pt x="195782" y="26918"/>
                        <a:pt x="215190" y="1132"/>
                      </a:cubicBezTo>
                      <a:cubicBezTo>
                        <a:pt x="242207" y="4331"/>
                        <a:pt x="268953" y="9488"/>
                        <a:pt x="295223" y="16562"/>
                      </a:cubicBezTo>
                      <a:cubicBezTo>
                        <a:pt x="295223" y="16562"/>
                        <a:pt x="298206" y="29627"/>
                        <a:pt x="309487" y="256043"/>
                      </a:cubicBezTo>
                      <a:cubicBezTo>
                        <a:pt x="313979" y="345849"/>
                        <a:pt x="344600" y="494908"/>
                        <a:pt x="320666" y="49453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0" name="Freeform: Shape 6219">
                  <a:extLst>
                    <a:ext uri="{FF2B5EF4-FFF2-40B4-BE49-F238E27FC236}">
                      <a16:creationId xmlns:a16="http://schemas.microsoft.com/office/drawing/2014/main" id="{69B2F022-92C7-4E8E-83FD-D87770336DA0}"/>
                    </a:ext>
                  </a:extLst>
                </p:cNvPr>
                <p:cNvSpPr/>
                <p:nvPr/>
              </p:nvSpPr>
              <p:spPr>
                <a:xfrm>
                  <a:off x="5150741" y="1050645"/>
                  <a:ext cx="83763" cy="291945"/>
                </a:xfrm>
                <a:custGeom>
                  <a:avLst/>
                  <a:gdLst>
                    <a:gd name="connsiteX0" fmla="*/ 64280 w 83763"/>
                    <a:gd name="connsiteY0" fmla="*/ 291945 h 291945"/>
                    <a:gd name="connsiteX1" fmla="*/ 10033 w 83763"/>
                    <a:gd name="connsiteY1" fmla="*/ 283338 h 291945"/>
                    <a:gd name="connsiteX2" fmla="*/ 3175 w 83763"/>
                    <a:gd name="connsiteY2" fmla="*/ 201762 h 291945"/>
                    <a:gd name="connsiteX3" fmla="*/ 6604 w 83763"/>
                    <a:gd name="connsiteY3" fmla="*/ 22837 h 291945"/>
                    <a:gd name="connsiteX4" fmla="*/ 6947 w 83763"/>
                    <a:gd name="connsiteY4" fmla="*/ 0 h 291945"/>
                    <a:gd name="connsiteX5" fmla="*/ 80259 w 83763"/>
                    <a:gd name="connsiteY5" fmla="*/ 159654 h 291945"/>
                    <a:gd name="connsiteX6" fmla="*/ 64280 w 83763"/>
                    <a:gd name="connsiteY6" fmla="*/ 291945 h 29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63" h="291945">
                      <a:moveTo>
                        <a:pt x="64280" y="291945"/>
                      </a:moveTo>
                      <a:cubicBezTo>
                        <a:pt x="32698" y="287762"/>
                        <a:pt x="10033" y="283338"/>
                        <a:pt x="10033" y="283338"/>
                      </a:cubicBezTo>
                      <a:cubicBezTo>
                        <a:pt x="10033" y="283338"/>
                        <a:pt x="-6838" y="284813"/>
                        <a:pt x="3175" y="201762"/>
                      </a:cubicBezTo>
                      <a:cubicBezTo>
                        <a:pt x="10719" y="138600"/>
                        <a:pt x="8353" y="81542"/>
                        <a:pt x="6604" y="22837"/>
                      </a:cubicBezTo>
                      <a:cubicBezTo>
                        <a:pt x="6398" y="16322"/>
                        <a:pt x="6604" y="8607"/>
                        <a:pt x="6947" y="0"/>
                      </a:cubicBezTo>
                      <a:cubicBezTo>
                        <a:pt x="11782" y="7750"/>
                        <a:pt x="65754" y="94915"/>
                        <a:pt x="80259" y="159654"/>
                      </a:cubicBezTo>
                      <a:cubicBezTo>
                        <a:pt x="90889" y="206906"/>
                        <a:pt x="74944" y="262661"/>
                        <a:pt x="64280" y="29194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1" name="Freeform: Shape 6220">
                  <a:extLst>
                    <a:ext uri="{FF2B5EF4-FFF2-40B4-BE49-F238E27FC236}">
                      <a16:creationId xmlns:a16="http://schemas.microsoft.com/office/drawing/2014/main" id="{3DA736D4-6292-47BE-A2E4-F04164DADF82}"/>
                    </a:ext>
                  </a:extLst>
                </p:cNvPr>
                <p:cNvSpPr/>
                <p:nvPr/>
              </p:nvSpPr>
              <p:spPr>
                <a:xfrm>
                  <a:off x="5312576" y="1428281"/>
                  <a:ext cx="52246" cy="282789"/>
                </a:xfrm>
                <a:custGeom>
                  <a:avLst/>
                  <a:gdLst>
                    <a:gd name="connsiteX0" fmla="*/ 20780 w 52246"/>
                    <a:gd name="connsiteY0" fmla="*/ 282790 h 282789"/>
                    <a:gd name="connsiteX1" fmla="*/ 0 w 52246"/>
                    <a:gd name="connsiteY1" fmla="*/ 93337 h 282789"/>
                    <a:gd name="connsiteX2" fmla="*/ 40085 w 52246"/>
                    <a:gd name="connsiteY2" fmla="*/ 0 h 282789"/>
                    <a:gd name="connsiteX3" fmla="*/ 20780 w 52246"/>
                    <a:gd name="connsiteY3" fmla="*/ 282790 h 282789"/>
                  </a:gdLst>
                  <a:ahLst/>
                  <a:cxnLst>
                    <a:cxn ang="0">
                      <a:pos x="connsiteX0" y="connsiteY0"/>
                    </a:cxn>
                    <a:cxn ang="0">
                      <a:pos x="connsiteX1" y="connsiteY1"/>
                    </a:cxn>
                    <a:cxn ang="0">
                      <a:pos x="connsiteX2" y="connsiteY2"/>
                    </a:cxn>
                    <a:cxn ang="0">
                      <a:pos x="connsiteX3" y="connsiteY3"/>
                    </a:cxn>
                  </a:cxnLst>
                  <a:rect l="l" t="t" r="r" b="b"/>
                  <a:pathLst>
                    <a:path w="52246" h="282789">
                      <a:moveTo>
                        <a:pt x="20780" y="282790"/>
                      </a:moveTo>
                      <a:cubicBezTo>
                        <a:pt x="20780" y="251106"/>
                        <a:pt x="11247" y="173062"/>
                        <a:pt x="0" y="93337"/>
                      </a:cubicBezTo>
                      <a:cubicBezTo>
                        <a:pt x="11658" y="45777"/>
                        <a:pt x="40085" y="0"/>
                        <a:pt x="40085" y="0"/>
                      </a:cubicBezTo>
                      <a:cubicBezTo>
                        <a:pt x="76055" y="101053"/>
                        <a:pt x="20780" y="282790"/>
                        <a:pt x="20780" y="28279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2" name="Freeform: Shape 6221">
                  <a:extLst>
                    <a:ext uri="{FF2B5EF4-FFF2-40B4-BE49-F238E27FC236}">
                      <a16:creationId xmlns:a16="http://schemas.microsoft.com/office/drawing/2014/main" id="{474E7AC9-216D-40AF-A649-467EF2C19079}"/>
                    </a:ext>
                  </a:extLst>
                </p:cNvPr>
                <p:cNvSpPr/>
                <p:nvPr/>
              </p:nvSpPr>
              <p:spPr>
                <a:xfrm>
                  <a:off x="4979757" y="850974"/>
                  <a:ext cx="221993" cy="456502"/>
                </a:xfrm>
                <a:custGeom>
                  <a:avLst/>
                  <a:gdLst>
                    <a:gd name="connsiteX0" fmla="*/ 100847 w 221993"/>
                    <a:gd name="connsiteY0" fmla="*/ 270960 h 456502"/>
                    <a:gd name="connsiteX1" fmla="*/ 115969 w 221993"/>
                    <a:gd name="connsiteY1" fmla="*/ 312108 h 456502"/>
                    <a:gd name="connsiteX2" fmla="*/ 171690 w 221993"/>
                    <a:gd name="connsiteY2" fmla="*/ 425642 h 456502"/>
                    <a:gd name="connsiteX3" fmla="*/ 161129 w 221993"/>
                    <a:gd name="connsiteY3" fmla="*/ 456503 h 456502"/>
                    <a:gd name="connsiteX4" fmla="*/ 40805 w 221993"/>
                    <a:gd name="connsiteY4" fmla="*/ 341391 h 456502"/>
                    <a:gd name="connsiteX5" fmla="*/ 0 w 221993"/>
                    <a:gd name="connsiteY5" fmla="*/ 275006 h 456502"/>
                    <a:gd name="connsiteX6" fmla="*/ 221994 w 221993"/>
                    <a:gd name="connsiteY6" fmla="*/ 0 h 456502"/>
                    <a:gd name="connsiteX7" fmla="*/ 211158 w 221993"/>
                    <a:gd name="connsiteY7" fmla="*/ 175291 h 456502"/>
                    <a:gd name="connsiteX8" fmla="*/ 100847 w 221993"/>
                    <a:gd name="connsiteY8" fmla="*/ 270960 h 4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993" h="456502">
                      <a:moveTo>
                        <a:pt x="100847" y="270960"/>
                      </a:moveTo>
                      <a:cubicBezTo>
                        <a:pt x="98858" y="272606"/>
                        <a:pt x="105785" y="289751"/>
                        <a:pt x="115969" y="312108"/>
                      </a:cubicBezTo>
                      <a:cubicBezTo>
                        <a:pt x="136920" y="357953"/>
                        <a:pt x="171690" y="425642"/>
                        <a:pt x="171690" y="425642"/>
                      </a:cubicBezTo>
                      <a:cubicBezTo>
                        <a:pt x="169005" y="436196"/>
                        <a:pt x="165473" y="446518"/>
                        <a:pt x="161129" y="456503"/>
                      </a:cubicBezTo>
                      <a:cubicBezTo>
                        <a:pt x="102596" y="410520"/>
                        <a:pt x="64877" y="371395"/>
                        <a:pt x="40805" y="341391"/>
                      </a:cubicBezTo>
                      <a:cubicBezTo>
                        <a:pt x="6927" y="299215"/>
                        <a:pt x="0" y="275006"/>
                        <a:pt x="0" y="275006"/>
                      </a:cubicBezTo>
                      <a:cubicBezTo>
                        <a:pt x="130302" y="9807"/>
                        <a:pt x="221994" y="0"/>
                        <a:pt x="221994" y="0"/>
                      </a:cubicBezTo>
                      <a:lnTo>
                        <a:pt x="211158" y="175291"/>
                      </a:lnTo>
                      <a:cubicBezTo>
                        <a:pt x="211158" y="175291"/>
                        <a:pt x="106882" y="265953"/>
                        <a:pt x="100847" y="27096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3" name="Freeform: Shape 6222">
                  <a:extLst>
                    <a:ext uri="{FF2B5EF4-FFF2-40B4-BE49-F238E27FC236}">
                      <a16:creationId xmlns:a16="http://schemas.microsoft.com/office/drawing/2014/main" id="{B52AF3F8-E886-4E1C-84FB-65AC116E32A2}"/>
                    </a:ext>
                  </a:extLst>
                </p:cNvPr>
                <p:cNvSpPr/>
                <p:nvPr/>
              </p:nvSpPr>
              <p:spPr>
                <a:xfrm>
                  <a:off x="5139857" y="1262045"/>
                  <a:ext cx="60702" cy="48083"/>
                </a:xfrm>
                <a:custGeom>
                  <a:avLst/>
                  <a:gdLst>
                    <a:gd name="connsiteX0" fmla="*/ 4664 w 60702"/>
                    <a:gd name="connsiteY0" fmla="*/ 17864 h 48083"/>
                    <a:gd name="connsiteX1" fmla="*/ 49241 w 60702"/>
                    <a:gd name="connsiteY1" fmla="*/ 4970 h 48083"/>
                    <a:gd name="connsiteX2" fmla="*/ 54487 w 60702"/>
                    <a:gd name="connsiteY2" fmla="*/ 45330 h 48083"/>
                    <a:gd name="connsiteX3" fmla="*/ 21157 w 60702"/>
                    <a:gd name="connsiteY3" fmla="*/ 38883 h 48083"/>
                    <a:gd name="connsiteX4" fmla="*/ 1166 w 60702"/>
                    <a:gd name="connsiteY4" fmla="*/ 45398 h 48083"/>
                    <a:gd name="connsiteX5" fmla="*/ 4664 w 60702"/>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2" h="48083">
                      <a:moveTo>
                        <a:pt x="4664" y="17864"/>
                      </a:moveTo>
                      <a:cubicBezTo>
                        <a:pt x="4664" y="17864"/>
                        <a:pt x="36210" y="-11386"/>
                        <a:pt x="49241" y="4970"/>
                      </a:cubicBezTo>
                      <a:cubicBezTo>
                        <a:pt x="62271" y="21327"/>
                        <a:pt x="64431" y="47079"/>
                        <a:pt x="54487" y="45330"/>
                      </a:cubicBezTo>
                      <a:cubicBezTo>
                        <a:pt x="44543" y="43581"/>
                        <a:pt x="24072" y="34220"/>
                        <a:pt x="21157" y="38883"/>
                      </a:cubicBezTo>
                      <a:cubicBezTo>
                        <a:pt x="18242" y="43547"/>
                        <a:pt x="5143" y="52599"/>
                        <a:pt x="1166" y="45398"/>
                      </a:cubicBezTo>
                      <a:cubicBezTo>
                        <a:pt x="-2812" y="38197"/>
                        <a:pt x="4664" y="17864"/>
                        <a:pt x="4664"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4" name="Freeform: Shape 6223">
                  <a:extLst>
                    <a:ext uri="{FF2B5EF4-FFF2-40B4-BE49-F238E27FC236}">
                      <a16:creationId xmlns:a16="http://schemas.microsoft.com/office/drawing/2014/main" id="{4E0A8509-848B-4D5B-8FC2-D0B6B50AD6F7}"/>
                    </a:ext>
                  </a:extLst>
                </p:cNvPr>
                <p:cNvSpPr/>
                <p:nvPr/>
              </p:nvSpPr>
              <p:spPr>
                <a:xfrm>
                  <a:off x="5020562" y="1162945"/>
                  <a:ext cx="130884" cy="144463"/>
                </a:xfrm>
                <a:custGeom>
                  <a:avLst/>
                  <a:gdLst>
                    <a:gd name="connsiteX0" fmla="*/ 130885 w 130884"/>
                    <a:gd name="connsiteY0" fmla="*/ 113603 h 144463"/>
                    <a:gd name="connsiteX1" fmla="*/ 120324 w 130884"/>
                    <a:gd name="connsiteY1" fmla="*/ 144464 h 144463"/>
                    <a:gd name="connsiteX2" fmla="*/ 0 w 130884"/>
                    <a:gd name="connsiteY2" fmla="*/ 29352 h 144463"/>
                    <a:gd name="connsiteX3" fmla="*/ 75164 w 130884"/>
                    <a:gd name="connsiteY3" fmla="*/ 0 h 144463"/>
                    <a:gd name="connsiteX4" fmla="*/ 130885 w 130884"/>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4" h="144463">
                      <a:moveTo>
                        <a:pt x="130885" y="113603"/>
                      </a:moveTo>
                      <a:cubicBezTo>
                        <a:pt x="128200" y="124157"/>
                        <a:pt x="124668" y="134479"/>
                        <a:pt x="120324" y="144464"/>
                      </a:cubicBezTo>
                      <a:cubicBezTo>
                        <a:pt x="61791" y="98481"/>
                        <a:pt x="24072" y="59356"/>
                        <a:pt x="0" y="29352"/>
                      </a:cubicBezTo>
                      <a:cubicBezTo>
                        <a:pt x="18139" y="28015"/>
                        <a:pt x="44577" y="21534"/>
                        <a:pt x="75164" y="0"/>
                      </a:cubicBezTo>
                      <a:cubicBezTo>
                        <a:pt x="96115" y="45914"/>
                        <a:pt x="130885" y="113603"/>
                        <a:pt x="130885"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5" name="Freeform: Shape 6224">
                  <a:extLst>
                    <a:ext uri="{FF2B5EF4-FFF2-40B4-BE49-F238E27FC236}">
                      <a16:creationId xmlns:a16="http://schemas.microsoft.com/office/drawing/2014/main" id="{E21A9362-16AF-497C-BDC1-44E5FE4EB942}"/>
                    </a:ext>
                  </a:extLst>
                </p:cNvPr>
                <p:cNvSpPr/>
                <p:nvPr/>
              </p:nvSpPr>
              <p:spPr>
                <a:xfrm>
                  <a:off x="5437014" y="853580"/>
                  <a:ext cx="217672" cy="453896"/>
                </a:xfrm>
                <a:custGeom>
                  <a:avLst/>
                  <a:gdLst>
                    <a:gd name="connsiteX0" fmla="*/ 217673 w 217672"/>
                    <a:gd name="connsiteY0" fmla="*/ 272400 h 453896"/>
                    <a:gd name="connsiteX1" fmla="*/ 176868 w 217672"/>
                    <a:gd name="connsiteY1" fmla="*/ 338785 h 453896"/>
                    <a:gd name="connsiteX2" fmla="*/ 56544 w 217672"/>
                    <a:gd name="connsiteY2" fmla="*/ 453897 h 453896"/>
                    <a:gd name="connsiteX3" fmla="*/ 45983 w 217672"/>
                    <a:gd name="connsiteY3" fmla="*/ 423036 h 453896"/>
                    <a:gd name="connsiteX4" fmla="*/ 101704 w 217672"/>
                    <a:gd name="connsiteY4" fmla="*/ 309502 h 453896"/>
                    <a:gd name="connsiteX5" fmla="*/ 116826 w 217672"/>
                    <a:gd name="connsiteY5" fmla="*/ 268354 h 453896"/>
                    <a:gd name="connsiteX6" fmla="*/ 20025 w 217672"/>
                    <a:gd name="connsiteY6" fmla="*/ 184446 h 453896"/>
                    <a:gd name="connsiteX7" fmla="*/ 6515 w 217672"/>
                    <a:gd name="connsiteY7" fmla="*/ 172685 h 453896"/>
                    <a:gd name="connsiteX8" fmla="*/ 0 w 217672"/>
                    <a:gd name="connsiteY8" fmla="*/ 0 h 453896"/>
                    <a:gd name="connsiteX9" fmla="*/ 217673 w 217672"/>
                    <a:gd name="connsiteY9" fmla="*/ 272400 h 45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672" h="453896">
                      <a:moveTo>
                        <a:pt x="217673" y="272400"/>
                      </a:moveTo>
                      <a:cubicBezTo>
                        <a:pt x="217673" y="272400"/>
                        <a:pt x="210815" y="296609"/>
                        <a:pt x="176868" y="338785"/>
                      </a:cubicBezTo>
                      <a:cubicBezTo>
                        <a:pt x="152865" y="368789"/>
                        <a:pt x="115146" y="407914"/>
                        <a:pt x="56544" y="453897"/>
                      </a:cubicBezTo>
                      <a:cubicBezTo>
                        <a:pt x="52200" y="443912"/>
                        <a:pt x="48668" y="433590"/>
                        <a:pt x="45983" y="423036"/>
                      </a:cubicBezTo>
                      <a:cubicBezTo>
                        <a:pt x="45983" y="423036"/>
                        <a:pt x="80787" y="355347"/>
                        <a:pt x="101704" y="309502"/>
                      </a:cubicBezTo>
                      <a:cubicBezTo>
                        <a:pt x="111991" y="287213"/>
                        <a:pt x="118849" y="270068"/>
                        <a:pt x="116826" y="268354"/>
                      </a:cubicBezTo>
                      <a:cubicBezTo>
                        <a:pt x="112128" y="264479"/>
                        <a:pt x="48452" y="209135"/>
                        <a:pt x="20025" y="184446"/>
                      </a:cubicBezTo>
                      <a:lnTo>
                        <a:pt x="6515" y="172685"/>
                      </a:lnTo>
                      <a:lnTo>
                        <a:pt x="0" y="0"/>
                      </a:lnTo>
                      <a:cubicBezTo>
                        <a:pt x="0" y="0"/>
                        <a:pt x="87371" y="7098"/>
                        <a:pt x="217673" y="27240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6" name="Freeform: Shape 6225">
                  <a:extLst>
                    <a:ext uri="{FF2B5EF4-FFF2-40B4-BE49-F238E27FC236}">
                      <a16:creationId xmlns:a16="http://schemas.microsoft.com/office/drawing/2014/main" id="{254FA9F7-2D2F-4426-8BFE-043B23FE1974}"/>
                    </a:ext>
                  </a:extLst>
                </p:cNvPr>
                <p:cNvSpPr/>
                <p:nvPr/>
              </p:nvSpPr>
              <p:spPr>
                <a:xfrm>
                  <a:off x="5433896" y="1262045"/>
                  <a:ext cx="60691" cy="48083"/>
                </a:xfrm>
                <a:custGeom>
                  <a:avLst/>
                  <a:gdLst>
                    <a:gd name="connsiteX0" fmla="*/ 56028 w 60691"/>
                    <a:gd name="connsiteY0" fmla="*/ 17864 h 48083"/>
                    <a:gd name="connsiteX1" fmla="*/ 11451 w 60691"/>
                    <a:gd name="connsiteY1" fmla="*/ 4970 h 48083"/>
                    <a:gd name="connsiteX2" fmla="*/ 6205 w 60691"/>
                    <a:gd name="connsiteY2" fmla="*/ 45330 h 48083"/>
                    <a:gd name="connsiteX3" fmla="*/ 39535 w 60691"/>
                    <a:gd name="connsiteY3" fmla="*/ 38883 h 48083"/>
                    <a:gd name="connsiteX4" fmla="*/ 59526 w 60691"/>
                    <a:gd name="connsiteY4" fmla="*/ 45398 h 48083"/>
                    <a:gd name="connsiteX5" fmla="*/ 56028 w 60691"/>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1" h="48083">
                      <a:moveTo>
                        <a:pt x="56028" y="17864"/>
                      </a:moveTo>
                      <a:cubicBezTo>
                        <a:pt x="56028" y="17864"/>
                        <a:pt x="24447" y="-11386"/>
                        <a:pt x="11451" y="4970"/>
                      </a:cubicBezTo>
                      <a:cubicBezTo>
                        <a:pt x="-1545" y="21327"/>
                        <a:pt x="-3739" y="47079"/>
                        <a:pt x="6205" y="45330"/>
                      </a:cubicBezTo>
                      <a:cubicBezTo>
                        <a:pt x="16149" y="43581"/>
                        <a:pt x="36620" y="34220"/>
                        <a:pt x="39535" y="38883"/>
                      </a:cubicBezTo>
                      <a:cubicBezTo>
                        <a:pt x="42449" y="43547"/>
                        <a:pt x="55548" y="52599"/>
                        <a:pt x="59526" y="45398"/>
                      </a:cubicBezTo>
                      <a:cubicBezTo>
                        <a:pt x="63503" y="38197"/>
                        <a:pt x="56028" y="17864"/>
                        <a:pt x="56028"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7" name="Freeform: Shape 6226">
                  <a:extLst>
                    <a:ext uri="{FF2B5EF4-FFF2-40B4-BE49-F238E27FC236}">
                      <a16:creationId xmlns:a16="http://schemas.microsoft.com/office/drawing/2014/main" id="{44ABA72A-CDA5-459D-A03D-04C90E36BA16}"/>
                    </a:ext>
                  </a:extLst>
                </p:cNvPr>
                <p:cNvSpPr/>
                <p:nvPr/>
              </p:nvSpPr>
              <p:spPr>
                <a:xfrm>
                  <a:off x="5482997" y="1162945"/>
                  <a:ext cx="130885" cy="144463"/>
                </a:xfrm>
                <a:custGeom>
                  <a:avLst/>
                  <a:gdLst>
                    <a:gd name="connsiteX0" fmla="*/ 0 w 130885"/>
                    <a:gd name="connsiteY0" fmla="*/ 113603 h 144463"/>
                    <a:gd name="connsiteX1" fmla="*/ 10561 w 130885"/>
                    <a:gd name="connsiteY1" fmla="*/ 144464 h 144463"/>
                    <a:gd name="connsiteX2" fmla="*/ 130885 w 130885"/>
                    <a:gd name="connsiteY2" fmla="*/ 29352 h 144463"/>
                    <a:gd name="connsiteX3" fmla="*/ 55721 w 130885"/>
                    <a:gd name="connsiteY3" fmla="*/ 0 h 144463"/>
                    <a:gd name="connsiteX4" fmla="*/ 0 w 130885"/>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5" h="144463">
                      <a:moveTo>
                        <a:pt x="0" y="113603"/>
                      </a:moveTo>
                      <a:cubicBezTo>
                        <a:pt x="2685" y="124157"/>
                        <a:pt x="6217" y="134479"/>
                        <a:pt x="10561" y="144464"/>
                      </a:cubicBezTo>
                      <a:cubicBezTo>
                        <a:pt x="69060" y="98481"/>
                        <a:pt x="106813" y="59356"/>
                        <a:pt x="130885" y="29352"/>
                      </a:cubicBezTo>
                      <a:cubicBezTo>
                        <a:pt x="112746" y="28015"/>
                        <a:pt x="86308" y="21534"/>
                        <a:pt x="55721" y="0"/>
                      </a:cubicBezTo>
                      <a:cubicBezTo>
                        <a:pt x="34770" y="45914"/>
                        <a:pt x="0" y="113603"/>
                        <a:pt x="0"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8" name="Freeform: Shape 6227">
                  <a:extLst>
                    <a:ext uri="{FF2B5EF4-FFF2-40B4-BE49-F238E27FC236}">
                      <a16:creationId xmlns:a16="http://schemas.microsoft.com/office/drawing/2014/main" id="{22AE68FE-692B-41FF-B862-11FE72E6C16E}"/>
                    </a:ext>
                  </a:extLst>
                </p:cNvPr>
                <p:cNvSpPr/>
                <p:nvPr/>
              </p:nvSpPr>
              <p:spPr>
                <a:xfrm>
                  <a:off x="5286035" y="731371"/>
                  <a:ext cx="59218" cy="59664"/>
                </a:xfrm>
                <a:custGeom>
                  <a:avLst/>
                  <a:gdLst>
                    <a:gd name="connsiteX0" fmla="*/ 59219 w 59218"/>
                    <a:gd name="connsiteY0" fmla="*/ 24620 h 59664"/>
                    <a:gd name="connsiteX1" fmla="*/ 59219 w 59218"/>
                    <a:gd name="connsiteY1" fmla="*/ 48623 h 59664"/>
                    <a:gd name="connsiteX2" fmla="*/ 28838 w 59218"/>
                    <a:gd name="connsiteY2" fmla="*/ 59665 h 59664"/>
                    <a:gd name="connsiteX3" fmla="*/ 0 w 59218"/>
                    <a:gd name="connsiteY3" fmla="*/ 48795 h 59664"/>
                    <a:gd name="connsiteX4" fmla="*/ 0 w 59218"/>
                    <a:gd name="connsiteY4" fmla="*/ 24483 h 59664"/>
                    <a:gd name="connsiteX5" fmla="*/ 24517 w 59218"/>
                    <a:gd name="connsiteY5" fmla="*/ 0 h 59664"/>
                    <a:gd name="connsiteX6" fmla="*/ 34804 w 59218"/>
                    <a:gd name="connsiteY6" fmla="*/ 0 h 59664"/>
                    <a:gd name="connsiteX7" fmla="*/ 59219 w 59218"/>
                    <a:gd name="connsiteY7" fmla="*/ 24620 h 5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18" h="59664">
                      <a:moveTo>
                        <a:pt x="59219" y="24620"/>
                      </a:moveTo>
                      <a:lnTo>
                        <a:pt x="59219" y="48623"/>
                      </a:lnTo>
                      <a:cubicBezTo>
                        <a:pt x="50461" y="55330"/>
                        <a:pt x="39855" y="59185"/>
                        <a:pt x="28838" y="59665"/>
                      </a:cubicBezTo>
                      <a:cubicBezTo>
                        <a:pt x="20746" y="59665"/>
                        <a:pt x="10219" y="55550"/>
                        <a:pt x="0" y="48795"/>
                      </a:cubicBezTo>
                      <a:lnTo>
                        <a:pt x="0" y="24483"/>
                      </a:lnTo>
                      <a:cubicBezTo>
                        <a:pt x="38" y="10963"/>
                        <a:pt x="10997" y="17"/>
                        <a:pt x="24517" y="0"/>
                      </a:cubicBezTo>
                      <a:lnTo>
                        <a:pt x="34804" y="0"/>
                      </a:lnTo>
                      <a:cubicBezTo>
                        <a:pt x="48328" y="93"/>
                        <a:pt x="59239" y="11096"/>
                        <a:pt x="59219" y="2462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9" name="Freeform: Shape 6228">
                  <a:extLst>
                    <a:ext uri="{FF2B5EF4-FFF2-40B4-BE49-F238E27FC236}">
                      <a16:creationId xmlns:a16="http://schemas.microsoft.com/office/drawing/2014/main" id="{F66345D9-D8CA-4519-90E7-3FF6BE995C0C}"/>
                    </a:ext>
                  </a:extLst>
                </p:cNvPr>
                <p:cNvSpPr/>
                <p:nvPr/>
              </p:nvSpPr>
              <p:spPr>
                <a:xfrm>
                  <a:off x="5457040" y="1030915"/>
                  <a:ext cx="96800" cy="91019"/>
                </a:xfrm>
                <a:custGeom>
                  <a:avLst/>
                  <a:gdLst>
                    <a:gd name="connsiteX0" fmla="*/ 96801 w 96800"/>
                    <a:gd name="connsiteY0" fmla="*/ 91019 h 91019"/>
                    <a:gd name="connsiteX1" fmla="*/ 0 w 96800"/>
                    <a:gd name="connsiteY1" fmla="*/ 7111 h 91019"/>
                    <a:gd name="connsiteX2" fmla="*/ 45914 w 96800"/>
                    <a:gd name="connsiteY2" fmla="*/ 16850 h 91019"/>
                    <a:gd name="connsiteX3" fmla="*/ 96801 w 96800"/>
                    <a:gd name="connsiteY3" fmla="*/ 91019 h 91019"/>
                  </a:gdLst>
                  <a:ahLst/>
                  <a:cxnLst>
                    <a:cxn ang="0">
                      <a:pos x="connsiteX0" y="connsiteY0"/>
                    </a:cxn>
                    <a:cxn ang="0">
                      <a:pos x="connsiteX1" y="connsiteY1"/>
                    </a:cxn>
                    <a:cxn ang="0">
                      <a:pos x="connsiteX2" y="connsiteY2"/>
                    </a:cxn>
                    <a:cxn ang="0">
                      <a:pos x="connsiteX3" y="connsiteY3"/>
                    </a:cxn>
                  </a:cxnLst>
                  <a:rect l="l" t="t" r="r" b="b"/>
                  <a:pathLst>
                    <a:path w="96800" h="91019">
                      <a:moveTo>
                        <a:pt x="96801" y="91019"/>
                      </a:moveTo>
                      <a:cubicBezTo>
                        <a:pt x="92103" y="87144"/>
                        <a:pt x="28427" y="31800"/>
                        <a:pt x="0" y="7111"/>
                      </a:cubicBezTo>
                      <a:cubicBezTo>
                        <a:pt x="0" y="7111"/>
                        <a:pt x="28358" y="-14148"/>
                        <a:pt x="45914" y="16850"/>
                      </a:cubicBezTo>
                      <a:cubicBezTo>
                        <a:pt x="63471" y="47848"/>
                        <a:pt x="96801" y="91019"/>
                        <a:pt x="96801" y="91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0" name="Freeform: Shape 6229">
                  <a:extLst>
                    <a:ext uri="{FF2B5EF4-FFF2-40B4-BE49-F238E27FC236}">
                      <a16:creationId xmlns:a16="http://schemas.microsoft.com/office/drawing/2014/main" id="{0520118A-951C-4F7E-8A5B-9F1BC346915D}"/>
                    </a:ext>
                  </a:extLst>
                </p:cNvPr>
                <p:cNvSpPr/>
                <p:nvPr/>
              </p:nvSpPr>
              <p:spPr>
                <a:xfrm>
                  <a:off x="5253563" y="739429"/>
                  <a:ext cx="119740" cy="51749"/>
                </a:xfrm>
                <a:custGeom>
                  <a:avLst/>
                  <a:gdLst>
                    <a:gd name="connsiteX0" fmla="*/ 119741 w 119740"/>
                    <a:gd name="connsiteY0" fmla="*/ 6858 h 51749"/>
                    <a:gd name="connsiteX1" fmla="*/ 61448 w 119740"/>
                    <a:gd name="connsiteY1" fmla="*/ 51744 h 51749"/>
                    <a:gd name="connsiteX2" fmla="*/ 206 w 119740"/>
                    <a:gd name="connsiteY2" fmla="*/ 960 h 51749"/>
                    <a:gd name="connsiteX3" fmla="*/ 206 w 119740"/>
                    <a:gd name="connsiteY3" fmla="*/ 686 h 51749"/>
                    <a:gd name="connsiteX4" fmla="*/ 0 w 119740"/>
                    <a:gd name="connsiteY4" fmla="*/ 0 h 51749"/>
                    <a:gd name="connsiteX5" fmla="*/ 33981 w 119740"/>
                    <a:gd name="connsiteY5" fmla="*/ 8813 h 51749"/>
                    <a:gd name="connsiteX6" fmla="*/ 90766 w 119740"/>
                    <a:gd name="connsiteY6" fmla="*/ 8813 h 51749"/>
                    <a:gd name="connsiteX7" fmla="*/ 119741 w 119740"/>
                    <a:gd name="connsiteY7" fmla="*/ 6858 h 5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0" h="51749">
                      <a:moveTo>
                        <a:pt x="119741" y="6858"/>
                      </a:moveTo>
                      <a:cubicBezTo>
                        <a:pt x="108151" y="33227"/>
                        <a:pt x="81130" y="52121"/>
                        <a:pt x="61448" y="51744"/>
                      </a:cubicBezTo>
                      <a:cubicBezTo>
                        <a:pt x="42417" y="51401"/>
                        <a:pt x="10013" y="29969"/>
                        <a:pt x="206" y="960"/>
                      </a:cubicBezTo>
                      <a:lnTo>
                        <a:pt x="206" y="686"/>
                      </a:lnTo>
                      <a:lnTo>
                        <a:pt x="0" y="0"/>
                      </a:lnTo>
                      <a:cubicBezTo>
                        <a:pt x="0" y="0"/>
                        <a:pt x="20574" y="17454"/>
                        <a:pt x="33981" y="8813"/>
                      </a:cubicBezTo>
                      <a:lnTo>
                        <a:pt x="90766" y="8813"/>
                      </a:lnTo>
                      <a:cubicBezTo>
                        <a:pt x="100034" y="13599"/>
                        <a:pt x="111199" y="12848"/>
                        <a:pt x="119741" y="685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1" name="Freeform: Shape 6230">
                  <a:extLst>
                    <a:ext uri="{FF2B5EF4-FFF2-40B4-BE49-F238E27FC236}">
                      <a16:creationId xmlns:a16="http://schemas.microsoft.com/office/drawing/2014/main" id="{5D69D330-7F1B-4A6D-B079-473340B4B172}"/>
                    </a:ext>
                  </a:extLst>
                </p:cNvPr>
                <p:cNvSpPr/>
                <p:nvPr/>
              </p:nvSpPr>
              <p:spPr>
                <a:xfrm>
                  <a:off x="5603112" y="1125980"/>
                  <a:ext cx="51574" cy="66385"/>
                </a:xfrm>
                <a:custGeom>
                  <a:avLst/>
                  <a:gdLst>
                    <a:gd name="connsiteX0" fmla="*/ 51575 w 51574"/>
                    <a:gd name="connsiteY0" fmla="*/ 0 h 66385"/>
                    <a:gd name="connsiteX1" fmla="*/ 10770 w 51574"/>
                    <a:gd name="connsiteY1" fmla="*/ 66385 h 66385"/>
                    <a:gd name="connsiteX2" fmla="*/ 51575 w 51574"/>
                    <a:gd name="connsiteY2" fmla="*/ 0 h 66385"/>
                  </a:gdLst>
                  <a:ahLst/>
                  <a:cxnLst>
                    <a:cxn ang="0">
                      <a:pos x="connsiteX0" y="connsiteY0"/>
                    </a:cxn>
                    <a:cxn ang="0">
                      <a:pos x="connsiteX1" y="connsiteY1"/>
                    </a:cxn>
                    <a:cxn ang="0">
                      <a:pos x="connsiteX2" y="connsiteY2"/>
                    </a:cxn>
                  </a:cxnLst>
                  <a:rect l="l" t="t" r="r" b="b"/>
                  <a:pathLst>
                    <a:path w="51574" h="66385">
                      <a:moveTo>
                        <a:pt x="51575" y="0"/>
                      </a:moveTo>
                      <a:cubicBezTo>
                        <a:pt x="51575" y="0"/>
                        <a:pt x="44717" y="24209"/>
                        <a:pt x="10770" y="66385"/>
                      </a:cubicBezTo>
                      <a:cubicBezTo>
                        <a:pt x="-28321" y="65837"/>
                        <a:pt x="51575" y="0"/>
                        <a:pt x="5157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2" name="Freeform: Shape 6231">
                  <a:extLst>
                    <a:ext uri="{FF2B5EF4-FFF2-40B4-BE49-F238E27FC236}">
                      <a16:creationId xmlns:a16="http://schemas.microsoft.com/office/drawing/2014/main" id="{E4B54C28-B917-4F04-9F27-22A662C56780}"/>
                    </a:ext>
                  </a:extLst>
                </p:cNvPr>
                <p:cNvSpPr/>
                <p:nvPr/>
              </p:nvSpPr>
              <p:spPr>
                <a:xfrm>
                  <a:off x="5303146" y="742824"/>
                  <a:ext cx="26197" cy="10218"/>
                </a:xfrm>
                <a:custGeom>
                  <a:avLst/>
                  <a:gdLst>
                    <a:gd name="connsiteX0" fmla="*/ 18619 w 26197"/>
                    <a:gd name="connsiteY0" fmla="*/ 10218 h 10218"/>
                    <a:gd name="connsiteX1" fmla="*/ 6378 w 26197"/>
                    <a:gd name="connsiteY1" fmla="*/ 10218 h 10218"/>
                    <a:gd name="connsiteX2" fmla="*/ 0 w 26197"/>
                    <a:gd name="connsiteY2" fmla="*/ 2812 h 10218"/>
                    <a:gd name="connsiteX3" fmla="*/ 6378 w 26197"/>
                    <a:gd name="connsiteY3" fmla="*/ 0 h 10218"/>
                    <a:gd name="connsiteX4" fmla="*/ 18619 w 26197"/>
                    <a:gd name="connsiteY4" fmla="*/ 0 h 10218"/>
                    <a:gd name="connsiteX5" fmla="*/ 26197 w 26197"/>
                    <a:gd name="connsiteY5" fmla="*/ 4012 h 10218"/>
                    <a:gd name="connsiteX6" fmla="*/ 18619 w 26197"/>
                    <a:gd name="connsiteY6" fmla="*/ 10218 h 1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7" h="10218">
                      <a:moveTo>
                        <a:pt x="18619" y="10218"/>
                      </a:moveTo>
                      <a:lnTo>
                        <a:pt x="6378" y="10218"/>
                      </a:lnTo>
                      <a:cubicBezTo>
                        <a:pt x="3566" y="10218"/>
                        <a:pt x="0" y="5624"/>
                        <a:pt x="0" y="2812"/>
                      </a:cubicBezTo>
                      <a:cubicBezTo>
                        <a:pt x="1841" y="1330"/>
                        <a:pt x="4043" y="360"/>
                        <a:pt x="6378" y="0"/>
                      </a:cubicBezTo>
                      <a:lnTo>
                        <a:pt x="18619" y="0"/>
                      </a:lnTo>
                      <a:cubicBezTo>
                        <a:pt x="21609" y="171"/>
                        <a:pt x="24377" y="1636"/>
                        <a:pt x="26197" y="4012"/>
                      </a:cubicBezTo>
                      <a:cubicBezTo>
                        <a:pt x="25255" y="7486"/>
                        <a:pt x="22210" y="9978"/>
                        <a:pt x="18619" y="102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3" name="Freeform: Shape 6232">
                  <a:extLst>
                    <a:ext uri="{FF2B5EF4-FFF2-40B4-BE49-F238E27FC236}">
                      <a16:creationId xmlns:a16="http://schemas.microsoft.com/office/drawing/2014/main" id="{59A47AB6-56B9-4ECE-86B2-6AD07EA07833}"/>
                    </a:ext>
                  </a:extLst>
                </p:cNvPr>
                <p:cNvSpPr/>
                <p:nvPr/>
              </p:nvSpPr>
              <p:spPr>
                <a:xfrm>
                  <a:off x="4717576" y="2227066"/>
                  <a:ext cx="63333" cy="104481"/>
                </a:xfrm>
                <a:custGeom>
                  <a:avLst/>
                  <a:gdLst>
                    <a:gd name="connsiteX0" fmla="*/ 0 w 63333"/>
                    <a:gd name="connsiteY0" fmla="*/ 0 h 104481"/>
                    <a:gd name="connsiteX1" fmla="*/ 24826 w 63333"/>
                    <a:gd name="connsiteY1" fmla="*/ 104482 h 104481"/>
                    <a:gd name="connsiteX2" fmla="*/ 61962 w 63333"/>
                    <a:gd name="connsiteY2" fmla="*/ 104276 h 104481"/>
                    <a:gd name="connsiteX3" fmla="*/ 63334 w 63333"/>
                    <a:gd name="connsiteY3" fmla="*/ 0 h 104481"/>
                    <a:gd name="connsiteX4" fmla="*/ 0 w 63333"/>
                    <a:gd name="connsiteY4" fmla="*/ 0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33" h="104481">
                      <a:moveTo>
                        <a:pt x="0" y="0"/>
                      </a:moveTo>
                      <a:lnTo>
                        <a:pt x="24826" y="104482"/>
                      </a:lnTo>
                      <a:lnTo>
                        <a:pt x="61962" y="104276"/>
                      </a:lnTo>
                      <a:lnTo>
                        <a:pt x="63334" y="0"/>
                      </a:lnTo>
                      <a:lnTo>
                        <a:pt x="0"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4" name="Freeform: Shape 6233">
                  <a:extLst>
                    <a:ext uri="{FF2B5EF4-FFF2-40B4-BE49-F238E27FC236}">
                      <a16:creationId xmlns:a16="http://schemas.microsoft.com/office/drawing/2014/main" id="{726807E9-AF4F-4C04-B174-4CD17FED6666}"/>
                    </a:ext>
                  </a:extLst>
                </p:cNvPr>
                <p:cNvSpPr/>
                <p:nvPr/>
              </p:nvSpPr>
              <p:spPr>
                <a:xfrm>
                  <a:off x="5030163" y="2217774"/>
                  <a:ext cx="98137" cy="113774"/>
                </a:xfrm>
                <a:custGeom>
                  <a:avLst/>
                  <a:gdLst>
                    <a:gd name="connsiteX0" fmla="*/ 0 w 98137"/>
                    <a:gd name="connsiteY0" fmla="*/ 13750 h 113774"/>
                    <a:gd name="connsiteX1" fmla="*/ 70603 w 98137"/>
                    <a:gd name="connsiteY1" fmla="*/ 113774 h 113774"/>
                    <a:gd name="connsiteX2" fmla="*/ 98138 w 98137"/>
                    <a:gd name="connsiteY2" fmla="*/ 78456 h 113774"/>
                    <a:gd name="connsiteX3" fmla="*/ 55653 w 98137"/>
                    <a:gd name="connsiteY3" fmla="*/ 0 h 113774"/>
                    <a:gd name="connsiteX4" fmla="*/ 0 w 98137"/>
                    <a:gd name="connsiteY4" fmla="*/ 13750 h 11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37" h="113774">
                      <a:moveTo>
                        <a:pt x="0" y="13750"/>
                      </a:moveTo>
                      <a:lnTo>
                        <a:pt x="70603" y="113774"/>
                      </a:lnTo>
                      <a:lnTo>
                        <a:pt x="98138" y="78456"/>
                      </a:lnTo>
                      <a:lnTo>
                        <a:pt x="55653" y="0"/>
                      </a:lnTo>
                      <a:lnTo>
                        <a:pt x="0" y="1375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5" name="Freeform: Shape 6234">
                  <a:extLst>
                    <a:ext uri="{FF2B5EF4-FFF2-40B4-BE49-F238E27FC236}">
                      <a16:creationId xmlns:a16="http://schemas.microsoft.com/office/drawing/2014/main" id="{8A30B9AA-7ECB-4BCB-B0F1-6BD42F8FCB41}"/>
                    </a:ext>
                  </a:extLst>
                </p:cNvPr>
                <p:cNvSpPr/>
                <p:nvPr/>
              </p:nvSpPr>
              <p:spPr>
                <a:xfrm>
                  <a:off x="4506093" y="917326"/>
                  <a:ext cx="343464" cy="479031"/>
                </a:xfrm>
                <a:custGeom>
                  <a:avLst/>
                  <a:gdLst>
                    <a:gd name="connsiteX0" fmla="*/ 270325 w 343464"/>
                    <a:gd name="connsiteY0" fmla="*/ 5075 h 479031"/>
                    <a:gd name="connsiteX1" fmla="*/ 230651 w 343464"/>
                    <a:gd name="connsiteY1" fmla="*/ 5452 h 479031"/>
                    <a:gd name="connsiteX2" fmla="*/ 237955 w 343464"/>
                    <a:gd name="connsiteY2" fmla="*/ 0 h 479031"/>
                    <a:gd name="connsiteX3" fmla="*/ 217930 w 343464"/>
                    <a:gd name="connsiteY3" fmla="*/ 9773 h 479031"/>
                    <a:gd name="connsiteX4" fmla="*/ 140812 w 343464"/>
                    <a:gd name="connsiteY4" fmla="*/ 160649 h 479031"/>
                    <a:gd name="connsiteX5" fmla="*/ 76209 w 343464"/>
                    <a:gd name="connsiteY5" fmla="*/ 242087 h 479031"/>
                    <a:gd name="connsiteX6" fmla="*/ 51 w 343464"/>
                    <a:gd name="connsiteY6" fmla="*/ 371258 h 479031"/>
                    <a:gd name="connsiteX7" fmla="*/ 2554 w 343464"/>
                    <a:gd name="connsiteY7" fmla="*/ 372252 h 479031"/>
                    <a:gd name="connsiteX8" fmla="*/ 19219 w 343464"/>
                    <a:gd name="connsiteY8" fmla="*/ 343929 h 479031"/>
                    <a:gd name="connsiteX9" fmla="*/ 12841 w 343464"/>
                    <a:gd name="connsiteY9" fmla="*/ 376916 h 479031"/>
                    <a:gd name="connsiteX10" fmla="*/ 143555 w 343464"/>
                    <a:gd name="connsiteY10" fmla="*/ 451462 h 479031"/>
                    <a:gd name="connsiteX11" fmla="*/ 141943 w 343464"/>
                    <a:gd name="connsiteY11" fmla="*/ 431300 h 479031"/>
                    <a:gd name="connsiteX12" fmla="*/ 151441 w 343464"/>
                    <a:gd name="connsiteY12" fmla="*/ 456263 h 479031"/>
                    <a:gd name="connsiteX13" fmla="*/ 188680 w 343464"/>
                    <a:gd name="connsiteY13" fmla="*/ 479031 h 479031"/>
                    <a:gd name="connsiteX14" fmla="*/ 323063 w 343464"/>
                    <a:gd name="connsiteY14" fmla="*/ 246408 h 479031"/>
                    <a:gd name="connsiteX15" fmla="*/ 330744 w 343464"/>
                    <a:gd name="connsiteY15" fmla="*/ 179268 h 479031"/>
                    <a:gd name="connsiteX16" fmla="*/ 329852 w 343464"/>
                    <a:gd name="connsiteY16" fmla="*/ 238796 h 479031"/>
                    <a:gd name="connsiteX17" fmla="*/ 270325 w 343464"/>
                    <a:gd name="connsiteY17" fmla="*/ 5075 h 47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464" h="479031">
                      <a:moveTo>
                        <a:pt x="270325" y="5075"/>
                      </a:moveTo>
                      <a:cubicBezTo>
                        <a:pt x="256300" y="446"/>
                        <a:pt x="241075" y="2709"/>
                        <a:pt x="230651" y="5452"/>
                      </a:cubicBezTo>
                      <a:cubicBezTo>
                        <a:pt x="232595" y="3055"/>
                        <a:pt x="235105" y="1183"/>
                        <a:pt x="237955" y="0"/>
                      </a:cubicBezTo>
                      <a:cubicBezTo>
                        <a:pt x="231097" y="377"/>
                        <a:pt x="217930" y="9773"/>
                        <a:pt x="217930" y="9773"/>
                      </a:cubicBezTo>
                      <a:cubicBezTo>
                        <a:pt x="119929" y="-6927"/>
                        <a:pt x="132650" y="129788"/>
                        <a:pt x="140812" y="160649"/>
                      </a:cubicBezTo>
                      <a:cubicBezTo>
                        <a:pt x="148973" y="191510"/>
                        <a:pt x="118591" y="208037"/>
                        <a:pt x="76209" y="242087"/>
                      </a:cubicBezTo>
                      <a:cubicBezTo>
                        <a:pt x="-4647" y="307238"/>
                        <a:pt x="51" y="371258"/>
                        <a:pt x="51" y="371258"/>
                      </a:cubicBezTo>
                      <a:cubicBezTo>
                        <a:pt x="840" y="371532"/>
                        <a:pt x="1663" y="371875"/>
                        <a:pt x="2554" y="372252"/>
                      </a:cubicBezTo>
                      <a:cubicBezTo>
                        <a:pt x="5503" y="363748"/>
                        <a:pt x="11847" y="347666"/>
                        <a:pt x="19219" y="343929"/>
                      </a:cubicBezTo>
                      <a:cubicBezTo>
                        <a:pt x="16521" y="354806"/>
                        <a:pt x="14391" y="365816"/>
                        <a:pt x="12841" y="376916"/>
                      </a:cubicBezTo>
                      <a:cubicBezTo>
                        <a:pt x="43702" y="391798"/>
                        <a:pt x="102407" y="426636"/>
                        <a:pt x="143555" y="451462"/>
                      </a:cubicBezTo>
                      <a:cubicBezTo>
                        <a:pt x="142149" y="445290"/>
                        <a:pt x="140606" y="436409"/>
                        <a:pt x="141943" y="431300"/>
                      </a:cubicBezTo>
                      <a:lnTo>
                        <a:pt x="151441" y="456263"/>
                      </a:lnTo>
                      <a:cubicBezTo>
                        <a:pt x="173455" y="469567"/>
                        <a:pt x="188680" y="479031"/>
                        <a:pt x="188680" y="479031"/>
                      </a:cubicBezTo>
                      <a:cubicBezTo>
                        <a:pt x="181342" y="454343"/>
                        <a:pt x="270565" y="298323"/>
                        <a:pt x="323063" y="246408"/>
                      </a:cubicBezTo>
                      <a:cubicBezTo>
                        <a:pt x="333350" y="221753"/>
                        <a:pt x="330949" y="182389"/>
                        <a:pt x="330744" y="179268"/>
                      </a:cubicBezTo>
                      <a:cubicBezTo>
                        <a:pt x="334173" y="210129"/>
                        <a:pt x="332561" y="228269"/>
                        <a:pt x="329852" y="238796"/>
                      </a:cubicBezTo>
                      <a:cubicBezTo>
                        <a:pt x="371583" y="181188"/>
                        <a:pt x="307461" y="17248"/>
                        <a:pt x="270325" y="5075"/>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6" name="Freeform: Shape 6235">
                  <a:extLst>
                    <a:ext uri="{FF2B5EF4-FFF2-40B4-BE49-F238E27FC236}">
                      <a16:creationId xmlns:a16="http://schemas.microsoft.com/office/drawing/2014/main" id="{95FBA2AB-7D9E-4648-BE41-CAB474A376FA}"/>
                    </a:ext>
                  </a:extLst>
                </p:cNvPr>
                <p:cNvSpPr/>
                <p:nvPr/>
              </p:nvSpPr>
              <p:spPr>
                <a:xfrm>
                  <a:off x="4727790" y="1082603"/>
                  <a:ext cx="87411" cy="102396"/>
                </a:xfrm>
                <a:custGeom>
                  <a:avLst/>
                  <a:gdLst>
                    <a:gd name="connsiteX0" fmla="*/ 87409 w 87411"/>
                    <a:gd name="connsiteY0" fmla="*/ 91383 h 102396"/>
                    <a:gd name="connsiteX1" fmla="*/ 34946 w 87411"/>
                    <a:gd name="connsiteY1" fmla="*/ 100950 h 102396"/>
                    <a:gd name="connsiteX2" fmla="*/ 4 w 87411"/>
                    <a:gd name="connsiteY2" fmla="*/ 67448 h 102396"/>
                    <a:gd name="connsiteX3" fmla="*/ 11457 w 87411"/>
                    <a:gd name="connsiteY3" fmla="*/ 0 h 102396"/>
                    <a:gd name="connsiteX4" fmla="*/ 15537 w 87411"/>
                    <a:gd name="connsiteY4" fmla="*/ 789 h 102396"/>
                    <a:gd name="connsiteX5" fmla="*/ 84117 w 87411"/>
                    <a:gd name="connsiteY5" fmla="*/ 14505 h 102396"/>
                    <a:gd name="connsiteX6" fmla="*/ 82506 w 87411"/>
                    <a:gd name="connsiteY6" fmla="*/ 56407 h 102396"/>
                    <a:gd name="connsiteX7" fmla="*/ 87409 w 87411"/>
                    <a:gd name="connsiteY7" fmla="*/ 91383 h 10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11" h="102396">
                      <a:moveTo>
                        <a:pt x="87409" y="91383"/>
                      </a:moveTo>
                      <a:cubicBezTo>
                        <a:pt x="87718" y="91383"/>
                        <a:pt x="57611" y="107156"/>
                        <a:pt x="34946" y="100950"/>
                      </a:cubicBezTo>
                      <a:cubicBezTo>
                        <a:pt x="13651" y="95155"/>
                        <a:pt x="-270" y="67517"/>
                        <a:pt x="4" y="67448"/>
                      </a:cubicBezTo>
                      <a:cubicBezTo>
                        <a:pt x="9057" y="65665"/>
                        <a:pt x="11628" y="53252"/>
                        <a:pt x="11457" y="0"/>
                      </a:cubicBezTo>
                      <a:lnTo>
                        <a:pt x="15537" y="789"/>
                      </a:lnTo>
                      <a:lnTo>
                        <a:pt x="84117" y="14505"/>
                      </a:lnTo>
                      <a:cubicBezTo>
                        <a:pt x="84117" y="14505"/>
                        <a:pt x="82540" y="36073"/>
                        <a:pt x="82506" y="56407"/>
                      </a:cubicBezTo>
                      <a:cubicBezTo>
                        <a:pt x="82334" y="73346"/>
                        <a:pt x="83500" y="89565"/>
                        <a:pt x="87409" y="9138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7" name="Freeform: Shape 6236">
                  <a:extLst>
                    <a:ext uri="{FF2B5EF4-FFF2-40B4-BE49-F238E27FC236}">
                      <a16:creationId xmlns:a16="http://schemas.microsoft.com/office/drawing/2014/main" id="{AF469062-2A9F-4D7B-8DD7-84FE6E522FA2}"/>
                    </a:ext>
                  </a:extLst>
                </p:cNvPr>
                <p:cNvSpPr/>
                <p:nvPr/>
              </p:nvSpPr>
              <p:spPr>
                <a:xfrm>
                  <a:off x="4705197" y="934650"/>
                  <a:ext cx="74409" cy="24886"/>
                </a:xfrm>
                <a:custGeom>
                  <a:avLst/>
                  <a:gdLst>
                    <a:gd name="connsiteX0" fmla="*/ 0 w 74409"/>
                    <a:gd name="connsiteY0" fmla="*/ 24886 h 24886"/>
                    <a:gd name="connsiteX1" fmla="*/ 74409 w 74409"/>
                    <a:gd name="connsiteY1" fmla="*/ 8016 h 24886"/>
                    <a:gd name="connsiteX2" fmla="*/ 0 w 74409"/>
                    <a:gd name="connsiteY2" fmla="*/ 24886 h 24886"/>
                  </a:gdLst>
                  <a:ahLst/>
                  <a:cxnLst>
                    <a:cxn ang="0">
                      <a:pos x="connsiteX0" y="connsiteY0"/>
                    </a:cxn>
                    <a:cxn ang="0">
                      <a:pos x="connsiteX1" y="connsiteY1"/>
                    </a:cxn>
                    <a:cxn ang="0">
                      <a:pos x="connsiteX2" y="connsiteY2"/>
                    </a:cxn>
                  </a:cxnLst>
                  <a:rect l="l" t="t" r="r" b="b"/>
                  <a:pathLst>
                    <a:path w="74409" h="24886">
                      <a:moveTo>
                        <a:pt x="0" y="24886"/>
                      </a:moveTo>
                      <a:cubicBezTo>
                        <a:pt x="0" y="24886"/>
                        <a:pt x="26026" y="-17119"/>
                        <a:pt x="74409" y="8016"/>
                      </a:cubicBezTo>
                      <a:cubicBezTo>
                        <a:pt x="74409" y="8016"/>
                        <a:pt x="49343" y="8702"/>
                        <a:pt x="0" y="24886"/>
                      </a:cubicBezTo>
                      <a:close/>
                    </a:path>
                  </a:pathLst>
                </a:custGeom>
                <a:solidFill>
                  <a:srgbClr val="5FABB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8" name="Freeform: Shape 6237">
                  <a:extLst>
                    <a:ext uri="{FF2B5EF4-FFF2-40B4-BE49-F238E27FC236}">
                      <a16:creationId xmlns:a16="http://schemas.microsoft.com/office/drawing/2014/main" id="{6F8B35ED-A539-4E37-AF2C-F0D400A34670}"/>
                    </a:ext>
                  </a:extLst>
                </p:cNvPr>
                <p:cNvSpPr/>
                <p:nvPr/>
              </p:nvSpPr>
              <p:spPr>
                <a:xfrm>
                  <a:off x="4743328" y="1083392"/>
                  <a:ext cx="68580" cy="55481"/>
                </a:xfrm>
                <a:custGeom>
                  <a:avLst/>
                  <a:gdLst>
                    <a:gd name="connsiteX0" fmla="*/ 68580 w 68580"/>
                    <a:gd name="connsiteY0" fmla="*/ 13579 h 55481"/>
                    <a:gd name="connsiteX1" fmla="*/ 66968 w 68580"/>
                    <a:gd name="connsiteY1" fmla="*/ 55481 h 55481"/>
                    <a:gd name="connsiteX2" fmla="*/ 0 w 68580"/>
                    <a:gd name="connsiteY2" fmla="*/ 0 h 55481"/>
                  </a:gdLst>
                  <a:ahLst/>
                  <a:cxnLst>
                    <a:cxn ang="0">
                      <a:pos x="connsiteX0" y="connsiteY0"/>
                    </a:cxn>
                    <a:cxn ang="0">
                      <a:pos x="connsiteX1" y="connsiteY1"/>
                    </a:cxn>
                    <a:cxn ang="0">
                      <a:pos x="connsiteX2" y="connsiteY2"/>
                    </a:cxn>
                  </a:cxnLst>
                  <a:rect l="l" t="t" r="r" b="b"/>
                  <a:pathLst>
                    <a:path w="68580" h="55481">
                      <a:moveTo>
                        <a:pt x="68580" y="13579"/>
                      </a:moveTo>
                      <a:cubicBezTo>
                        <a:pt x="68580" y="13579"/>
                        <a:pt x="67003" y="35147"/>
                        <a:pt x="66968" y="55481"/>
                      </a:cubicBezTo>
                      <a:cubicBezTo>
                        <a:pt x="28598" y="54418"/>
                        <a:pt x="8298" y="19408"/>
                        <a:pt x="0"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9" name="Freeform: Shape 6238">
                  <a:extLst>
                    <a:ext uri="{FF2B5EF4-FFF2-40B4-BE49-F238E27FC236}">
                      <a16:creationId xmlns:a16="http://schemas.microsoft.com/office/drawing/2014/main" id="{B21967DF-7DD9-4528-91A1-229B9FB83B38}"/>
                    </a:ext>
                  </a:extLst>
                </p:cNvPr>
                <p:cNvSpPr/>
                <p:nvPr/>
              </p:nvSpPr>
              <p:spPr>
                <a:xfrm>
                  <a:off x="4689326" y="937852"/>
                  <a:ext cx="142840" cy="147940"/>
                </a:xfrm>
                <a:custGeom>
                  <a:avLst/>
                  <a:gdLst>
                    <a:gd name="connsiteX0" fmla="*/ 39874 w 142840"/>
                    <a:gd name="connsiteY0" fmla="*/ 147941 h 147940"/>
                    <a:gd name="connsiteX1" fmla="*/ 3801 w 142840"/>
                    <a:gd name="connsiteY1" fmla="*/ 95100 h 147940"/>
                    <a:gd name="connsiteX2" fmla="*/ 64940 w 142840"/>
                    <a:gd name="connsiteY2" fmla="*/ 185 h 147940"/>
                    <a:gd name="connsiteX3" fmla="*/ 107871 w 142840"/>
                    <a:gd name="connsiteY3" fmla="*/ 7214 h 147940"/>
                    <a:gd name="connsiteX4" fmla="*/ 139658 w 142840"/>
                    <a:gd name="connsiteY4" fmla="*/ 98974 h 147940"/>
                    <a:gd name="connsiteX5" fmla="*/ 137395 w 142840"/>
                    <a:gd name="connsiteY5" fmla="*/ 121057 h 1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40" h="147940">
                      <a:moveTo>
                        <a:pt x="39874" y="147941"/>
                      </a:moveTo>
                      <a:cubicBezTo>
                        <a:pt x="39874" y="147941"/>
                        <a:pt x="13882" y="120783"/>
                        <a:pt x="3801" y="95100"/>
                      </a:cubicBezTo>
                      <a:cubicBezTo>
                        <a:pt x="-3434" y="76755"/>
                        <a:pt x="-7961" y="4300"/>
                        <a:pt x="64940" y="185"/>
                      </a:cubicBezTo>
                      <a:cubicBezTo>
                        <a:pt x="79595" y="-717"/>
                        <a:pt x="94268" y="1687"/>
                        <a:pt x="107871" y="7214"/>
                      </a:cubicBezTo>
                      <a:cubicBezTo>
                        <a:pt x="125359" y="14518"/>
                        <a:pt x="152071" y="32452"/>
                        <a:pt x="139658" y="98974"/>
                      </a:cubicBezTo>
                      <a:lnTo>
                        <a:pt x="137395" y="121057"/>
                      </a:ln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0" name="Freeform: Shape 6239">
                  <a:extLst>
                    <a:ext uri="{FF2B5EF4-FFF2-40B4-BE49-F238E27FC236}">
                      <a16:creationId xmlns:a16="http://schemas.microsoft.com/office/drawing/2014/main" id="{97D67C82-0A33-491F-AF07-1451F2C90AA4}"/>
                    </a:ext>
                  </a:extLst>
                </p:cNvPr>
                <p:cNvSpPr/>
                <p:nvPr/>
              </p:nvSpPr>
              <p:spPr>
                <a:xfrm>
                  <a:off x="4727794" y="1482356"/>
                  <a:ext cx="393889" cy="795768"/>
                </a:xfrm>
                <a:custGeom>
                  <a:avLst/>
                  <a:gdLst>
                    <a:gd name="connsiteX0" fmla="*/ 393889 w 393889"/>
                    <a:gd name="connsiteY0" fmla="*/ 791070 h 795768"/>
                    <a:gd name="connsiteX1" fmla="*/ 360697 w 393889"/>
                    <a:gd name="connsiteY1" fmla="*/ 795357 h 795768"/>
                    <a:gd name="connsiteX2" fmla="*/ 351438 w 393889"/>
                    <a:gd name="connsiteY2" fmla="*/ 795768 h 795768"/>
                    <a:gd name="connsiteX3" fmla="*/ 322532 w 393889"/>
                    <a:gd name="connsiteY3" fmla="*/ 791036 h 795768"/>
                    <a:gd name="connsiteX4" fmla="*/ 321880 w 393889"/>
                    <a:gd name="connsiteY4" fmla="*/ 790865 h 795768"/>
                    <a:gd name="connsiteX5" fmla="*/ 314062 w 393889"/>
                    <a:gd name="connsiteY5" fmla="*/ 788944 h 795768"/>
                    <a:gd name="connsiteX6" fmla="*/ 313582 w 393889"/>
                    <a:gd name="connsiteY6" fmla="*/ 788944 h 795768"/>
                    <a:gd name="connsiteX7" fmla="*/ 171724 w 393889"/>
                    <a:gd name="connsiteY7" fmla="*/ 525529 h 795768"/>
                    <a:gd name="connsiteX8" fmla="*/ 167952 w 393889"/>
                    <a:gd name="connsiteY8" fmla="*/ 514076 h 795768"/>
                    <a:gd name="connsiteX9" fmla="*/ 51709 w 393889"/>
                    <a:gd name="connsiteY9" fmla="*/ 238144 h 795768"/>
                    <a:gd name="connsiteX10" fmla="*/ 38611 w 393889"/>
                    <a:gd name="connsiteY10" fmla="*/ 196447 h 795768"/>
                    <a:gd name="connsiteX11" fmla="*/ 34976 w 393889"/>
                    <a:gd name="connsiteY11" fmla="*/ 184069 h 795768"/>
                    <a:gd name="connsiteX12" fmla="*/ 0 w 393889"/>
                    <a:gd name="connsiteY12" fmla="*/ 0 h 795768"/>
                    <a:gd name="connsiteX13" fmla="*/ 183280 w 393889"/>
                    <a:gd name="connsiteY13" fmla="*/ 46634 h 795768"/>
                    <a:gd name="connsiteX14" fmla="*/ 393889 w 393889"/>
                    <a:gd name="connsiteY14" fmla="*/ 791070 h 79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889" h="795768">
                      <a:moveTo>
                        <a:pt x="393889" y="791070"/>
                      </a:moveTo>
                      <a:cubicBezTo>
                        <a:pt x="393889" y="791070"/>
                        <a:pt x="375647" y="794225"/>
                        <a:pt x="360697" y="795357"/>
                      </a:cubicBezTo>
                      <a:cubicBezTo>
                        <a:pt x="357268" y="795631"/>
                        <a:pt x="354216" y="795768"/>
                        <a:pt x="351438" y="795768"/>
                      </a:cubicBezTo>
                      <a:cubicBezTo>
                        <a:pt x="341679" y="795058"/>
                        <a:pt x="332006" y="793474"/>
                        <a:pt x="322532" y="791036"/>
                      </a:cubicBezTo>
                      <a:lnTo>
                        <a:pt x="321880" y="790865"/>
                      </a:lnTo>
                      <a:cubicBezTo>
                        <a:pt x="318074" y="789973"/>
                        <a:pt x="315022" y="789219"/>
                        <a:pt x="314062" y="788944"/>
                      </a:cubicBezTo>
                      <a:lnTo>
                        <a:pt x="313582" y="788944"/>
                      </a:lnTo>
                      <a:cubicBezTo>
                        <a:pt x="313582" y="788944"/>
                        <a:pt x="222679" y="687720"/>
                        <a:pt x="171724" y="525529"/>
                      </a:cubicBezTo>
                      <a:cubicBezTo>
                        <a:pt x="170524" y="521722"/>
                        <a:pt x="169255" y="517916"/>
                        <a:pt x="167952" y="514076"/>
                      </a:cubicBezTo>
                      <a:cubicBezTo>
                        <a:pt x="140040" y="432706"/>
                        <a:pt x="82227" y="330590"/>
                        <a:pt x="51709" y="238144"/>
                      </a:cubicBezTo>
                      <a:cubicBezTo>
                        <a:pt x="46840" y="223444"/>
                        <a:pt x="42475" y="209546"/>
                        <a:pt x="38611" y="196447"/>
                      </a:cubicBezTo>
                      <a:cubicBezTo>
                        <a:pt x="37342" y="192230"/>
                        <a:pt x="36107" y="188115"/>
                        <a:pt x="34976" y="184069"/>
                      </a:cubicBezTo>
                      <a:cubicBezTo>
                        <a:pt x="12482" y="105990"/>
                        <a:pt x="6001" y="54761"/>
                        <a:pt x="0" y="0"/>
                      </a:cubicBezTo>
                      <a:lnTo>
                        <a:pt x="183280" y="46634"/>
                      </a:lnTo>
                      <a:cubicBezTo>
                        <a:pt x="183280" y="46634"/>
                        <a:pt x="260227" y="380036"/>
                        <a:pt x="393889" y="791070"/>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1" name="Freeform: Shape 6240">
                  <a:extLst>
                    <a:ext uri="{FF2B5EF4-FFF2-40B4-BE49-F238E27FC236}">
                      <a16:creationId xmlns:a16="http://schemas.microsoft.com/office/drawing/2014/main" id="{272AE817-695F-40BF-A525-51715C409838}"/>
                    </a:ext>
                  </a:extLst>
                </p:cNvPr>
                <p:cNvSpPr/>
                <p:nvPr/>
              </p:nvSpPr>
              <p:spPr>
                <a:xfrm>
                  <a:off x="4711498" y="961528"/>
                  <a:ext cx="126869" cy="149571"/>
                </a:xfrm>
                <a:custGeom>
                  <a:avLst/>
                  <a:gdLst>
                    <a:gd name="connsiteX0" fmla="*/ 112342 w 126869"/>
                    <a:gd name="connsiteY0" fmla="*/ 146278 h 149571"/>
                    <a:gd name="connsiteX1" fmla="*/ 12387 w 126869"/>
                    <a:gd name="connsiteY1" fmla="*/ 110274 h 149571"/>
                    <a:gd name="connsiteX2" fmla="*/ 38310 w 126869"/>
                    <a:gd name="connsiteY2" fmla="*/ 5278 h 149571"/>
                    <a:gd name="connsiteX3" fmla="*/ 118034 w 126869"/>
                    <a:gd name="connsiteY3" fmla="*/ 27052 h 149571"/>
                    <a:gd name="connsiteX4" fmla="*/ 112342 w 126869"/>
                    <a:gd name="connsiteY4" fmla="*/ 146278 h 149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69" h="149571">
                      <a:moveTo>
                        <a:pt x="112342" y="146278"/>
                      </a:moveTo>
                      <a:cubicBezTo>
                        <a:pt x="112342" y="146278"/>
                        <a:pt x="23634" y="165686"/>
                        <a:pt x="12387" y="110274"/>
                      </a:cubicBezTo>
                      <a:cubicBezTo>
                        <a:pt x="1140" y="54861"/>
                        <a:pt x="-17857" y="19988"/>
                        <a:pt x="38310" y="5278"/>
                      </a:cubicBezTo>
                      <a:cubicBezTo>
                        <a:pt x="94477" y="-9433"/>
                        <a:pt x="109805" y="9461"/>
                        <a:pt x="118034" y="27052"/>
                      </a:cubicBezTo>
                      <a:cubicBezTo>
                        <a:pt x="126264" y="44643"/>
                        <a:pt x="135179" y="139797"/>
                        <a:pt x="112342" y="146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2" name="Freeform: Shape 6241">
                  <a:extLst>
                    <a:ext uri="{FF2B5EF4-FFF2-40B4-BE49-F238E27FC236}">
                      <a16:creationId xmlns:a16="http://schemas.microsoft.com/office/drawing/2014/main" id="{28F157AA-B453-4A6D-8534-2A656EA6C460}"/>
                    </a:ext>
                  </a:extLst>
                </p:cNvPr>
                <p:cNvSpPr/>
                <p:nvPr/>
              </p:nvSpPr>
              <p:spPr>
                <a:xfrm>
                  <a:off x="4689698" y="949697"/>
                  <a:ext cx="100435" cy="106314"/>
                </a:xfrm>
                <a:custGeom>
                  <a:avLst/>
                  <a:gdLst>
                    <a:gd name="connsiteX0" fmla="*/ 100435 w 100435"/>
                    <a:gd name="connsiteY0" fmla="*/ 7576 h 106314"/>
                    <a:gd name="connsiteX1" fmla="*/ 53698 w 100435"/>
                    <a:gd name="connsiteY1" fmla="*/ 94673 h 106314"/>
                    <a:gd name="connsiteX2" fmla="*/ 0 w 100435"/>
                    <a:gd name="connsiteY2" fmla="*/ 104960 h 106314"/>
                    <a:gd name="connsiteX3" fmla="*/ 22048 w 100435"/>
                    <a:gd name="connsiteY3" fmla="*/ 35385 h 106314"/>
                    <a:gd name="connsiteX4" fmla="*/ 100435 w 100435"/>
                    <a:gd name="connsiteY4" fmla="*/ 7576 h 10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5" h="106314">
                      <a:moveTo>
                        <a:pt x="100435" y="7576"/>
                      </a:moveTo>
                      <a:cubicBezTo>
                        <a:pt x="100435" y="7576"/>
                        <a:pt x="89188" y="77528"/>
                        <a:pt x="53698" y="94673"/>
                      </a:cubicBezTo>
                      <a:cubicBezTo>
                        <a:pt x="18208" y="111818"/>
                        <a:pt x="0" y="104960"/>
                        <a:pt x="0" y="104960"/>
                      </a:cubicBezTo>
                      <a:cubicBezTo>
                        <a:pt x="15197" y="85027"/>
                        <a:pt x="22992" y="60431"/>
                        <a:pt x="22048" y="35385"/>
                      </a:cubicBezTo>
                      <a:cubicBezTo>
                        <a:pt x="22048" y="35385"/>
                        <a:pt x="75849" y="-19684"/>
                        <a:pt x="100435" y="7576"/>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3" name="Freeform: Shape 6242">
                  <a:extLst>
                    <a:ext uri="{FF2B5EF4-FFF2-40B4-BE49-F238E27FC236}">
                      <a16:creationId xmlns:a16="http://schemas.microsoft.com/office/drawing/2014/main" id="{55E1C0DA-D80C-4BFF-8C13-F2D0FC671625}"/>
                    </a:ext>
                  </a:extLst>
                </p:cNvPr>
                <p:cNvSpPr/>
                <p:nvPr/>
              </p:nvSpPr>
              <p:spPr>
                <a:xfrm>
                  <a:off x="4785161" y="949631"/>
                  <a:ext cx="53516" cy="77464"/>
                </a:xfrm>
                <a:custGeom>
                  <a:avLst/>
                  <a:gdLst>
                    <a:gd name="connsiteX0" fmla="*/ 0 w 53516"/>
                    <a:gd name="connsiteY0" fmla="*/ 14123 h 77464"/>
                    <a:gd name="connsiteX1" fmla="*/ 28392 w 53516"/>
                    <a:gd name="connsiteY1" fmla="*/ 38126 h 77464"/>
                    <a:gd name="connsiteX2" fmla="*/ 51812 w 53516"/>
                    <a:gd name="connsiteY2" fmla="*/ 77286 h 77464"/>
                    <a:gd name="connsiteX3" fmla="*/ 35593 w 53516"/>
                    <a:gd name="connsiteY3" fmla="*/ 8534 h 77464"/>
                    <a:gd name="connsiteX4" fmla="*/ 0 w 53516"/>
                    <a:gd name="connsiteY4" fmla="*/ 14123 h 7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6" h="77464">
                      <a:moveTo>
                        <a:pt x="0" y="14123"/>
                      </a:moveTo>
                      <a:cubicBezTo>
                        <a:pt x="0" y="14123"/>
                        <a:pt x="21123" y="24993"/>
                        <a:pt x="28392" y="38126"/>
                      </a:cubicBezTo>
                      <a:cubicBezTo>
                        <a:pt x="35662" y="51260"/>
                        <a:pt x="43548" y="79994"/>
                        <a:pt x="51812" y="77286"/>
                      </a:cubicBezTo>
                      <a:cubicBezTo>
                        <a:pt x="51812" y="77286"/>
                        <a:pt x="61276" y="29280"/>
                        <a:pt x="35593" y="8534"/>
                      </a:cubicBezTo>
                      <a:cubicBezTo>
                        <a:pt x="8367" y="-13514"/>
                        <a:pt x="0" y="14123"/>
                        <a:pt x="0" y="14123"/>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4" name="Freeform: Shape 6243">
                  <a:extLst>
                    <a:ext uri="{FF2B5EF4-FFF2-40B4-BE49-F238E27FC236}">
                      <a16:creationId xmlns:a16="http://schemas.microsoft.com/office/drawing/2014/main" id="{8DA6E6AB-AED5-4297-98C2-5DB1A2DC2966}"/>
                    </a:ext>
                  </a:extLst>
                </p:cNvPr>
                <p:cNvSpPr/>
                <p:nvPr/>
              </p:nvSpPr>
              <p:spPr>
                <a:xfrm>
                  <a:off x="4735826" y="2325719"/>
                  <a:ext cx="53367" cy="71142"/>
                </a:xfrm>
                <a:custGeom>
                  <a:avLst/>
                  <a:gdLst>
                    <a:gd name="connsiteX0" fmla="*/ 5307 w 53367"/>
                    <a:gd name="connsiteY0" fmla="*/ 0 h 71142"/>
                    <a:gd name="connsiteX1" fmla="*/ 575 w 53367"/>
                    <a:gd name="connsiteY1" fmla="*/ 42828 h 71142"/>
                    <a:gd name="connsiteX2" fmla="*/ 21801 w 53367"/>
                    <a:gd name="connsiteY2" fmla="*/ 71083 h 71142"/>
                    <a:gd name="connsiteX3" fmla="*/ 52662 w 53367"/>
                    <a:gd name="connsiteY3" fmla="*/ 52018 h 71142"/>
                    <a:gd name="connsiteX4" fmla="*/ 43678 w 53367"/>
                    <a:gd name="connsiteY4" fmla="*/ 5624 h 7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7" h="71142">
                      <a:moveTo>
                        <a:pt x="5307" y="0"/>
                      </a:moveTo>
                      <a:cubicBezTo>
                        <a:pt x="6836" y="14450"/>
                        <a:pt x="5221" y="29061"/>
                        <a:pt x="575" y="42828"/>
                      </a:cubicBezTo>
                      <a:cubicBezTo>
                        <a:pt x="575" y="42828"/>
                        <a:pt x="-5494" y="70569"/>
                        <a:pt x="21801" y="71083"/>
                      </a:cubicBezTo>
                      <a:cubicBezTo>
                        <a:pt x="49096" y="71598"/>
                        <a:pt x="55782" y="69026"/>
                        <a:pt x="52662" y="52018"/>
                      </a:cubicBezTo>
                      <a:cubicBezTo>
                        <a:pt x="49541" y="35010"/>
                        <a:pt x="43678" y="5624"/>
                        <a:pt x="43678" y="56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5" name="Freeform: Shape 6244">
                  <a:extLst>
                    <a:ext uri="{FF2B5EF4-FFF2-40B4-BE49-F238E27FC236}">
                      <a16:creationId xmlns:a16="http://schemas.microsoft.com/office/drawing/2014/main" id="{70E10A4E-3AE3-415C-A950-F64675FDE8AA}"/>
                    </a:ext>
                  </a:extLst>
                </p:cNvPr>
                <p:cNvSpPr/>
                <p:nvPr/>
              </p:nvSpPr>
              <p:spPr>
                <a:xfrm>
                  <a:off x="4733446" y="2367861"/>
                  <a:ext cx="57668" cy="46943"/>
                </a:xfrm>
                <a:custGeom>
                  <a:avLst/>
                  <a:gdLst>
                    <a:gd name="connsiteX0" fmla="*/ 2955 w 57668"/>
                    <a:gd name="connsiteY0" fmla="*/ 686 h 46943"/>
                    <a:gd name="connsiteX1" fmla="*/ 1000 w 57668"/>
                    <a:gd name="connsiteY1" fmla="*/ 40771 h 46943"/>
                    <a:gd name="connsiteX2" fmla="*/ 29084 w 57668"/>
                    <a:gd name="connsiteY2" fmla="*/ 46943 h 46943"/>
                    <a:gd name="connsiteX3" fmla="*/ 57647 w 57668"/>
                    <a:gd name="connsiteY3" fmla="*/ 40771 h 46943"/>
                    <a:gd name="connsiteX4" fmla="*/ 53224 w 57668"/>
                    <a:gd name="connsiteY4" fmla="*/ 0 h 46943"/>
                    <a:gd name="connsiteX5" fmla="*/ 2955 w 57668"/>
                    <a:gd name="connsiteY5" fmla="*/ 686 h 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8" h="46943">
                      <a:moveTo>
                        <a:pt x="2955" y="686"/>
                      </a:moveTo>
                      <a:cubicBezTo>
                        <a:pt x="2955" y="686"/>
                        <a:pt x="-2086" y="26883"/>
                        <a:pt x="1000" y="40771"/>
                      </a:cubicBezTo>
                      <a:cubicBezTo>
                        <a:pt x="1000" y="40771"/>
                        <a:pt x="9230" y="46943"/>
                        <a:pt x="29084" y="46943"/>
                      </a:cubicBezTo>
                      <a:cubicBezTo>
                        <a:pt x="47875" y="46943"/>
                        <a:pt x="57647" y="40771"/>
                        <a:pt x="57647" y="40771"/>
                      </a:cubicBezTo>
                      <a:cubicBezTo>
                        <a:pt x="57647" y="40771"/>
                        <a:pt x="58230" y="12104"/>
                        <a:pt x="53224" y="0"/>
                      </a:cubicBezTo>
                      <a:cubicBezTo>
                        <a:pt x="53224" y="0"/>
                        <a:pt x="33850" y="29009"/>
                        <a:pt x="2955" y="686"/>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6" name="Freeform: Shape 6245">
                  <a:extLst>
                    <a:ext uri="{FF2B5EF4-FFF2-40B4-BE49-F238E27FC236}">
                      <a16:creationId xmlns:a16="http://schemas.microsoft.com/office/drawing/2014/main" id="{8B75A01A-EE8D-4BAD-9416-13BC43FF8156}"/>
                    </a:ext>
                  </a:extLst>
                </p:cNvPr>
                <p:cNvSpPr/>
                <p:nvPr/>
              </p:nvSpPr>
              <p:spPr>
                <a:xfrm>
                  <a:off x="5090960" y="2296229"/>
                  <a:ext cx="103247" cy="97726"/>
                </a:xfrm>
                <a:custGeom>
                  <a:avLst/>
                  <a:gdLst>
                    <a:gd name="connsiteX0" fmla="*/ 103213 w 103247"/>
                    <a:gd name="connsiteY0" fmla="*/ 84285 h 97726"/>
                    <a:gd name="connsiteX1" fmla="*/ 37445 w 103247"/>
                    <a:gd name="connsiteY1" fmla="*/ 0 h 97726"/>
                    <a:gd name="connsiteX2" fmla="*/ 0 w 103247"/>
                    <a:gd name="connsiteY2" fmla="*/ 19168 h 97726"/>
                    <a:gd name="connsiteX3" fmla="*/ 83667 w 103247"/>
                    <a:gd name="connsiteY3" fmla="*/ 97727 h 97726"/>
                    <a:gd name="connsiteX4" fmla="*/ 103247 w 103247"/>
                    <a:gd name="connsiteY4" fmla="*/ 95155 h 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7" h="97726">
                      <a:moveTo>
                        <a:pt x="103213" y="84285"/>
                      </a:moveTo>
                      <a:cubicBezTo>
                        <a:pt x="103213" y="84285"/>
                        <a:pt x="52875" y="28426"/>
                        <a:pt x="37445" y="0"/>
                      </a:cubicBezTo>
                      <a:lnTo>
                        <a:pt x="0" y="19168"/>
                      </a:lnTo>
                      <a:lnTo>
                        <a:pt x="83667" y="97727"/>
                      </a:lnTo>
                      <a:lnTo>
                        <a:pt x="103247" y="95155"/>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7" name="Freeform: Shape 6246">
                  <a:extLst>
                    <a:ext uri="{FF2B5EF4-FFF2-40B4-BE49-F238E27FC236}">
                      <a16:creationId xmlns:a16="http://schemas.microsoft.com/office/drawing/2014/main" id="{815E1EA7-1525-483A-84F8-F7BDB50EF6CE}"/>
                    </a:ext>
                  </a:extLst>
                </p:cNvPr>
                <p:cNvSpPr/>
                <p:nvPr/>
              </p:nvSpPr>
              <p:spPr>
                <a:xfrm>
                  <a:off x="5081375" y="2315397"/>
                  <a:ext cx="144652" cy="97863"/>
                </a:xfrm>
                <a:custGeom>
                  <a:avLst/>
                  <a:gdLst>
                    <a:gd name="connsiteX0" fmla="*/ 144653 w 144652"/>
                    <a:gd name="connsiteY0" fmla="*/ 97864 h 97863"/>
                    <a:gd name="connsiteX1" fmla="*/ 81319 w 144652"/>
                    <a:gd name="connsiteY1" fmla="*/ 96801 h 97863"/>
                    <a:gd name="connsiteX2" fmla="*/ 54539 w 144652"/>
                    <a:gd name="connsiteY2" fmla="*/ 62305 h 97863"/>
                    <a:gd name="connsiteX3" fmla="*/ 31736 w 144652"/>
                    <a:gd name="connsiteY3" fmla="*/ 47080 h 97863"/>
                    <a:gd name="connsiteX4" fmla="*/ 31736 w 144652"/>
                    <a:gd name="connsiteY4" fmla="*/ 93612 h 97863"/>
                    <a:gd name="connsiteX5" fmla="*/ 17437 w 144652"/>
                    <a:gd name="connsiteY5" fmla="*/ 93612 h 97863"/>
                    <a:gd name="connsiteX6" fmla="*/ 3926 w 144652"/>
                    <a:gd name="connsiteY6" fmla="*/ 44166 h 97863"/>
                    <a:gd name="connsiteX7" fmla="*/ 9481 w 144652"/>
                    <a:gd name="connsiteY7" fmla="*/ 0 h 97863"/>
                    <a:gd name="connsiteX8" fmla="*/ 73569 w 144652"/>
                    <a:gd name="connsiteY8" fmla="*/ 46874 h 97863"/>
                    <a:gd name="connsiteX9" fmla="*/ 112694 w 144652"/>
                    <a:gd name="connsiteY9" fmla="*/ 65117 h 97863"/>
                    <a:gd name="connsiteX10" fmla="*/ 113243 w 144652"/>
                    <a:gd name="connsiteY10" fmla="*/ 65391 h 97863"/>
                    <a:gd name="connsiteX11" fmla="*/ 144653 w 144652"/>
                    <a:gd name="connsiteY11" fmla="*/ 97864 h 9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52" h="97863">
                      <a:moveTo>
                        <a:pt x="144653" y="97864"/>
                      </a:moveTo>
                      <a:cubicBezTo>
                        <a:pt x="144653" y="97864"/>
                        <a:pt x="90577" y="97864"/>
                        <a:pt x="81319" y="96801"/>
                      </a:cubicBezTo>
                      <a:cubicBezTo>
                        <a:pt x="72061" y="95738"/>
                        <a:pt x="64585" y="82399"/>
                        <a:pt x="54539" y="62305"/>
                      </a:cubicBezTo>
                      <a:cubicBezTo>
                        <a:pt x="50424" y="54110"/>
                        <a:pt x="41200" y="49583"/>
                        <a:pt x="31736" y="47080"/>
                      </a:cubicBezTo>
                      <a:lnTo>
                        <a:pt x="31736" y="93612"/>
                      </a:lnTo>
                      <a:lnTo>
                        <a:pt x="17437" y="93612"/>
                      </a:lnTo>
                      <a:lnTo>
                        <a:pt x="3926" y="44166"/>
                      </a:lnTo>
                      <a:cubicBezTo>
                        <a:pt x="-4989" y="27775"/>
                        <a:pt x="3206" y="12927"/>
                        <a:pt x="9481" y="0"/>
                      </a:cubicBezTo>
                      <a:cubicBezTo>
                        <a:pt x="16785" y="0"/>
                        <a:pt x="36399" y="4972"/>
                        <a:pt x="73569" y="46874"/>
                      </a:cubicBezTo>
                      <a:cubicBezTo>
                        <a:pt x="85811" y="60590"/>
                        <a:pt x="99287" y="65528"/>
                        <a:pt x="112694" y="65117"/>
                      </a:cubicBezTo>
                      <a:lnTo>
                        <a:pt x="113243" y="65391"/>
                      </a:lnTo>
                      <a:cubicBezTo>
                        <a:pt x="144138" y="79313"/>
                        <a:pt x="144653" y="97864"/>
                        <a:pt x="144653" y="97864"/>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8" name="Freeform: Shape 6247">
                  <a:extLst>
                    <a:ext uri="{FF2B5EF4-FFF2-40B4-BE49-F238E27FC236}">
                      <a16:creationId xmlns:a16="http://schemas.microsoft.com/office/drawing/2014/main" id="{4A981C8F-9932-4FDD-86F8-34DA55569A5B}"/>
                    </a:ext>
                  </a:extLst>
                </p:cNvPr>
                <p:cNvSpPr/>
                <p:nvPr/>
              </p:nvSpPr>
              <p:spPr>
                <a:xfrm>
                  <a:off x="4762770" y="1641736"/>
                  <a:ext cx="325720" cy="636319"/>
                </a:xfrm>
                <a:custGeom>
                  <a:avLst/>
                  <a:gdLst>
                    <a:gd name="connsiteX0" fmla="*/ 325721 w 325720"/>
                    <a:gd name="connsiteY0" fmla="*/ 635908 h 636319"/>
                    <a:gd name="connsiteX1" fmla="*/ 316462 w 325720"/>
                    <a:gd name="connsiteY1" fmla="*/ 636319 h 636319"/>
                    <a:gd name="connsiteX2" fmla="*/ 287556 w 325720"/>
                    <a:gd name="connsiteY2" fmla="*/ 631587 h 636319"/>
                    <a:gd name="connsiteX3" fmla="*/ 286904 w 325720"/>
                    <a:gd name="connsiteY3" fmla="*/ 631416 h 636319"/>
                    <a:gd name="connsiteX4" fmla="*/ 279086 w 325720"/>
                    <a:gd name="connsiteY4" fmla="*/ 629496 h 636319"/>
                    <a:gd name="connsiteX5" fmla="*/ 278606 w 325720"/>
                    <a:gd name="connsiteY5" fmla="*/ 629496 h 636319"/>
                    <a:gd name="connsiteX6" fmla="*/ 136749 w 325720"/>
                    <a:gd name="connsiteY6" fmla="*/ 366080 h 636319"/>
                    <a:gd name="connsiteX7" fmla="*/ 132977 w 325720"/>
                    <a:gd name="connsiteY7" fmla="*/ 354627 h 636319"/>
                    <a:gd name="connsiteX8" fmla="*/ 16734 w 325720"/>
                    <a:gd name="connsiteY8" fmla="*/ 78696 h 636319"/>
                    <a:gd name="connsiteX9" fmla="*/ 3635 w 325720"/>
                    <a:gd name="connsiteY9" fmla="*/ 36999 h 636319"/>
                    <a:gd name="connsiteX10" fmla="*/ 0 w 325720"/>
                    <a:gd name="connsiteY10" fmla="*/ 24620 h 636319"/>
                    <a:gd name="connsiteX11" fmla="*/ 32404 w 325720"/>
                    <a:gd name="connsiteY11" fmla="*/ 0 h 636319"/>
                    <a:gd name="connsiteX12" fmla="*/ 159860 w 325720"/>
                    <a:gd name="connsiteY12" fmla="*/ 305901 h 636319"/>
                    <a:gd name="connsiteX13" fmla="*/ 325721 w 325720"/>
                    <a:gd name="connsiteY13" fmla="*/ 635908 h 6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720" h="636319">
                      <a:moveTo>
                        <a:pt x="325721" y="635908"/>
                      </a:moveTo>
                      <a:cubicBezTo>
                        <a:pt x="322292" y="636182"/>
                        <a:pt x="319240" y="636319"/>
                        <a:pt x="316462" y="636319"/>
                      </a:cubicBezTo>
                      <a:cubicBezTo>
                        <a:pt x="306703" y="635610"/>
                        <a:pt x="297030" y="634026"/>
                        <a:pt x="287556" y="631587"/>
                      </a:cubicBezTo>
                      <a:lnTo>
                        <a:pt x="286904" y="631416"/>
                      </a:lnTo>
                      <a:lnTo>
                        <a:pt x="279086" y="629496"/>
                      </a:lnTo>
                      <a:lnTo>
                        <a:pt x="278606" y="629496"/>
                      </a:lnTo>
                      <a:cubicBezTo>
                        <a:pt x="278606" y="629496"/>
                        <a:pt x="187703" y="528272"/>
                        <a:pt x="136749" y="366080"/>
                      </a:cubicBezTo>
                      <a:cubicBezTo>
                        <a:pt x="135548" y="362274"/>
                        <a:pt x="134280" y="358468"/>
                        <a:pt x="132977" y="354627"/>
                      </a:cubicBezTo>
                      <a:cubicBezTo>
                        <a:pt x="105065" y="273257"/>
                        <a:pt x="47252" y="171141"/>
                        <a:pt x="16734" y="78696"/>
                      </a:cubicBezTo>
                      <a:cubicBezTo>
                        <a:pt x="11864" y="63995"/>
                        <a:pt x="7499" y="50098"/>
                        <a:pt x="3635" y="36999"/>
                      </a:cubicBezTo>
                      <a:cubicBezTo>
                        <a:pt x="2366" y="32781"/>
                        <a:pt x="1132" y="28666"/>
                        <a:pt x="0" y="24620"/>
                      </a:cubicBezTo>
                      <a:lnTo>
                        <a:pt x="32404" y="0"/>
                      </a:lnTo>
                      <a:cubicBezTo>
                        <a:pt x="32404" y="0"/>
                        <a:pt x="129719" y="157734"/>
                        <a:pt x="159860" y="305901"/>
                      </a:cubicBezTo>
                      <a:cubicBezTo>
                        <a:pt x="184823" y="428728"/>
                        <a:pt x="292357" y="588108"/>
                        <a:pt x="325721" y="635908"/>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9" name="Freeform: Shape 6248">
                  <a:extLst>
                    <a:ext uri="{FF2B5EF4-FFF2-40B4-BE49-F238E27FC236}">
                      <a16:creationId xmlns:a16="http://schemas.microsoft.com/office/drawing/2014/main" id="{65EB2ECC-0FD0-439A-A019-E6C42C569F1D}"/>
                    </a:ext>
                  </a:extLst>
                </p:cNvPr>
                <p:cNvSpPr/>
                <p:nvPr/>
              </p:nvSpPr>
              <p:spPr>
                <a:xfrm>
                  <a:off x="4630159" y="1599902"/>
                  <a:ext cx="190217" cy="676027"/>
                </a:xfrm>
                <a:custGeom>
                  <a:avLst/>
                  <a:gdLst>
                    <a:gd name="connsiteX0" fmla="*/ 168410 w 190217"/>
                    <a:gd name="connsiteY0" fmla="*/ 361485 h 676027"/>
                    <a:gd name="connsiteX1" fmla="*/ 155928 w 190217"/>
                    <a:gd name="connsiteY1" fmla="*/ 668072 h 676027"/>
                    <a:gd name="connsiteX2" fmla="*/ 125067 w 190217"/>
                    <a:gd name="connsiteY2" fmla="*/ 676027 h 676027"/>
                    <a:gd name="connsiteX3" fmla="*/ 92320 w 190217"/>
                    <a:gd name="connsiteY3" fmla="*/ 667798 h 676027"/>
                    <a:gd name="connsiteX4" fmla="*/ 39788 w 190217"/>
                    <a:gd name="connsiteY4" fmla="*/ 364571 h 676027"/>
                    <a:gd name="connsiteX5" fmla="*/ 14036 w 190217"/>
                    <a:gd name="connsiteY5" fmla="*/ 183314 h 676027"/>
                    <a:gd name="connsiteX6" fmla="*/ 1383 w 190217"/>
                    <a:gd name="connsiteY6" fmla="*/ 64774 h 676027"/>
                    <a:gd name="connsiteX7" fmla="*/ 629 w 190217"/>
                    <a:gd name="connsiteY7" fmla="*/ 51332 h 676027"/>
                    <a:gd name="connsiteX8" fmla="*/ 46 w 190217"/>
                    <a:gd name="connsiteY8" fmla="*/ 34496 h 676027"/>
                    <a:gd name="connsiteX9" fmla="*/ 46 w 190217"/>
                    <a:gd name="connsiteY9" fmla="*/ 18482 h 676027"/>
                    <a:gd name="connsiteX10" fmla="*/ 834 w 190217"/>
                    <a:gd name="connsiteY10" fmla="*/ 18482 h 676027"/>
                    <a:gd name="connsiteX11" fmla="*/ 46371 w 190217"/>
                    <a:gd name="connsiteY11" fmla="*/ 14025 h 676027"/>
                    <a:gd name="connsiteX12" fmla="*/ 190218 w 190217"/>
                    <a:gd name="connsiteY12" fmla="*/ 0 h 676027"/>
                    <a:gd name="connsiteX13" fmla="*/ 168410 w 190217"/>
                    <a:gd name="connsiteY13" fmla="*/ 361485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217" h="676027">
                      <a:moveTo>
                        <a:pt x="168410" y="361485"/>
                      </a:moveTo>
                      <a:cubicBezTo>
                        <a:pt x="168958" y="433494"/>
                        <a:pt x="165289" y="599424"/>
                        <a:pt x="155928" y="668072"/>
                      </a:cubicBezTo>
                      <a:cubicBezTo>
                        <a:pt x="155928" y="668072"/>
                        <a:pt x="147013" y="675959"/>
                        <a:pt x="125067" y="676027"/>
                      </a:cubicBezTo>
                      <a:cubicBezTo>
                        <a:pt x="102436" y="676027"/>
                        <a:pt x="92320" y="667798"/>
                        <a:pt x="92320" y="667798"/>
                      </a:cubicBezTo>
                      <a:cubicBezTo>
                        <a:pt x="68763" y="548434"/>
                        <a:pt x="51995" y="449679"/>
                        <a:pt x="39788" y="364571"/>
                      </a:cubicBezTo>
                      <a:cubicBezTo>
                        <a:pt x="29775" y="294757"/>
                        <a:pt x="20860" y="234852"/>
                        <a:pt x="14036" y="183314"/>
                      </a:cubicBezTo>
                      <a:cubicBezTo>
                        <a:pt x="7967" y="137640"/>
                        <a:pt x="3509" y="98515"/>
                        <a:pt x="1383" y="64774"/>
                      </a:cubicBezTo>
                      <a:cubicBezTo>
                        <a:pt x="1109" y="60179"/>
                        <a:pt x="834" y="55721"/>
                        <a:pt x="629" y="51332"/>
                      </a:cubicBezTo>
                      <a:cubicBezTo>
                        <a:pt x="389" y="45537"/>
                        <a:pt x="149" y="39914"/>
                        <a:pt x="46" y="34496"/>
                      </a:cubicBezTo>
                      <a:cubicBezTo>
                        <a:pt x="-57" y="29078"/>
                        <a:pt x="46" y="23660"/>
                        <a:pt x="46" y="18482"/>
                      </a:cubicBezTo>
                      <a:lnTo>
                        <a:pt x="834" y="18482"/>
                      </a:lnTo>
                      <a:lnTo>
                        <a:pt x="46371" y="14025"/>
                      </a:lnTo>
                      <a:lnTo>
                        <a:pt x="190218" y="0"/>
                      </a:lnTo>
                      <a:cubicBezTo>
                        <a:pt x="187612" y="126290"/>
                        <a:pt x="168101" y="319549"/>
                        <a:pt x="168410" y="361485"/>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0" name="Freeform: Shape 6249">
                  <a:extLst>
                    <a:ext uri="{FF2B5EF4-FFF2-40B4-BE49-F238E27FC236}">
                      <a16:creationId xmlns:a16="http://schemas.microsoft.com/office/drawing/2014/main" id="{CD344D7E-8968-49C0-A001-AC3525471A77}"/>
                    </a:ext>
                  </a:extLst>
                </p:cNvPr>
                <p:cNvSpPr/>
                <p:nvPr/>
              </p:nvSpPr>
              <p:spPr>
                <a:xfrm>
                  <a:off x="4630136" y="1584163"/>
                  <a:ext cx="125124" cy="691830"/>
                </a:xfrm>
                <a:custGeom>
                  <a:avLst/>
                  <a:gdLst>
                    <a:gd name="connsiteX0" fmla="*/ 125124 w 125124"/>
                    <a:gd name="connsiteY0" fmla="*/ 691732 h 691830"/>
                    <a:gd name="connsiteX1" fmla="*/ 92377 w 125124"/>
                    <a:gd name="connsiteY1" fmla="*/ 683503 h 691830"/>
                    <a:gd name="connsiteX2" fmla="*/ 39845 w 125124"/>
                    <a:gd name="connsiteY2" fmla="*/ 380276 h 691830"/>
                    <a:gd name="connsiteX3" fmla="*/ 14093 w 125124"/>
                    <a:gd name="connsiteY3" fmla="*/ 199019 h 691830"/>
                    <a:gd name="connsiteX4" fmla="*/ 1440 w 125124"/>
                    <a:gd name="connsiteY4" fmla="*/ 80479 h 691830"/>
                    <a:gd name="connsiteX5" fmla="*/ 823 w 125124"/>
                    <a:gd name="connsiteY5" fmla="*/ 34119 h 691830"/>
                    <a:gd name="connsiteX6" fmla="*/ 0 w 125124"/>
                    <a:gd name="connsiteY6" fmla="*/ 0 h 691830"/>
                    <a:gd name="connsiteX7" fmla="*/ 46257 w 125124"/>
                    <a:gd name="connsiteY7" fmla="*/ 29661 h 691830"/>
                    <a:gd name="connsiteX8" fmla="*/ 95017 w 125124"/>
                    <a:gd name="connsiteY8" fmla="*/ 60865 h 691830"/>
                    <a:gd name="connsiteX9" fmla="*/ 42828 w 125124"/>
                    <a:gd name="connsiteY9" fmla="*/ 242773 h 691830"/>
                    <a:gd name="connsiteX10" fmla="*/ 125124 w 125124"/>
                    <a:gd name="connsiteY10" fmla="*/ 691732 h 69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24" h="691830">
                      <a:moveTo>
                        <a:pt x="125124" y="691732"/>
                      </a:moveTo>
                      <a:cubicBezTo>
                        <a:pt x="113623" y="692415"/>
                        <a:pt x="102191" y="689541"/>
                        <a:pt x="92377" y="683503"/>
                      </a:cubicBezTo>
                      <a:cubicBezTo>
                        <a:pt x="68820" y="564139"/>
                        <a:pt x="52052" y="465384"/>
                        <a:pt x="39845" y="380276"/>
                      </a:cubicBezTo>
                      <a:cubicBezTo>
                        <a:pt x="29832" y="310462"/>
                        <a:pt x="20917" y="250557"/>
                        <a:pt x="14093" y="199019"/>
                      </a:cubicBezTo>
                      <a:cubicBezTo>
                        <a:pt x="8024" y="153345"/>
                        <a:pt x="3566" y="114220"/>
                        <a:pt x="1440" y="80479"/>
                      </a:cubicBezTo>
                      <a:cubicBezTo>
                        <a:pt x="1200" y="63848"/>
                        <a:pt x="994" y="47903"/>
                        <a:pt x="823" y="34119"/>
                      </a:cubicBezTo>
                      <a:cubicBezTo>
                        <a:pt x="652" y="20334"/>
                        <a:pt x="377" y="8264"/>
                        <a:pt x="0" y="0"/>
                      </a:cubicBezTo>
                      <a:lnTo>
                        <a:pt x="46257" y="29661"/>
                      </a:lnTo>
                      <a:lnTo>
                        <a:pt x="95017" y="60865"/>
                      </a:lnTo>
                      <a:cubicBezTo>
                        <a:pt x="95017" y="60865"/>
                        <a:pt x="25683" y="123787"/>
                        <a:pt x="42828" y="242773"/>
                      </a:cubicBezTo>
                      <a:cubicBezTo>
                        <a:pt x="59973" y="361760"/>
                        <a:pt x="101293" y="674896"/>
                        <a:pt x="125124" y="691732"/>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1" name="Freeform: Shape 6250">
                  <a:extLst>
                    <a:ext uri="{FF2B5EF4-FFF2-40B4-BE49-F238E27FC236}">
                      <a16:creationId xmlns:a16="http://schemas.microsoft.com/office/drawing/2014/main" id="{7F1093E1-1712-4E6F-86E7-B2ADB74BF525}"/>
                    </a:ext>
                  </a:extLst>
                </p:cNvPr>
                <p:cNvSpPr/>
                <p:nvPr/>
              </p:nvSpPr>
              <p:spPr>
                <a:xfrm>
                  <a:off x="4792774" y="1144971"/>
                  <a:ext cx="184065" cy="243271"/>
                </a:xfrm>
                <a:custGeom>
                  <a:avLst/>
                  <a:gdLst>
                    <a:gd name="connsiteX0" fmla="*/ 0 w 184065"/>
                    <a:gd name="connsiteY0" fmla="*/ 2783 h 243271"/>
                    <a:gd name="connsiteX1" fmla="*/ 98755 w 184065"/>
                    <a:gd name="connsiteY1" fmla="*/ 15745 h 243271"/>
                    <a:gd name="connsiteX2" fmla="*/ 184000 w 184065"/>
                    <a:gd name="connsiteY2" fmla="*/ 239247 h 243271"/>
                    <a:gd name="connsiteX3" fmla="*/ 142852 w 184065"/>
                    <a:gd name="connsiteY3" fmla="*/ 232389 h 243271"/>
                    <a:gd name="connsiteX4" fmla="*/ 0 w 184065"/>
                    <a:gd name="connsiteY4" fmla="*/ 2783 h 24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5" h="243271">
                      <a:moveTo>
                        <a:pt x="0" y="2783"/>
                      </a:moveTo>
                      <a:cubicBezTo>
                        <a:pt x="0" y="2783"/>
                        <a:pt x="73929" y="-8944"/>
                        <a:pt x="98755" y="15745"/>
                      </a:cubicBezTo>
                      <a:cubicBezTo>
                        <a:pt x="129170" y="45989"/>
                        <a:pt x="186263" y="219462"/>
                        <a:pt x="184000" y="239247"/>
                      </a:cubicBezTo>
                      <a:cubicBezTo>
                        <a:pt x="183109" y="246791"/>
                        <a:pt x="153139" y="243293"/>
                        <a:pt x="142852" y="232389"/>
                      </a:cubicBezTo>
                      <a:cubicBezTo>
                        <a:pt x="91554" y="178623"/>
                        <a:pt x="18037" y="43040"/>
                        <a:pt x="0" y="2783"/>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2" name="Freeform: Shape 6251">
                  <a:extLst>
                    <a:ext uri="{FF2B5EF4-FFF2-40B4-BE49-F238E27FC236}">
                      <a16:creationId xmlns:a16="http://schemas.microsoft.com/office/drawing/2014/main" id="{E95AC748-A43E-474C-86D9-A93D3B4F2E96}"/>
                    </a:ext>
                  </a:extLst>
                </p:cNvPr>
                <p:cNvSpPr/>
                <p:nvPr/>
              </p:nvSpPr>
              <p:spPr>
                <a:xfrm>
                  <a:off x="4621214" y="1143434"/>
                  <a:ext cx="326100" cy="507459"/>
                </a:xfrm>
                <a:custGeom>
                  <a:avLst/>
                  <a:gdLst>
                    <a:gd name="connsiteX0" fmla="*/ 315166 w 326100"/>
                    <a:gd name="connsiteY0" fmla="*/ 488770 h 507459"/>
                    <a:gd name="connsiteX1" fmla="*/ 213 w 326100"/>
                    <a:gd name="connsiteY1" fmla="*/ 466927 h 507459"/>
                    <a:gd name="connsiteX2" fmla="*/ 1447 w 326100"/>
                    <a:gd name="connsiteY2" fmla="*/ 411617 h 507459"/>
                    <a:gd name="connsiteX3" fmla="*/ 20753 w 326100"/>
                    <a:gd name="connsiteY3" fmla="*/ 225834 h 507459"/>
                    <a:gd name="connsiteX4" fmla="*/ 21301 w 326100"/>
                    <a:gd name="connsiteY4" fmla="*/ 68546 h 507459"/>
                    <a:gd name="connsiteX5" fmla="*/ 24730 w 326100"/>
                    <a:gd name="connsiteY5" fmla="*/ 50029 h 507459"/>
                    <a:gd name="connsiteX6" fmla="*/ 111518 w 326100"/>
                    <a:gd name="connsiteY6" fmla="*/ 2640 h 507459"/>
                    <a:gd name="connsiteX7" fmla="*/ 188945 w 326100"/>
                    <a:gd name="connsiteY7" fmla="*/ 0 h 507459"/>
                    <a:gd name="connsiteX8" fmla="*/ 280019 w 326100"/>
                    <a:gd name="connsiteY8" fmla="*/ 116758 h 507459"/>
                    <a:gd name="connsiteX9" fmla="*/ 303405 w 326100"/>
                    <a:gd name="connsiteY9" fmla="*/ 283613 h 507459"/>
                    <a:gd name="connsiteX10" fmla="*/ 315166 w 326100"/>
                    <a:gd name="connsiteY10" fmla="*/ 488770 h 50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100" h="507459">
                      <a:moveTo>
                        <a:pt x="315166" y="488770"/>
                      </a:moveTo>
                      <a:cubicBezTo>
                        <a:pt x="259959" y="503103"/>
                        <a:pt x="2442" y="531426"/>
                        <a:pt x="213" y="466927"/>
                      </a:cubicBezTo>
                      <a:cubicBezTo>
                        <a:pt x="-336" y="451188"/>
                        <a:pt x="213" y="432191"/>
                        <a:pt x="1447" y="411617"/>
                      </a:cubicBezTo>
                      <a:cubicBezTo>
                        <a:pt x="5288" y="347906"/>
                        <a:pt x="15746" y="269142"/>
                        <a:pt x="20753" y="225834"/>
                      </a:cubicBezTo>
                      <a:cubicBezTo>
                        <a:pt x="23050" y="205980"/>
                        <a:pt x="15437" y="117032"/>
                        <a:pt x="21301" y="68546"/>
                      </a:cubicBezTo>
                      <a:cubicBezTo>
                        <a:pt x="21911" y="62288"/>
                        <a:pt x="23060" y="56092"/>
                        <a:pt x="24730" y="50029"/>
                      </a:cubicBezTo>
                      <a:cubicBezTo>
                        <a:pt x="35874" y="13442"/>
                        <a:pt x="85835" y="3532"/>
                        <a:pt x="111518" y="2640"/>
                      </a:cubicBezTo>
                      <a:lnTo>
                        <a:pt x="188945" y="0"/>
                      </a:lnTo>
                      <a:cubicBezTo>
                        <a:pt x="188945" y="0"/>
                        <a:pt x="268875" y="89326"/>
                        <a:pt x="280019" y="116758"/>
                      </a:cubicBezTo>
                      <a:cubicBezTo>
                        <a:pt x="291163" y="144190"/>
                        <a:pt x="294764" y="238144"/>
                        <a:pt x="303405" y="283613"/>
                      </a:cubicBezTo>
                      <a:cubicBezTo>
                        <a:pt x="312046" y="329081"/>
                        <a:pt x="342016" y="481706"/>
                        <a:pt x="315166" y="48877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3" name="Freeform: Shape 6252">
                  <a:extLst>
                    <a:ext uri="{FF2B5EF4-FFF2-40B4-BE49-F238E27FC236}">
                      <a16:creationId xmlns:a16="http://schemas.microsoft.com/office/drawing/2014/main" id="{B493E983-269E-4A68-9E27-13DFF5549027}"/>
                    </a:ext>
                  </a:extLst>
                </p:cNvPr>
                <p:cNvSpPr/>
                <p:nvPr/>
              </p:nvSpPr>
              <p:spPr>
                <a:xfrm>
                  <a:off x="4622661" y="1211877"/>
                  <a:ext cx="164635" cy="343071"/>
                </a:xfrm>
                <a:custGeom>
                  <a:avLst/>
                  <a:gdLst>
                    <a:gd name="connsiteX0" fmla="*/ 161609 w 164635"/>
                    <a:gd name="connsiteY0" fmla="*/ 202208 h 343071"/>
                    <a:gd name="connsiteX1" fmla="*/ 0 w 164635"/>
                    <a:gd name="connsiteY1" fmla="*/ 343071 h 343071"/>
                    <a:gd name="connsiteX2" fmla="*/ 19305 w 164635"/>
                    <a:gd name="connsiteY2" fmla="*/ 157288 h 343071"/>
                    <a:gd name="connsiteX3" fmla="*/ 19854 w 164635"/>
                    <a:gd name="connsiteY3" fmla="*/ 0 h 343071"/>
                    <a:gd name="connsiteX4" fmla="*/ 24380 w 164635"/>
                    <a:gd name="connsiteY4" fmla="*/ 1509 h 343071"/>
                    <a:gd name="connsiteX5" fmla="*/ 161609 w 164635"/>
                    <a:gd name="connsiteY5" fmla="*/ 202208 h 34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35" h="343071">
                      <a:moveTo>
                        <a:pt x="161609" y="202208"/>
                      </a:moveTo>
                      <a:cubicBezTo>
                        <a:pt x="161609" y="202208"/>
                        <a:pt x="118575" y="334602"/>
                        <a:pt x="0" y="343071"/>
                      </a:cubicBezTo>
                      <a:cubicBezTo>
                        <a:pt x="3840" y="279361"/>
                        <a:pt x="14299" y="200597"/>
                        <a:pt x="19305" y="157288"/>
                      </a:cubicBezTo>
                      <a:cubicBezTo>
                        <a:pt x="21603" y="137434"/>
                        <a:pt x="13990" y="48486"/>
                        <a:pt x="19854" y="0"/>
                      </a:cubicBezTo>
                      <a:cubicBezTo>
                        <a:pt x="21363" y="309"/>
                        <a:pt x="22768" y="1200"/>
                        <a:pt x="24380" y="1509"/>
                      </a:cubicBezTo>
                      <a:cubicBezTo>
                        <a:pt x="154957" y="26712"/>
                        <a:pt x="173473" y="174673"/>
                        <a:pt x="161609" y="202208"/>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4" name="Freeform: Shape 6253">
                  <a:extLst>
                    <a:ext uri="{FF2B5EF4-FFF2-40B4-BE49-F238E27FC236}">
                      <a16:creationId xmlns:a16="http://schemas.microsoft.com/office/drawing/2014/main" id="{EC5B1C9C-A287-4EF8-B801-40CDEF7EC8A1}"/>
                    </a:ext>
                  </a:extLst>
                </p:cNvPr>
                <p:cNvSpPr/>
                <p:nvPr/>
              </p:nvSpPr>
              <p:spPr>
                <a:xfrm>
                  <a:off x="4762016" y="1338508"/>
                  <a:ext cx="211020" cy="56812"/>
                </a:xfrm>
                <a:custGeom>
                  <a:avLst/>
                  <a:gdLst>
                    <a:gd name="connsiteX0" fmla="*/ 211021 w 211020"/>
                    <a:gd name="connsiteY0" fmla="*/ 48968 h 56812"/>
                    <a:gd name="connsiteX1" fmla="*/ 38611 w 211020"/>
                    <a:gd name="connsiteY1" fmla="*/ 33571 h 56812"/>
                    <a:gd name="connsiteX2" fmla="*/ 0 w 211020"/>
                    <a:gd name="connsiteY2" fmla="*/ 34394 h 56812"/>
                    <a:gd name="connsiteX3" fmla="*/ 15259 w 211020"/>
                    <a:gd name="connsiteY3" fmla="*/ 1853 h 56812"/>
                    <a:gd name="connsiteX4" fmla="*/ 97727 w 211020"/>
                    <a:gd name="connsiteY4" fmla="*/ 7717 h 56812"/>
                    <a:gd name="connsiteX5" fmla="*/ 211021 w 211020"/>
                    <a:gd name="connsiteY5" fmla="*/ 48968 h 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020" h="56812">
                      <a:moveTo>
                        <a:pt x="211021" y="48968"/>
                      </a:moveTo>
                      <a:cubicBezTo>
                        <a:pt x="211021" y="48968"/>
                        <a:pt x="133285" y="74445"/>
                        <a:pt x="38611" y="33571"/>
                      </a:cubicBezTo>
                      <a:cubicBezTo>
                        <a:pt x="38611" y="33571"/>
                        <a:pt x="12790" y="31137"/>
                        <a:pt x="0" y="34394"/>
                      </a:cubicBezTo>
                      <a:cubicBezTo>
                        <a:pt x="0" y="34394"/>
                        <a:pt x="2743" y="8814"/>
                        <a:pt x="15259" y="1853"/>
                      </a:cubicBezTo>
                      <a:cubicBezTo>
                        <a:pt x="27775" y="-5108"/>
                        <a:pt x="81610" y="9946"/>
                        <a:pt x="97727" y="7717"/>
                      </a:cubicBezTo>
                      <a:cubicBezTo>
                        <a:pt x="132908" y="2882"/>
                        <a:pt x="194184" y="-890"/>
                        <a:pt x="211021" y="48968"/>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5" name="Freeform: Shape 6254">
                  <a:extLst>
                    <a:ext uri="{FF2B5EF4-FFF2-40B4-BE49-F238E27FC236}">
                      <a16:creationId xmlns:a16="http://schemas.microsoft.com/office/drawing/2014/main" id="{57D226F6-C72D-4108-990D-06ED601BDF46}"/>
                    </a:ext>
                  </a:extLst>
                </p:cNvPr>
                <p:cNvSpPr/>
                <p:nvPr/>
              </p:nvSpPr>
              <p:spPr>
                <a:xfrm>
                  <a:off x="4886351" y="1226299"/>
                  <a:ext cx="49677" cy="119141"/>
                </a:xfrm>
                <a:custGeom>
                  <a:avLst/>
                  <a:gdLst>
                    <a:gd name="connsiteX0" fmla="*/ 17419 w 49677"/>
                    <a:gd name="connsiteY0" fmla="*/ 101649 h 119141"/>
                    <a:gd name="connsiteX1" fmla="*/ 0 w 49677"/>
                    <a:gd name="connsiteY1" fmla="*/ 425 h 119141"/>
                    <a:gd name="connsiteX2" fmla="*/ 14985 w 49677"/>
                    <a:gd name="connsiteY2" fmla="*/ 7283 h 119141"/>
                    <a:gd name="connsiteX3" fmla="*/ 44097 w 49677"/>
                    <a:gd name="connsiteY3" fmla="*/ 117868 h 119141"/>
                    <a:gd name="connsiteX4" fmla="*/ 17419 w 49677"/>
                    <a:gd name="connsiteY4" fmla="*/ 101649 h 11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7" h="119141">
                      <a:moveTo>
                        <a:pt x="17419" y="101649"/>
                      </a:moveTo>
                      <a:cubicBezTo>
                        <a:pt x="17419" y="101649"/>
                        <a:pt x="24689" y="38487"/>
                        <a:pt x="0" y="425"/>
                      </a:cubicBezTo>
                      <a:cubicBezTo>
                        <a:pt x="0" y="425"/>
                        <a:pt x="8710" y="-2558"/>
                        <a:pt x="14985" y="7283"/>
                      </a:cubicBezTo>
                      <a:cubicBezTo>
                        <a:pt x="21260" y="17124"/>
                        <a:pt x="64911" y="111010"/>
                        <a:pt x="44097" y="117868"/>
                      </a:cubicBezTo>
                      <a:cubicBezTo>
                        <a:pt x="23283" y="124726"/>
                        <a:pt x="17419" y="101649"/>
                        <a:pt x="17419" y="101649"/>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6" name="Freeform: Shape 6255">
                  <a:extLst>
                    <a:ext uri="{FF2B5EF4-FFF2-40B4-BE49-F238E27FC236}">
                      <a16:creationId xmlns:a16="http://schemas.microsoft.com/office/drawing/2014/main" id="{A2099CF0-BCEC-4B15-BFE3-80314BC9924C}"/>
                    </a:ext>
                  </a:extLst>
                </p:cNvPr>
                <p:cNvSpPr/>
                <p:nvPr/>
              </p:nvSpPr>
              <p:spPr>
                <a:xfrm>
                  <a:off x="4744646" y="1338510"/>
                  <a:ext cx="45659" cy="30635"/>
                </a:xfrm>
                <a:custGeom>
                  <a:avLst/>
                  <a:gdLst>
                    <a:gd name="connsiteX0" fmla="*/ 45659 w 45659"/>
                    <a:gd name="connsiteY0" fmla="*/ 0 h 30635"/>
                    <a:gd name="connsiteX1" fmla="*/ 2625 w 45659"/>
                    <a:gd name="connsiteY1" fmla="*/ 9087 h 30635"/>
                    <a:gd name="connsiteX2" fmla="*/ 13769 w 45659"/>
                    <a:gd name="connsiteY2" fmla="*/ 30587 h 30635"/>
                    <a:gd name="connsiteX3" fmla="*/ 45659 w 45659"/>
                    <a:gd name="connsiteY3" fmla="*/ 0 h 30635"/>
                  </a:gdLst>
                  <a:ahLst/>
                  <a:cxnLst>
                    <a:cxn ang="0">
                      <a:pos x="connsiteX0" y="connsiteY0"/>
                    </a:cxn>
                    <a:cxn ang="0">
                      <a:pos x="connsiteX1" y="connsiteY1"/>
                    </a:cxn>
                    <a:cxn ang="0">
                      <a:pos x="connsiteX2" y="connsiteY2"/>
                    </a:cxn>
                    <a:cxn ang="0">
                      <a:pos x="connsiteX3" y="connsiteY3"/>
                    </a:cxn>
                  </a:cxnLst>
                  <a:rect l="l" t="t" r="r" b="b"/>
                  <a:pathLst>
                    <a:path w="45659" h="30635">
                      <a:moveTo>
                        <a:pt x="45659" y="0"/>
                      </a:moveTo>
                      <a:cubicBezTo>
                        <a:pt x="44528" y="0"/>
                        <a:pt x="8935" y="4629"/>
                        <a:pt x="2625" y="9087"/>
                      </a:cubicBezTo>
                      <a:cubicBezTo>
                        <a:pt x="-3684" y="13544"/>
                        <a:pt x="1905" y="29112"/>
                        <a:pt x="13769" y="30587"/>
                      </a:cubicBezTo>
                      <a:cubicBezTo>
                        <a:pt x="25634" y="32061"/>
                        <a:pt x="45659" y="0"/>
                        <a:pt x="45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7" name="Freeform: Shape 6256">
                  <a:extLst>
                    <a:ext uri="{FF2B5EF4-FFF2-40B4-BE49-F238E27FC236}">
                      <a16:creationId xmlns:a16="http://schemas.microsoft.com/office/drawing/2014/main" id="{E56DE5BD-2793-42B8-BF95-7AF0441B276E}"/>
                    </a:ext>
                  </a:extLst>
                </p:cNvPr>
                <p:cNvSpPr/>
                <p:nvPr/>
              </p:nvSpPr>
              <p:spPr>
                <a:xfrm>
                  <a:off x="4692990" y="1340944"/>
                  <a:ext cx="208338" cy="97835"/>
                </a:xfrm>
                <a:custGeom>
                  <a:avLst/>
                  <a:gdLst>
                    <a:gd name="connsiteX0" fmla="*/ 0 w 208338"/>
                    <a:gd name="connsiteY0" fmla="*/ 21500 h 97835"/>
                    <a:gd name="connsiteX1" fmla="*/ 193361 w 208338"/>
                    <a:gd name="connsiteY1" fmla="*/ 0 h 97835"/>
                    <a:gd name="connsiteX2" fmla="*/ 208174 w 208338"/>
                    <a:gd name="connsiteY2" fmla="*/ 14813 h 97835"/>
                    <a:gd name="connsiteX3" fmla="*/ 14265 w 208338"/>
                    <a:gd name="connsiteY3" fmla="*/ 95806 h 97835"/>
                  </a:gdLst>
                  <a:ahLst/>
                  <a:cxnLst>
                    <a:cxn ang="0">
                      <a:pos x="connsiteX0" y="connsiteY0"/>
                    </a:cxn>
                    <a:cxn ang="0">
                      <a:pos x="connsiteX1" y="connsiteY1"/>
                    </a:cxn>
                    <a:cxn ang="0">
                      <a:pos x="connsiteX2" y="connsiteY2"/>
                    </a:cxn>
                    <a:cxn ang="0">
                      <a:pos x="connsiteX3" y="connsiteY3"/>
                    </a:cxn>
                  </a:cxnLst>
                  <a:rect l="l" t="t" r="r" b="b"/>
                  <a:pathLst>
                    <a:path w="208338" h="97835">
                      <a:moveTo>
                        <a:pt x="0" y="21500"/>
                      </a:moveTo>
                      <a:cubicBezTo>
                        <a:pt x="0" y="21500"/>
                        <a:pt x="101395" y="17797"/>
                        <a:pt x="193361" y="0"/>
                      </a:cubicBezTo>
                      <a:cubicBezTo>
                        <a:pt x="193361" y="0"/>
                        <a:pt x="210163" y="0"/>
                        <a:pt x="208174" y="14813"/>
                      </a:cubicBezTo>
                      <a:cubicBezTo>
                        <a:pt x="206186" y="29627"/>
                        <a:pt x="48795" y="111683"/>
                        <a:pt x="14265" y="958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8" name="Freeform: Shape 6257">
                  <a:extLst>
                    <a:ext uri="{FF2B5EF4-FFF2-40B4-BE49-F238E27FC236}">
                      <a16:creationId xmlns:a16="http://schemas.microsoft.com/office/drawing/2014/main" id="{9D165F75-DA53-4ED0-B13A-FD1D55037CCF}"/>
                    </a:ext>
                  </a:extLst>
                </p:cNvPr>
                <p:cNvSpPr/>
                <p:nvPr/>
              </p:nvSpPr>
              <p:spPr>
                <a:xfrm>
                  <a:off x="4886351" y="1327948"/>
                  <a:ext cx="44309" cy="29928"/>
                </a:xfrm>
                <a:custGeom>
                  <a:avLst/>
                  <a:gdLst>
                    <a:gd name="connsiteX0" fmla="*/ 0 w 44309"/>
                    <a:gd name="connsiteY0" fmla="*/ 12996 h 29928"/>
                    <a:gd name="connsiteX1" fmla="*/ 17419 w 44309"/>
                    <a:gd name="connsiteY1" fmla="*/ 0 h 29928"/>
                    <a:gd name="connsiteX2" fmla="*/ 44097 w 44309"/>
                    <a:gd name="connsiteY2" fmla="*/ 16322 h 29928"/>
                    <a:gd name="connsiteX3" fmla="*/ 14813 w 44309"/>
                    <a:gd name="connsiteY3" fmla="*/ 27809 h 29928"/>
                    <a:gd name="connsiteX4" fmla="*/ 0 w 44309"/>
                    <a:gd name="connsiteY4" fmla="*/ 12996 h 2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9" h="29928">
                      <a:moveTo>
                        <a:pt x="0" y="12996"/>
                      </a:moveTo>
                      <a:cubicBezTo>
                        <a:pt x="0" y="12996"/>
                        <a:pt x="10733" y="0"/>
                        <a:pt x="17419" y="0"/>
                      </a:cubicBezTo>
                      <a:cubicBezTo>
                        <a:pt x="24106" y="0"/>
                        <a:pt x="41422" y="8538"/>
                        <a:pt x="44097" y="16322"/>
                      </a:cubicBezTo>
                      <a:cubicBezTo>
                        <a:pt x="46772" y="24106"/>
                        <a:pt x="23523" y="18551"/>
                        <a:pt x="14813" y="27809"/>
                      </a:cubicBezTo>
                      <a:cubicBezTo>
                        <a:pt x="6104" y="37067"/>
                        <a:pt x="0" y="12996"/>
                        <a:pt x="0" y="1299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9" name="Freeform: Shape 6258">
                  <a:extLst>
                    <a:ext uri="{FF2B5EF4-FFF2-40B4-BE49-F238E27FC236}">
                      <a16:creationId xmlns:a16="http://schemas.microsoft.com/office/drawing/2014/main" id="{2175C3EC-66AA-461A-B769-5474B139A010}"/>
                    </a:ext>
                  </a:extLst>
                </p:cNvPr>
                <p:cNvSpPr/>
                <p:nvPr/>
              </p:nvSpPr>
              <p:spPr>
                <a:xfrm>
                  <a:off x="4630928" y="1145971"/>
                  <a:ext cx="124265" cy="293076"/>
                </a:xfrm>
                <a:custGeom>
                  <a:avLst/>
                  <a:gdLst>
                    <a:gd name="connsiteX0" fmla="*/ 101907 w 124265"/>
                    <a:gd name="connsiteY0" fmla="*/ 0 h 293076"/>
                    <a:gd name="connsiteX1" fmla="*/ 4249 w 124265"/>
                    <a:gd name="connsiteY1" fmla="*/ 30861 h 293076"/>
                    <a:gd name="connsiteX2" fmla="*/ 76258 w 124265"/>
                    <a:gd name="connsiteY2" fmla="*/ 290848 h 293076"/>
                    <a:gd name="connsiteX3" fmla="*/ 124264 w 124265"/>
                    <a:gd name="connsiteY3" fmla="*/ 232829 h 293076"/>
                    <a:gd name="connsiteX4" fmla="*/ 101907 w 124265"/>
                    <a:gd name="connsiteY4" fmla="*/ 0 h 29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5" h="293076">
                      <a:moveTo>
                        <a:pt x="101907" y="0"/>
                      </a:moveTo>
                      <a:cubicBezTo>
                        <a:pt x="101907" y="0"/>
                        <a:pt x="16697" y="206"/>
                        <a:pt x="4249" y="30861"/>
                      </a:cubicBezTo>
                      <a:cubicBezTo>
                        <a:pt x="-18485" y="86719"/>
                        <a:pt x="56473" y="272057"/>
                        <a:pt x="76258" y="290848"/>
                      </a:cubicBezTo>
                      <a:cubicBezTo>
                        <a:pt x="84762" y="298940"/>
                        <a:pt x="124264" y="286184"/>
                        <a:pt x="124264" y="232829"/>
                      </a:cubicBezTo>
                      <a:cubicBezTo>
                        <a:pt x="124333" y="205054"/>
                        <a:pt x="122173" y="43343"/>
                        <a:pt x="101907"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0" name="Freeform: Shape 6259">
                  <a:extLst>
                    <a:ext uri="{FF2B5EF4-FFF2-40B4-BE49-F238E27FC236}">
                      <a16:creationId xmlns:a16="http://schemas.microsoft.com/office/drawing/2014/main" id="{A6605136-C254-4314-97AA-D3F8D68CBDE1}"/>
                    </a:ext>
                  </a:extLst>
                </p:cNvPr>
                <p:cNvSpPr/>
                <p:nvPr/>
              </p:nvSpPr>
              <p:spPr>
                <a:xfrm>
                  <a:off x="4220578" y="1176173"/>
                  <a:ext cx="322704" cy="436045"/>
                </a:xfrm>
                <a:custGeom>
                  <a:avLst/>
                  <a:gdLst>
                    <a:gd name="connsiteX0" fmla="*/ 101085 w 322704"/>
                    <a:gd name="connsiteY0" fmla="*/ 6591 h 436045"/>
                    <a:gd name="connsiteX1" fmla="*/ 214585 w 322704"/>
                    <a:gd name="connsiteY1" fmla="*/ 43796 h 436045"/>
                    <a:gd name="connsiteX2" fmla="*/ 257482 w 322704"/>
                    <a:gd name="connsiteY2" fmla="*/ 192992 h 436045"/>
                    <a:gd name="connsiteX3" fmla="*/ 308917 w 322704"/>
                    <a:gd name="connsiteY3" fmla="*/ 289004 h 436045"/>
                    <a:gd name="connsiteX4" fmla="*/ 317318 w 322704"/>
                    <a:gd name="connsiteY4" fmla="*/ 368591 h 436045"/>
                    <a:gd name="connsiteX5" fmla="*/ 183038 w 322704"/>
                    <a:gd name="connsiteY5" fmla="*/ 423626 h 436045"/>
                    <a:gd name="connsiteX6" fmla="*/ 19064 w 322704"/>
                    <a:gd name="connsiteY6" fmla="*/ 371197 h 436045"/>
                    <a:gd name="connsiteX7" fmla="*/ 10834 w 322704"/>
                    <a:gd name="connsiteY7" fmla="*/ 240380 h 436045"/>
                    <a:gd name="connsiteX8" fmla="*/ 42518 w 322704"/>
                    <a:gd name="connsiteY8" fmla="*/ 140939 h 436045"/>
                    <a:gd name="connsiteX9" fmla="*/ 101085 w 322704"/>
                    <a:gd name="connsiteY9" fmla="*/ 6591 h 4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04" h="436045">
                      <a:moveTo>
                        <a:pt x="101085" y="6591"/>
                      </a:moveTo>
                      <a:cubicBezTo>
                        <a:pt x="101085" y="6591"/>
                        <a:pt x="181598" y="-23172"/>
                        <a:pt x="214585" y="43796"/>
                      </a:cubicBezTo>
                      <a:cubicBezTo>
                        <a:pt x="247572" y="110764"/>
                        <a:pt x="220689" y="169537"/>
                        <a:pt x="257482" y="192992"/>
                      </a:cubicBezTo>
                      <a:cubicBezTo>
                        <a:pt x="294275" y="216446"/>
                        <a:pt x="308917" y="245970"/>
                        <a:pt x="308917" y="289004"/>
                      </a:cubicBezTo>
                      <a:cubicBezTo>
                        <a:pt x="308917" y="332038"/>
                        <a:pt x="290640" y="337010"/>
                        <a:pt x="317318" y="368591"/>
                      </a:cubicBezTo>
                      <a:cubicBezTo>
                        <a:pt x="343996" y="400172"/>
                        <a:pt x="267220" y="462614"/>
                        <a:pt x="183038" y="423626"/>
                      </a:cubicBezTo>
                      <a:cubicBezTo>
                        <a:pt x="130650" y="399712"/>
                        <a:pt x="75608" y="382115"/>
                        <a:pt x="19064" y="371197"/>
                      </a:cubicBezTo>
                      <a:cubicBezTo>
                        <a:pt x="19064" y="371197"/>
                        <a:pt x="-17661" y="280500"/>
                        <a:pt x="10834" y="240380"/>
                      </a:cubicBezTo>
                      <a:cubicBezTo>
                        <a:pt x="39329" y="200261"/>
                        <a:pt x="87472" y="182773"/>
                        <a:pt x="42518" y="140939"/>
                      </a:cubicBezTo>
                      <a:cubicBezTo>
                        <a:pt x="-5077" y="96705"/>
                        <a:pt x="12411" y="6591"/>
                        <a:pt x="101085" y="65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1" name="Freeform: Shape 6260">
                  <a:extLst>
                    <a:ext uri="{FF2B5EF4-FFF2-40B4-BE49-F238E27FC236}">
                      <a16:creationId xmlns:a16="http://schemas.microsoft.com/office/drawing/2014/main" id="{14203990-01AE-4BF3-9F67-89C39E51AC31}"/>
                    </a:ext>
                  </a:extLst>
                </p:cNvPr>
                <p:cNvSpPr/>
                <p:nvPr/>
              </p:nvSpPr>
              <p:spPr>
                <a:xfrm>
                  <a:off x="4040245" y="1456776"/>
                  <a:ext cx="206288" cy="293887"/>
                </a:xfrm>
                <a:custGeom>
                  <a:avLst/>
                  <a:gdLst>
                    <a:gd name="connsiteX0" fmla="*/ 126256 w 206288"/>
                    <a:gd name="connsiteY0" fmla="*/ 292597 h 293887"/>
                    <a:gd name="connsiteX1" fmla="*/ 0 w 206288"/>
                    <a:gd name="connsiteY1" fmla="*/ 158866 h 293887"/>
                    <a:gd name="connsiteX2" fmla="*/ 20300 w 206288"/>
                    <a:gd name="connsiteY2" fmla="*/ 144567 h 293887"/>
                    <a:gd name="connsiteX3" fmla="*/ 113191 w 206288"/>
                    <a:gd name="connsiteY3" fmla="*/ 216576 h 293887"/>
                    <a:gd name="connsiteX4" fmla="*/ 120564 w 206288"/>
                    <a:gd name="connsiteY4" fmla="*/ 159757 h 293887"/>
                    <a:gd name="connsiteX5" fmla="*/ 202860 w 206288"/>
                    <a:gd name="connsiteY5" fmla="*/ 1646 h 293887"/>
                    <a:gd name="connsiteX6" fmla="*/ 206289 w 206288"/>
                    <a:gd name="connsiteY6" fmla="*/ 0 h 293887"/>
                    <a:gd name="connsiteX7" fmla="*/ 206289 w 206288"/>
                    <a:gd name="connsiteY7" fmla="*/ 2469 h 293887"/>
                    <a:gd name="connsiteX8" fmla="*/ 205020 w 206288"/>
                    <a:gd name="connsiteY8" fmla="*/ 22700 h 293887"/>
                    <a:gd name="connsiteX9" fmla="*/ 126256 w 206288"/>
                    <a:gd name="connsiteY9" fmla="*/ 292597 h 29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288" h="293887">
                      <a:moveTo>
                        <a:pt x="126256" y="292597"/>
                      </a:moveTo>
                      <a:cubicBezTo>
                        <a:pt x="61962" y="268902"/>
                        <a:pt x="0" y="158866"/>
                        <a:pt x="0" y="158866"/>
                      </a:cubicBezTo>
                      <a:lnTo>
                        <a:pt x="20300" y="144567"/>
                      </a:lnTo>
                      <a:cubicBezTo>
                        <a:pt x="37170" y="169256"/>
                        <a:pt x="113191" y="216576"/>
                        <a:pt x="113191" y="216576"/>
                      </a:cubicBezTo>
                      <a:cubicBezTo>
                        <a:pt x="114940" y="195762"/>
                        <a:pt x="117443" y="176868"/>
                        <a:pt x="120564" y="159757"/>
                      </a:cubicBezTo>
                      <a:cubicBezTo>
                        <a:pt x="141652" y="43411"/>
                        <a:pt x="189932" y="8881"/>
                        <a:pt x="202860" y="1646"/>
                      </a:cubicBezTo>
                      <a:cubicBezTo>
                        <a:pt x="203960" y="1015"/>
                        <a:pt x="205109" y="466"/>
                        <a:pt x="206289" y="0"/>
                      </a:cubicBezTo>
                      <a:cubicBezTo>
                        <a:pt x="206289" y="0"/>
                        <a:pt x="206289" y="857"/>
                        <a:pt x="206289" y="2469"/>
                      </a:cubicBezTo>
                      <a:cubicBezTo>
                        <a:pt x="206083" y="5898"/>
                        <a:pt x="205706" y="13030"/>
                        <a:pt x="205020" y="22700"/>
                      </a:cubicBezTo>
                      <a:cubicBezTo>
                        <a:pt x="199705" y="94915"/>
                        <a:pt x="180091" y="312588"/>
                        <a:pt x="126256" y="29259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2" name="Freeform: Shape 6261">
                  <a:extLst>
                    <a:ext uri="{FF2B5EF4-FFF2-40B4-BE49-F238E27FC236}">
                      <a16:creationId xmlns:a16="http://schemas.microsoft.com/office/drawing/2014/main" id="{5DAF09B0-6EEC-4A92-A1EA-1684A05341A6}"/>
                    </a:ext>
                  </a:extLst>
                </p:cNvPr>
                <p:cNvSpPr/>
                <p:nvPr/>
              </p:nvSpPr>
              <p:spPr>
                <a:xfrm>
                  <a:off x="4217670" y="1354077"/>
                  <a:ext cx="260529" cy="579994"/>
                </a:xfrm>
                <a:custGeom>
                  <a:avLst/>
                  <a:gdLst>
                    <a:gd name="connsiteX0" fmla="*/ 259842 w 260529"/>
                    <a:gd name="connsiteY0" fmla="*/ 514076 h 579994"/>
                    <a:gd name="connsiteX1" fmla="*/ 212350 w 260529"/>
                    <a:gd name="connsiteY1" fmla="*/ 400233 h 579994"/>
                    <a:gd name="connsiteX2" fmla="*/ 237656 w 260529"/>
                    <a:gd name="connsiteY2" fmla="*/ 316462 h 579994"/>
                    <a:gd name="connsiteX3" fmla="*/ 246091 w 260529"/>
                    <a:gd name="connsiteY3" fmla="*/ 282550 h 579994"/>
                    <a:gd name="connsiteX4" fmla="*/ 174734 w 260529"/>
                    <a:gd name="connsiteY4" fmla="*/ 87679 h 579994"/>
                    <a:gd name="connsiteX5" fmla="*/ 150559 w 260529"/>
                    <a:gd name="connsiteY5" fmla="*/ 0 h 579994"/>
                    <a:gd name="connsiteX6" fmla="*/ 146479 w 260529"/>
                    <a:gd name="connsiteY6" fmla="*/ 823 h 579994"/>
                    <a:gd name="connsiteX7" fmla="*/ 77899 w 260529"/>
                    <a:gd name="connsiteY7" fmla="*/ 14367 h 579994"/>
                    <a:gd name="connsiteX8" fmla="*/ 79510 w 260529"/>
                    <a:gd name="connsiteY8" fmla="*/ 56201 h 579994"/>
                    <a:gd name="connsiteX9" fmla="*/ 74710 w 260529"/>
                    <a:gd name="connsiteY9" fmla="*/ 91143 h 579994"/>
                    <a:gd name="connsiteX10" fmla="*/ 66857 w 260529"/>
                    <a:gd name="connsiteY10" fmla="*/ 91897 h 579994"/>
                    <a:gd name="connsiteX11" fmla="*/ 5135 w 260529"/>
                    <a:gd name="connsiteY11" fmla="*/ 244831 h 579994"/>
                    <a:gd name="connsiteX12" fmla="*/ 4758 w 260529"/>
                    <a:gd name="connsiteY12" fmla="*/ 497857 h 579994"/>
                    <a:gd name="connsiteX13" fmla="*/ 259842 w 260529"/>
                    <a:gd name="connsiteY13" fmla="*/ 514076 h 5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29" h="579994">
                      <a:moveTo>
                        <a:pt x="259842" y="514076"/>
                      </a:moveTo>
                      <a:cubicBezTo>
                        <a:pt x="228055" y="442787"/>
                        <a:pt x="212864" y="422659"/>
                        <a:pt x="212350" y="400233"/>
                      </a:cubicBezTo>
                      <a:cubicBezTo>
                        <a:pt x="211904" y="382505"/>
                        <a:pt x="220648" y="363371"/>
                        <a:pt x="237656" y="316462"/>
                      </a:cubicBezTo>
                      <a:cubicBezTo>
                        <a:pt x="241592" y="305469"/>
                        <a:pt x="244418" y="294105"/>
                        <a:pt x="246091" y="282550"/>
                      </a:cubicBezTo>
                      <a:cubicBezTo>
                        <a:pt x="259533" y="192127"/>
                        <a:pt x="207241" y="94366"/>
                        <a:pt x="174734" y="87679"/>
                      </a:cubicBezTo>
                      <a:cubicBezTo>
                        <a:pt x="165681" y="85313"/>
                        <a:pt x="150354" y="52635"/>
                        <a:pt x="150559" y="0"/>
                      </a:cubicBezTo>
                      <a:lnTo>
                        <a:pt x="146479" y="823"/>
                      </a:lnTo>
                      <a:lnTo>
                        <a:pt x="77899" y="14367"/>
                      </a:lnTo>
                      <a:cubicBezTo>
                        <a:pt x="77899" y="14367"/>
                        <a:pt x="79442" y="35902"/>
                        <a:pt x="79510" y="56201"/>
                      </a:cubicBezTo>
                      <a:cubicBezTo>
                        <a:pt x="79510" y="73106"/>
                        <a:pt x="78516" y="89120"/>
                        <a:pt x="74710" y="91143"/>
                      </a:cubicBezTo>
                      <a:lnTo>
                        <a:pt x="66857" y="91897"/>
                      </a:lnTo>
                      <a:cubicBezTo>
                        <a:pt x="66857" y="91897"/>
                        <a:pt x="9799" y="171141"/>
                        <a:pt x="5135" y="244831"/>
                      </a:cubicBezTo>
                      <a:cubicBezTo>
                        <a:pt x="472" y="318520"/>
                        <a:pt x="50844" y="350581"/>
                        <a:pt x="4758" y="497857"/>
                      </a:cubicBezTo>
                      <a:cubicBezTo>
                        <a:pt x="-42425" y="648458"/>
                        <a:pt x="277261" y="553441"/>
                        <a:pt x="259842" y="51407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3" name="Freeform: Shape 6262">
                  <a:extLst>
                    <a:ext uri="{FF2B5EF4-FFF2-40B4-BE49-F238E27FC236}">
                      <a16:creationId xmlns:a16="http://schemas.microsoft.com/office/drawing/2014/main" id="{D2E1C89D-8C69-4F02-8070-4DBE7D9D9AFC}"/>
                    </a:ext>
                  </a:extLst>
                </p:cNvPr>
                <p:cNvSpPr/>
                <p:nvPr/>
              </p:nvSpPr>
              <p:spPr>
                <a:xfrm>
                  <a:off x="4295569" y="1354900"/>
                  <a:ext cx="68442" cy="55378"/>
                </a:xfrm>
                <a:custGeom>
                  <a:avLst/>
                  <a:gdLst>
                    <a:gd name="connsiteX0" fmla="*/ 0 w 68442"/>
                    <a:gd name="connsiteY0" fmla="*/ 13544 h 55378"/>
                    <a:gd name="connsiteX1" fmla="*/ 1612 w 68442"/>
                    <a:gd name="connsiteY1" fmla="*/ 55378 h 55378"/>
                    <a:gd name="connsiteX2" fmla="*/ 68443 w 68442"/>
                    <a:gd name="connsiteY2" fmla="*/ 0 h 55378"/>
                  </a:gdLst>
                  <a:ahLst/>
                  <a:cxnLst>
                    <a:cxn ang="0">
                      <a:pos x="connsiteX0" y="connsiteY0"/>
                    </a:cxn>
                    <a:cxn ang="0">
                      <a:pos x="connsiteX1" y="connsiteY1"/>
                    </a:cxn>
                    <a:cxn ang="0">
                      <a:pos x="connsiteX2" y="connsiteY2"/>
                    </a:cxn>
                  </a:cxnLst>
                  <a:rect l="l" t="t" r="r" b="b"/>
                  <a:pathLst>
                    <a:path w="68442" h="55378">
                      <a:moveTo>
                        <a:pt x="0" y="13544"/>
                      </a:moveTo>
                      <a:cubicBezTo>
                        <a:pt x="0" y="13544"/>
                        <a:pt x="1543" y="35079"/>
                        <a:pt x="1612" y="55378"/>
                      </a:cubicBezTo>
                      <a:cubicBezTo>
                        <a:pt x="39914" y="54281"/>
                        <a:pt x="60145" y="19340"/>
                        <a:pt x="68443"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4" name="Freeform: Shape 6263">
                  <a:extLst>
                    <a:ext uri="{FF2B5EF4-FFF2-40B4-BE49-F238E27FC236}">
                      <a16:creationId xmlns:a16="http://schemas.microsoft.com/office/drawing/2014/main" id="{BAF1F908-0900-458C-BACC-DF030949DA15}"/>
                    </a:ext>
                  </a:extLst>
                </p:cNvPr>
                <p:cNvSpPr/>
                <p:nvPr/>
              </p:nvSpPr>
              <p:spPr>
                <a:xfrm>
                  <a:off x="4252576" y="1234817"/>
                  <a:ext cx="121870" cy="152834"/>
                </a:xfrm>
                <a:custGeom>
                  <a:avLst/>
                  <a:gdLst>
                    <a:gd name="connsiteX0" fmla="*/ 30203 w 121870"/>
                    <a:gd name="connsiteY0" fmla="*/ 152831 h 152834"/>
                    <a:gd name="connsiteX1" fmla="*/ 120865 w 121870"/>
                    <a:gd name="connsiteY1" fmla="*/ 97967 h 152834"/>
                    <a:gd name="connsiteX2" fmla="*/ 74814 w 121870"/>
                    <a:gd name="connsiteY2" fmla="*/ 343 h 152834"/>
                    <a:gd name="connsiteX3" fmla="*/ 1091 w 121870"/>
                    <a:gd name="connsiteY3" fmla="*/ 37376 h 152834"/>
                    <a:gd name="connsiteX4" fmla="*/ 30203 w 121870"/>
                    <a:gd name="connsiteY4" fmla="*/ 152831 h 15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0" h="152834">
                      <a:moveTo>
                        <a:pt x="30203" y="152831"/>
                      </a:moveTo>
                      <a:cubicBezTo>
                        <a:pt x="30203" y="152831"/>
                        <a:pt x="120831" y="154339"/>
                        <a:pt x="120865" y="97967"/>
                      </a:cubicBezTo>
                      <a:cubicBezTo>
                        <a:pt x="120900" y="41594"/>
                        <a:pt x="132661" y="3669"/>
                        <a:pt x="74814" y="343"/>
                      </a:cubicBezTo>
                      <a:cubicBezTo>
                        <a:pt x="16967" y="-2983"/>
                        <a:pt x="5720" y="18517"/>
                        <a:pt x="1091" y="37376"/>
                      </a:cubicBezTo>
                      <a:cubicBezTo>
                        <a:pt x="-3539" y="56236"/>
                        <a:pt x="6645" y="150979"/>
                        <a:pt x="30203" y="15283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5" name="Freeform: Shape 6264">
                  <a:extLst>
                    <a:ext uri="{FF2B5EF4-FFF2-40B4-BE49-F238E27FC236}">
                      <a16:creationId xmlns:a16="http://schemas.microsoft.com/office/drawing/2014/main" id="{EAE9E0FE-FE47-4DA1-A409-0B0A741A4B8B}"/>
                    </a:ext>
                  </a:extLst>
                </p:cNvPr>
                <p:cNvSpPr/>
                <p:nvPr/>
              </p:nvSpPr>
              <p:spPr>
                <a:xfrm>
                  <a:off x="4280790" y="1220009"/>
                  <a:ext cx="122826" cy="94169"/>
                </a:xfrm>
                <a:custGeom>
                  <a:avLst/>
                  <a:gdLst>
                    <a:gd name="connsiteX0" fmla="*/ 0 w 122826"/>
                    <a:gd name="connsiteY0" fmla="*/ 11002 h 94169"/>
                    <a:gd name="connsiteX1" fmla="*/ 68237 w 122826"/>
                    <a:gd name="connsiteY1" fmla="*/ 89869 h 94169"/>
                    <a:gd name="connsiteX2" fmla="*/ 122827 w 122826"/>
                    <a:gd name="connsiteY2" fmla="*/ 89457 h 94169"/>
                    <a:gd name="connsiteX3" fmla="*/ 87542 w 122826"/>
                    <a:gd name="connsiteY3" fmla="*/ 25781 h 94169"/>
                    <a:gd name="connsiteX4" fmla="*/ 0 w 122826"/>
                    <a:gd name="connsiteY4" fmla="*/ 11002 h 9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94169">
                      <a:moveTo>
                        <a:pt x="0" y="11002"/>
                      </a:moveTo>
                      <a:cubicBezTo>
                        <a:pt x="0" y="11002"/>
                        <a:pt x="30141" y="79959"/>
                        <a:pt x="68237" y="89869"/>
                      </a:cubicBezTo>
                      <a:cubicBezTo>
                        <a:pt x="106333" y="99779"/>
                        <a:pt x="122827" y="89457"/>
                        <a:pt x="122827" y="89457"/>
                      </a:cubicBezTo>
                      <a:cubicBezTo>
                        <a:pt x="104032" y="72967"/>
                        <a:pt x="91558" y="50456"/>
                        <a:pt x="87542" y="25781"/>
                      </a:cubicBezTo>
                      <a:cubicBezTo>
                        <a:pt x="87542" y="25781"/>
                        <a:pt x="18722" y="-20545"/>
                        <a:pt x="0" y="1100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6" name="Freeform: Shape 6265">
                  <a:extLst>
                    <a:ext uri="{FF2B5EF4-FFF2-40B4-BE49-F238E27FC236}">
                      <a16:creationId xmlns:a16="http://schemas.microsoft.com/office/drawing/2014/main" id="{8DA9419E-FA58-4011-AF4C-8619F5AD0D89}"/>
                    </a:ext>
                  </a:extLst>
                </p:cNvPr>
                <p:cNvSpPr/>
                <p:nvPr/>
              </p:nvSpPr>
              <p:spPr>
                <a:xfrm>
                  <a:off x="4246501" y="1228349"/>
                  <a:ext cx="45844" cy="82865"/>
                </a:xfrm>
                <a:custGeom>
                  <a:avLst/>
                  <a:gdLst>
                    <a:gd name="connsiteX0" fmla="*/ 45845 w 45844"/>
                    <a:gd name="connsiteY0" fmla="*/ 10754 h 82865"/>
                    <a:gd name="connsiteX1" fmla="*/ 25271 w 45844"/>
                    <a:gd name="connsiteY1" fmla="*/ 23098 h 82865"/>
                    <a:gd name="connsiteX2" fmla="*/ 7680 w 45844"/>
                    <a:gd name="connsiteY2" fmla="*/ 82866 h 82865"/>
                    <a:gd name="connsiteX3" fmla="*/ 9977 w 45844"/>
                    <a:gd name="connsiteY3" fmla="*/ 12366 h 82865"/>
                    <a:gd name="connsiteX4" fmla="*/ 45845 w 45844"/>
                    <a:gd name="connsiteY4" fmla="*/ 10754 h 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4" h="82865">
                      <a:moveTo>
                        <a:pt x="45845" y="10754"/>
                      </a:moveTo>
                      <a:cubicBezTo>
                        <a:pt x="45845" y="10754"/>
                        <a:pt x="37889" y="9382"/>
                        <a:pt x="25271" y="23098"/>
                      </a:cubicBezTo>
                      <a:cubicBezTo>
                        <a:pt x="14984" y="34174"/>
                        <a:pt x="7166" y="58314"/>
                        <a:pt x="7680" y="82866"/>
                      </a:cubicBezTo>
                      <a:cubicBezTo>
                        <a:pt x="7680" y="82866"/>
                        <a:pt x="-11042" y="37843"/>
                        <a:pt x="9977" y="12366"/>
                      </a:cubicBezTo>
                      <a:cubicBezTo>
                        <a:pt x="32129" y="-14483"/>
                        <a:pt x="45845" y="10754"/>
                        <a:pt x="45845" y="1075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7" name="Freeform: Shape 6266">
                  <a:extLst>
                    <a:ext uri="{FF2B5EF4-FFF2-40B4-BE49-F238E27FC236}">
                      <a16:creationId xmlns:a16="http://schemas.microsoft.com/office/drawing/2014/main" id="{C7E05A0D-F380-497E-9F33-3DED321FFD5D}"/>
                    </a:ext>
                  </a:extLst>
                </p:cNvPr>
                <p:cNvSpPr/>
                <p:nvPr/>
              </p:nvSpPr>
              <p:spPr>
                <a:xfrm>
                  <a:off x="4213366" y="1887012"/>
                  <a:ext cx="204201" cy="825326"/>
                </a:xfrm>
                <a:custGeom>
                  <a:avLst/>
                  <a:gdLst>
                    <a:gd name="connsiteX0" fmla="*/ 183769 w 204201"/>
                    <a:gd name="connsiteY0" fmla="*/ 664917 h 825326"/>
                    <a:gd name="connsiteX1" fmla="*/ 126677 w 204201"/>
                    <a:gd name="connsiteY1" fmla="*/ 825326 h 825326"/>
                    <a:gd name="connsiteX2" fmla="*/ 96776 w 204201"/>
                    <a:gd name="connsiteY2" fmla="*/ 823234 h 825326"/>
                    <a:gd name="connsiteX3" fmla="*/ 110492 w 204201"/>
                    <a:gd name="connsiteY3" fmla="*/ 659328 h 825326"/>
                    <a:gd name="connsiteX4" fmla="*/ 75722 w 204201"/>
                    <a:gd name="connsiteY4" fmla="*/ 441347 h 825326"/>
                    <a:gd name="connsiteX5" fmla="*/ 867 w 204201"/>
                    <a:gd name="connsiteY5" fmla="*/ 0 h 825326"/>
                    <a:gd name="connsiteX6" fmla="*/ 168888 w 204201"/>
                    <a:gd name="connsiteY6" fmla="*/ 19648 h 825326"/>
                    <a:gd name="connsiteX7" fmla="*/ 176706 w 204201"/>
                    <a:gd name="connsiteY7" fmla="*/ 20574 h 825326"/>
                    <a:gd name="connsiteX8" fmla="*/ 181163 w 204201"/>
                    <a:gd name="connsiteY8" fmla="*/ 284607 h 825326"/>
                    <a:gd name="connsiteX9" fmla="*/ 184044 w 204201"/>
                    <a:gd name="connsiteY9" fmla="*/ 413572 h 825326"/>
                    <a:gd name="connsiteX10" fmla="*/ 183769 w 204201"/>
                    <a:gd name="connsiteY10" fmla="*/ 664917 h 82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01" h="825326">
                      <a:moveTo>
                        <a:pt x="183769" y="664917"/>
                      </a:moveTo>
                      <a:cubicBezTo>
                        <a:pt x="169865" y="720076"/>
                        <a:pt x="150748" y="773788"/>
                        <a:pt x="126677" y="825326"/>
                      </a:cubicBezTo>
                      <a:lnTo>
                        <a:pt x="96776" y="823234"/>
                      </a:lnTo>
                      <a:cubicBezTo>
                        <a:pt x="106679" y="769176"/>
                        <a:pt x="111273" y="714281"/>
                        <a:pt x="110492" y="659328"/>
                      </a:cubicBezTo>
                      <a:cubicBezTo>
                        <a:pt x="109909" y="593491"/>
                        <a:pt x="101748" y="515653"/>
                        <a:pt x="75722" y="441347"/>
                      </a:cubicBezTo>
                      <a:cubicBezTo>
                        <a:pt x="-13604" y="185852"/>
                        <a:pt x="867" y="0"/>
                        <a:pt x="867" y="0"/>
                      </a:cubicBezTo>
                      <a:lnTo>
                        <a:pt x="168888" y="19648"/>
                      </a:lnTo>
                      <a:lnTo>
                        <a:pt x="176706" y="20574"/>
                      </a:lnTo>
                      <a:cubicBezTo>
                        <a:pt x="177426" y="97795"/>
                        <a:pt x="179415" y="202654"/>
                        <a:pt x="181163" y="284607"/>
                      </a:cubicBezTo>
                      <a:cubicBezTo>
                        <a:pt x="182706" y="358365"/>
                        <a:pt x="184044" y="413572"/>
                        <a:pt x="184044" y="413572"/>
                      </a:cubicBezTo>
                      <a:cubicBezTo>
                        <a:pt x="216516" y="483215"/>
                        <a:pt x="204755" y="581456"/>
                        <a:pt x="183769" y="66491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8" name="Freeform: Shape 6267">
                  <a:extLst>
                    <a:ext uri="{FF2B5EF4-FFF2-40B4-BE49-F238E27FC236}">
                      <a16:creationId xmlns:a16="http://schemas.microsoft.com/office/drawing/2014/main" id="{67929A3D-B7C5-43F1-B8D4-27C858F9DAC1}"/>
                    </a:ext>
                  </a:extLst>
                </p:cNvPr>
                <p:cNvSpPr/>
                <p:nvPr/>
              </p:nvSpPr>
              <p:spPr>
                <a:xfrm>
                  <a:off x="4387706" y="1440180"/>
                  <a:ext cx="207523" cy="511812"/>
                </a:xfrm>
                <a:custGeom>
                  <a:avLst/>
                  <a:gdLst>
                    <a:gd name="connsiteX0" fmla="*/ 207523 w 207523"/>
                    <a:gd name="connsiteY0" fmla="*/ 503652 h 511812"/>
                    <a:gd name="connsiteX1" fmla="*/ 180331 w 207523"/>
                    <a:gd name="connsiteY1" fmla="*/ 511813 h 511812"/>
                    <a:gd name="connsiteX2" fmla="*/ 82433 w 207523"/>
                    <a:gd name="connsiteY2" fmla="*/ 324178 h 511812"/>
                    <a:gd name="connsiteX3" fmla="*/ 65631 w 207523"/>
                    <a:gd name="connsiteY3" fmla="*/ 258032 h 511812"/>
                    <a:gd name="connsiteX4" fmla="*/ 29524 w 207523"/>
                    <a:gd name="connsiteY4" fmla="*/ 127730 h 511812"/>
                    <a:gd name="connsiteX5" fmla="*/ 22837 w 207523"/>
                    <a:gd name="connsiteY5" fmla="*/ 98721 h 511812"/>
                    <a:gd name="connsiteX6" fmla="*/ 0 w 207523"/>
                    <a:gd name="connsiteY6" fmla="*/ 0 h 511812"/>
                    <a:gd name="connsiteX7" fmla="*/ 69300 w 207523"/>
                    <a:gd name="connsiteY7" fmla="*/ 15156 h 511812"/>
                    <a:gd name="connsiteX8" fmla="*/ 86445 w 207523"/>
                    <a:gd name="connsiteY8" fmla="*/ 27878 h 511812"/>
                    <a:gd name="connsiteX9" fmla="*/ 137194 w 207523"/>
                    <a:gd name="connsiteY9" fmla="*/ 247882 h 511812"/>
                    <a:gd name="connsiteX10" fmla="*/ 153071 w 207523"/>
                    <a:gd name="connsiteY10" fmla="*/ 328361 h 511812"/>
                    <a:gd name="connsiteX11" fmla="*/ 207523 w 207523"/>
                    <a:gd name="connsiteY11" fmla="*/ 503652 h 51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23" h="511812">
                      <a:moveTo>
                        <a:pt x="207523" y="503652"/>
                      </a:moveTo>
                      <a:lnTo>
                        <a:pt x="180331" y="511813"/>
                      </a:lnTo>
                      <a:cubicBezTo>
                        <a:pt x="180331" y="511813"/>
                        <a:pt x="90594" y="362925"/>
                        <a:pt x="82433" y="324178"/>
                      </a:cubicBezTo>
                      <a:cubicBezTo>
                        <a:pt x="79759" y="311559"/>
                        <a:pt x="73243" y="286459"/>
                        <a:pt x="65631" y="258032"/>
                      </a:cubicBezTo>
                      <a:cubicBezTo>
                        <a:pt x="49858" y="199499"/>
                        <a:pt x="29524" y="127730"/>
                        <a:pt x="29524" y="127730"/>
                      </a:cubicBezTo>
                      <a:lnTo>
                        <a:pt x="22837" y="98721"/>
                      </a:lnTo>
                      <a:lnTo>
                        <a:pt x="0" y="0"/>
                      </a:lnTo>
                      <a:cubicBezTo>
                        <a:pt x="0" y="0"/>
                        <a:pt x="43720" y="4458"/>
                        <a:pt x="69300" y="15156"/>
                      </a:cubicBezTo>
                      <a:cubicBezTo>
                        <a:pt x="77770" y="18585"/>
                        <a:pt x="84251" y="22906"/>
                        <a:pt x="86445" y="27878"/>
                      </a:cubicBezTo>
                      <a:cubicBezTo>
                        <a:pt x="105236" y="69026"/>
                        <a:pt x="124164" y="173473"/>
                        <a:pt x="137194" y="247882"/>
                      </a:cubicBezTo>
                      <a:cubicBezTo>
                        <a:pt x="144532" y="289339"/>
                        <a:pt x="150122" y="321537"/>
                        <a:pt x="153071" y="328361"/>
                      </a:cubicBezTo>
                      <a:cubicBezTo>
                        <a:pt x="161300" y="347289"/>
                        <a:pt x="186229" y="451976"/>
                        <a:pt x="207523" y="50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9" name="Freeform: Shape 6268">
                  <a:extLst>
                    <a:ext uri="{FF2B5EF4-FFF2-40B4-BE49-F238E27FC236}">
                      <a16:creationId xmlns:a16="http://schemas.microsoft.com/office/drawing/2014/main" id="{CC06AF15-27F5-4494-A3F2-9E23E6280C54}"/>
                    </a:ext>
                  </a:extLst>
                </p:cNvPr>
                <p:cNvSpPr/>
                <p:nvPr/>
              </p:nvSpPr>
              <p:spPr>
                <a:xfrm>
                  <a:off x="4295363" y="1851660"/>
                  <a:ext cx="200628" cy="865993"/>
                </a:xfrm>
                <a:custGeom>
                  <a:avLst/>
                  <a:gdLst>
                    <a:gd name="connsiteX0" fmla="*/ 198230 w 200628"/>
                    <a:gd name="connsiteY0" fmla="*/ 685800 h 865993"/>
                    <a:gd name="connsiteX1" fmla="*/ 146007 w 200628"/>
                    <a:gd name="connsiteY1" fmla="*/ 855707 h 865993"/>
                    <a:gd name="connsiteX2" fmla="*/ 131742 w 200628"/>
                    <a:gd name="connsiteY2" fmla="*/ 865994 h 865993"/>
                    <a:gd name="connsiteX3" fmla="*/ 108665 w 200628"/>
                    <a:gd name="connsiteY3" fmla="*/ 706820 h 865993"/>
                    <a:gd name="connsiteX4" fmla="*/ 72935 w 200628"/>
                    <a:gd name="connsiteY4" fmla="*/ 511092 h 865993"/>
                    <a:gd name="connsiteX5" fmla="*/ 0 w 200628"/>
                    <a:gd name="connsiteY5" fmla="*/ 8332 h 865993"/>
                    <a:gd name="connsiteX6" fmla="*/ 170456 w 200628"/>
                    <a:gd name="connsiteY6" fmla="*/ 0 h 865993"/>
                    <a:gd name="connsiteX7" fmla="*/ 196859 w 200628"/>
                    <a:gd name="connsiteY7" fmla="*/ 129856 h 865993"/>
                    <a:gd name="connsiteX8" fmla="*/ 164695 w 200628"/>
                    <a:gd name="connsiteY8" fmla="*/ 467990 h 865993"/>
                    <a:gd name="connsiteX9" fmla="*/ 164695 w 200628"/>
                    <a:gd name="connsiteY9" fmla="*/ 467990 h 865993"/>
                    <a:gd name="connsiteX10" fmla="*/ 165826 w 200628"/>
                    <a:gd name="connsiteY10" fmla="*/ 473682 h 865993"/>
                    <a:gd name="connsiteX11" fmla="*/ 198230 w 200628"/>
                    <a:gd name="connsiteY11" fmla="*/ 685800 h 8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628" h="865993">
                      <a:moveTo>
                        <a:pt x="198230" y="685800"/>
                      </a:moveTo>
                      <a:cubicBezTo>
                        <a:pt x="188561" y="788979"/>
                        <a:pt x="146007" y="855707"/>
                        <a:pt x="146007" y="855707"/>
                      </a:cubicBezTo>
                      <a:lnTo>
                        <a:pt x="131742" y="865994"/>
                      </a:lnTo>
                      <a:cubicBezTo>
                        <a:pt x="131742" y="865994"/>
                        <a:pt x="118232" y="793333"/>
                        <a:pt x="108665" y="706820"/>
                      </a:cubicBezTo>
                      <a:cubicBezTo>
                        <a:pt x="99544" y="624524"/>
                        <a:pt x="87062" y="537667"/>
                        <a:pt x="72935" y="511092"/>
                      </a:cubicBezTo>
                      <a:cubicBezTo>
                        <a:pt x="16871" y="405822"/>
                        <a:pt x="0" y="8332"/>
                        <a:pt x="0" y="8332"/>
                      </a:cubicBezTo>
                      <a:lnTo>
                        <a:pt x="170456" y="0"/>
                      </a:lnTo>
                      <a:cubicBezTo>
                        <a:pt x="187601" y="28838"/>
                        <a:pt x="195076" y="76090"/>
                        <a:pt x="196859" y="129856"/>
                      </a:cubicBezTo>
                      <a:cubicBezTo>
                        <a:pt x="201351" y="265507"/>
                        <a:pt x="169427" y="442410"/>
                        <a:pt x="164695" y="467990"/>
                      </a:cubicBezTo>
                      <a:lnTo>
                        <a:pt x="164695" y="467990"/>
                      </a:lnTo>
                      <a:cubicBezTo>
                        <a:pt x="164417" y="469962"/>
                        <a:pt x="164818" y="471968"/>
                        <a:pt x="165826" y="473682"/>
                      </a:cubicBezTo>
                      <a:cubicBezTo>
                        <a:pt x="199705" y="540822"/>
                        <a:pt x="204608" y="617666"/>
                        <a:pt x="198230" y="68580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0" name="Freeform: Shape 6269">
                  <a:extLst>
                    <a:ext uri="{FF2B5EF4-FFF2-40B4-BE49-F238E27FC236}">
                      <a16:creationId xmlns:a16="http://schemas.microsoft.com/office/drawing/2014/main" id="{A7303AA1-C49B-4D04-BC7A-D8FC4EFDC9A0}"/>
                    </a:ext>
                  </a:extLst>
                </p:cNvPr>
                <p:cNvSpPr/>
                <p:nvPr/>
              </p:nvSpPr>
              <p:spPr>
                <a:xfrm>
                  <a:off x="4288917" y="1223255"/>
                  <a:ext cx="65699" cy="109596"/>
                </a:xfrm>
                <a:custGeom>
                  <a:avLst/>
                  <a:gdLst>
                    <a:gd name="connsiteX0" fmla="*/ 0 w 65699"/>
                    <a:gd name="connsiteY0" fmla="*/ 18042 h 109596"/>
                    <a:gd name="connsiteX1" fmla="*/ 65700 w 65699"/>
                    <a:gd name="connsiteY1" fmla="*/ 109596 h 109596"/>
                    <a:gd name="connsiteX2" fmla="*/ 13579 w 65699"/>
                    <a:gd name="connsiteY2" fmla="*/ 21197 h 109596"/>
                    <a:gd name="connsiteX3" fmla="*/ 0 w 65699"/>
                    <a:gd name="connsiteY3" fmla="*/ 18042 h 109596"/>
                  </a:gdLst>
                  <a:ahLst/>
                  <a:cxnLst>
                    <a:cxn ang="0">
                      <a:pos x="connsiteX0" y="connsiteY0"/>
                    </a:cxn>
                    <a:cxn ang="0">
                      <a:pos x="connsiteX1" y="connsiteY1"/>
                    </a:cxn>
                    <a:cxn ang="0">
                      <a:pos x="connsiteX2" y="connsiteY2"/>
                    </a:cxn>
                    <a:cxn ang="0">
                      <a:pos x="connsiteX3" y="connsiteY3"/>
                    </a:cxn>
                  </a:cxnLst>
                  <a:rect l="l" t="t" r="r" b="b"/>
                  <a:pathLst>
                    <a:path w="65699" h="109596">
                      <a:moveTo>
                        <a:pt x="0" y="18042"/>
                      </a:moveTo>
                      <a:cubicBezTo>
                        <a:pt x="0" y="18042"/>
                        <a:pt x="17659" y="87376"/>
                        <a:pt x="65700" y="109596"/>
                      </a:cubicBezTo>
                      <a:cubicBezTo>
                        <a:pt x="65700" y="109596"/>
                        <a:pt x="17694" y="66974"/>
                        <a:pt x="13579" y="21197"/>
                      </a:cubicBezTo>
                      <a:cubicBezTo>
                        <a:pt x="9464" y="-24580"/>
                        <a:pt x="0" y="18042"/>
                        <a:pt x="0" y="180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1" name="Freeform: Shape 6270">
                  <a:extLst>
                    <a:ext uri="{FF2B5EF4-FFF2-40B4-BE49-F238E27FC236}">
                      <a16:creationId xmlns:a16="http://schemas.microsoft.com/office/drawing/2014/main" id="{DF0427C0-7A90-4CE9-AD6B-D3D815D8DB03}"/>
                    </a:ext>
                  </a:extLst>
                </p:cNvPr>
                <p:cNvSpPr/>
                <p:nvPr/>
              </p:nvSpPr>
              <p:spPr>
                <a:xfrm>
                  <a:off x="4568037" y="1939305"/>
                  <a:ext cx="61001" cy="80684"/>
                </a:xfrm>
                <a:custGeom>
                  <a:avLst/>
                  <a:gdLst>
                    <a:gd name="connsiteX0" fmla="*/ 25272 w 61001"/>
                    <a:gd name="connsiteY0" fmla="*/ 0 h 80684"/>
                    <a:gd name="connsiteX1" fmla="*/ 42142 w 61001"/>
                    <a:gd name="connsiteY1" fmla="*/ 24929 h 80684"/>
                    <a:gd name="connsiteX2" fmla="*/ 60727 w 61001"/>
                    <a:gd name="connsiteY2" fmla="*/ 53938 h 80684"/>
                    <a:gd name="connsiteX3" fmla="*/ 45331 w 61001"/>
                    <a:gd name="connsiteY3" fmla="*/ 80684 h 80684"/>
                    <a:gd name="connsiteX4" fmla="*/ 5898 w 61001"/>
                    <a:gd name="connsiteY4" fmla="*/ 23557 h 80684"/>
                    <a:gd name="connsiteX5" fmla="*/ 0 w 61001"/>
                    <a:gd name="connsiteY5" fmla="*/ 12687 h 8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01" h="80684">
                      <a:moveTo>
                        <a:pt x="25272" y="0"/>
                      </a:moveTo>
                      <a:cubicBezTo>
                        <a:pt x="25272" y="0"/>
                        <a:pt x="33536" y="19477"/>
                        <a:pt x="42142" y="24929"/>
                      </a:cubicBezTo>
                      <a:cubicBezTo>
                        <a:pt x="50749" y="30381"/>
                        <a:pt x="62991" y="43514"/>
                        <a:pt x="60727" y="53938"/>
                      </a:cubicBezTo>
                      <a:cubicBezTo>
                        <a:pt x="58464" y="64362"/>
                        <a:pt x="56201" y="80684"/>
                        <a:pt x="45331" y="80684"/>
                      </a:cubicBezTo>
                      <a:cubicBezTo>
                        <a:pt x="34461" y="80684"/>
                        <a:pt x="9052" y="32678"/>
                        <a:pt x="5898" y="23557"/>
                      </a:cubicBezTo>
                      <a:cubicBezTo>
                        <a:pt x="2743" y="14436"/>
                        <a:pt x="0" y="12687"/>
                        <a:pt x="0" y="1268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2" name="Freeform: Shape 6271">
                  <a:extLst>
                    <a:ext uri="{FF2B5EF4-FFF2-40B4-BE49-F238E27FC236}">
                      <a16:creationId xmlns:a16="http://schemas.microsoft.com/office/drawing/2014/main" id="{6D6459A2-F521-4C07-9604-732B6E6F69A5}"/>
                    </a:ext>
                  </a:extLst>
                </p:cNvPr>
                <p:cNvSpPr/>
                <p:nvPr/>
              </p:nvSpPr>
              <p:spPr>
                <a:xfrm>
                  <a:off x="4010930" y="1529326"/>
                  <a:ext cx="49975" cy="86212"/>
                </a:xfrm>
                <a:custGeom>
                  <a:avLst/>
                  <a:gdLst>
                    <a:gd name="connsiteX0" fmla="*/ 49615 w 49975"/>
                    <a:gd name="connsiteY0" fmla="*/ 72016 h 86212"/>
                    <a:gd name="connsiteX1" fmla="*/ 44746 w 49975"/>
                    <a:gd name="connsiteY1" fmla="*/ 20238 h 86212"/>
                    <a:gd name="connsiteX2" fmla="*/ 18205 w 49975"/>
                    <a:gd name="connsiteY2" fmla="*/ 7 h 86212"/>
                    <a:gd name="connsiteX3" fmla="*/ 1060 w 49975"/>
                    <a:gd name="connsiteY3" fmla="*/ 42835 h 86212"/>
                    <a:gd name="connsiteX4" fmla="*/ 29452 w 49975"/>
                    <a:gd name="connsiteY4" fmla="*/ 86212 h 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5" h="86212">
                      <a:moveTo>
                        <a:pt x="49615" y="72016"/>
                      </a:moveTo>
                      <a:cubicBezTo>
                        <a:pt x="49615" y="69204"/>
                        <a:pt x="51947" y="28742"/>
                        <a:pt x="44746" y="20238"/>
                      </a:cubicBezTo>
                      <a:cubicBezTo>
                        <a:pt x="37545" y="11734"/>
                        <a:pt x="22834" y="-336"/>
                        <a:pt x="18205" y="7"/>
                      </a:cubicBezTo>
                      <a:cubicBezTo>
                        <a:pt x="13576" y="350"/>
                        <a:pt x="-4529" y="24422"/>
                        <a:pt x="1060" y="42835"/>
                      </a:cubicBezTo>
                      <a:cubicBezTo>
                        <a:pt x="6650" y="61249"/>
                        <a:pt x="29452" y="86212"/>
                        <a:pt x="29452" y="862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3" name="Freeform: Shape 6272">
                  <a:extLst>
                    <a:ext uri="{FF2B5EF4-FFF2-40B4-BE49-F238E27FC236}">
                      <a16:creationId xmlns:a16="http://schemas.microsoft.com/office/drawing/2014/main" id="{BD9AA24F-A811-452F-8BB3-722B4EFCCDFA}"/>
                    </a:ext>
                  </a:extLst>
                </p:cNvPr>
                <p:cNvSpPr/>
                <p:nvPr/>
              </p:nvSpPr>
              <p:spPr>
                <a:xfrm rot="-1008521">
                  <a:off x="4042558" y="1470371"/>
                  <a:ext cx="49174" cy="88995"/>
                </a:xfrm>
                <a:custGeom>
                  <a:avLst/>
                  <a:gdLst>
                    <a:gd name="connsiteX0" fmla="*/ 46528 w 49174"/>
                    <a:gd name="connsiteY0" fmla="*/ 0 h 88995"/>
                    <a:gd name="connsiteX1" fmla="*/ 49176 w 49174"/>
                    <a:gd name="connsiteY1" fmla="*/ 0 h 88995"/>
                    <a:gd name="connsiteX2" fmla="*/ 49176 w 49174"/>
                    <a:gd name="connsiteY2" fmla="*/ 88995 h 88995"/>
                    <a:gd name="connsiteX3" fmla="*/ 46528 w 49174"/>
                    <a:gd name="connsiteY3" fmla="*/ 88995 h 88995"/>
                    <a:gd name="connsiteX4" fmla="*/ 2650 w 49174"/>
                    <a:gd name="connsiteY4" fmla="*/ 88995 h 88995"/>
                    <a:gd name="connsiteX5" fmla="*/ 2 w 49174"/>
                    <a:gd name="connsiteY5" fmla="*/ 88995 h 88995"/>
                    <a:gd name="connsiteX6" fmla="*/ 2 w 49174"/>
                    <a:gd name="connsiteY6" fmla="*/ 0 h 88995"/>
                    <a:gd name="connsiteX7" fmla="*/ 2650 w 49174"/>
                    <a:gd name="connsiteY7" fmla="*/ 0 h 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 h="88995">
                      <a:moveTo>
                        <a:pt x="46528" y="0"/>
                      </a:moveTo>
                      <a:cubicBezTo>
                        <a:pt x="47991" y="0"/>
                        <a:pt x="49176" y="0"/>
                        <a:pt x="49176" y="0"/>
                      </a:cubicBezTo>
                      <a:lnTo>
                        <a:pt x="49176" y="88995"/>
                      </a:lnTo>
                      <a:cubicBezTo>
                        <a:pt x="49176" y="88995"/>
                        <a:pt x="47991" y="88995"/>
                        <a:pt x="46528" y="88995"/>
                      </a:cubicBezTo>
                      <a:lnTo>
                        <a:pt x="2650" y="88995"/>
                      </a:lnTo>
                      <a:cubicBezTo>
                        <a:pt x="1188" y="88995"/>
                        <a:pt x="2" y="88995"/>
                        <a:pt x="2" y="88995"/>
                      </a:cubicBezTo>
                      <a:lnTo>
                        <a:pt x="2" y="0"/>
                      </a:lnTo>
                      <a:cubicBezTo>
                        <a:pt x="2" y="0"/>
                        <a:pt x="1188" y="0"/>
                        <a:pt x="2650" y="0"/>
                      </a:cubicBezTo>
                      <a:close/>
                    </a:path>
                  </a:pathLst>
                </a:custGeom>
                <a:solidFill>
                  <a:srgbClr val="F1A34F"/>
                </a:solidFill>
                <a:ln w="343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4" name="Freeform: Shape 6273">
                  <a:extLst>
                    <a:ext uri="{FF2B5EF4-FFF2-40B4-BE49-F238E27FC236}">
                      <a16:creationId xmlns:a16="http://schemas.microsoft.com/office/drawing/2014/main" id="{495DBAD7-CFE3-4DAF-9C5F-78A7E60D1E45}"/>
                    </a:ext>
                  </a:extLst>
                </p:cNvPr>
                <p:cNvSpPr/>
                <p:nvPr/>
              </p:nvSpPr>
              <p:spPr>
                <a:xfrm rot="-1001399">
                  <a:off x="4026475" y="1473812"/>
                  <a:ext cx="49034" cy="88742"/>
                </a:xfrm>
                <a:custGeom>
                  <a:avLst/>
                  <a:gdLst>
                    <a:gd name="connsiteX0" fmla="*/ 44371 w 49034"/>
                    <a:gd name="connsiteY0" fmla="*/ 0 h 88742"/>
                    <a:gd name="connsiteX1" fmla="*/ 49035 w 49034"/>
                    <a:gd name="connsiteY1" fmla="*/ 0 h 88742"/>
                    <a:gd name="connsiteX2" fmla="*/ 49035 w 49034"/>
                    <a:gd name="connsiteY2" fmla="*/ 88743 h 88742"/>
                    <a:gd name="connsiteX3" fmla="*/ 44371 w 49034"/>
                    <a:gd name="connsiteY3" fmla="*/ 88743 h 88742"/>
                    <a:gd name="connsiteX4" fmla="*/ 4664 w 49034"/>
                    <a:gd name="connsiteY4" fmla="*/ 88743 h 88742"/>
                    <a:gd name="connsiteX5" fmla="*/ 0 w 49034"/>
                    <a:gd name="connsiteY5" fmla="*/ 88743 h 88742"/>
                    <a:gd name="connsiteX6" fmla="*/ 0 w 49034"/>
                    <a:gd name="connsiteY6" fmla="*/ 0 h 88742"/>
                    <a:gd name="connsiteX7" fmla="*/ 4664 w 49034"/>
                    <a:gd name="connsiteY7" fmla="*/ 0 h 8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34" h="88742">
                      <a:moveTo>
                        <a:pt x="44371" y="0"/>
                      </a:moveTo>
                      <a:cubicBezTo>
                        <a:pt x="46947" y="0"/>
                        <a:pt x="49035" y="0"/>
                        <a:pt x="49035" y="0"/>
                      </a:cubicBezTo>
                      <a:lnTo>
                        <a:pt x="49035" y="88743"/>
                      </a:lnTo>
                      <a:cubicBezTo>
                        <a:pt x="49035" y="88743"/>
                        <a:pt x="46947" y="88743"/>
                        <a:pt x="44371" y="88743"/>
                      </a:cubicBezTo>
                      <a:lnTo>
                        <a:pt x="4664" y="88743"/>
                      </a:lnTo>
                      <a:cubicBezTo>
                        <a:pt x="2088" y="88743"/>
                        <a:pt x="0" y="88743"/>
                        <a:pt x="0" y="88743"/>
                      </a:cubicBezTo>
                      <a:lnTo>
                        <a:pt x="0" y="0"/>
                      </a:lnTo>
                      <a:cubicBezTo>
                        <a:pt x="0" y="0"/>
                        <a:pt x="2088" y="0"/>
                        <a:pt x="4664"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5" name="Freeform: Shape 6274">
                  <a:extLst>
                    <a:ext uri="{FF2B5EF4-FFF2-40B4-BE49-F238E27FC236}">
                      <a16:creationId xmlns:a16="http://schemas.microsoft.com/office/drawing/2014/main" id="{EDC99E6A-3431-4738-B054-D4370BEF7194}"/>
                    </a:ext>
                  </a:extLst>
                </p:cNvPr>
                <p:cNvSpPr/>
                <p:nvPr/>
              </p:nvSpPr>
              <p:spPr>
                <a:xfrm>
                  <a:off x="4222923" y="2668207"/>
                  <a:ext cx="149807" cy="69197"/>
                </a:xfrm>
                <a:custGeom>
                  <a:avLst/>
                  <a:gdLst>
                    <a:gd name="connsiteX0" fmla="*/ 134299 w 149807"/>
                    <a:gd name="connsiteY0" fmla="*/ 68991 h 69197"/>
                    <a:gd name="connsiteX1" fmla="*/ 115234 w 149807"/>
                    <a:gd name="connsiteY1" fmla="*/ 68991 h 69197"/>
                    <a:gd name="connsiteX2" fmla="*/ 97574 w 149807"/>
                    <a:gd name="connsiteY2" fmla="*/ 65288 h 69197"/>
                    <a:gd name="connsiteX3" fmla="*/ 82144 w 149807"/>
                    <a:gd name="connsiteY3" fmla="*/ 68991 h 69197"/>
                    <a:gd name="connsiteX4" fmla="*/ 81938 w 149807"/>
                    <a:gd name="connsiteY4" fmla="*/ 69197 h 69197"/>
                    <a:gd name="connsiteX5" fmla="*/ 842 w 149807"/>
                    <a:gd name="connsiteY5" fmla="*/ 69197 h 69197"/>
                    <a:gd name="connsiteX6" fmla="*/ 2694 w 149807"/>
                    <a:gd name="connsiteY6" fmla="*/ 54590 h 69197"/>
                    <a:gd name="connsiteX7" fmla="*/ 10272 w 149807"/>
                    <a:gd name="connsiteY7" fmla="*/ 47732 h 69197"/>
                    <a:gd name="connsiteX8" fmla="*/ 51420 w 149807"/>
                    <a:gd name="connsiteY8" fmla="*/ 29009 h 69197"/>
                    <a:gd name="connsiteX9" fmla="*/ 93563 w 149807"/>
                    <a:gd name="connsiteY9" fmla="*/ 0 h 69197"/>
                    <a:gd name="connsiteX10" fmla="*/ 93734 w 149807"/>
                    <a:gd name="connsiteY10" fmla="*/ 0 h 69197"/>
                    <a:gd name="connsiteX11" fmla="*/ 113176 w 149807"/>
                    <a:gd name="connsiteY11" fmla="*/ 13922 h 69197"/>
                    <a:gd name="connsiteX12" fmla="*/ 134436 w 149807"/>
                    <a:gd name="connsiteY12" fmla="*/ 4561 h 69197"/>
                    <a:gd name="connsiteX13" fmla="*/ 138825 w 149807"/>
                    <a:gd name="connsiteY13" fmla="*/ 10527 h 69197"/>
                    <a:gd name="connsiteX14" fmla="*/ 140574 w 149807"/>
                    <a:gd name="connsiteY14" fmla="*/ 22940 h 69197"/>
                    <a:gd name="connsiteX15" fmla="*/ 146369 w 149807"/>
                    <a:gd name="connsiteY15" fmla="*/ 53012 h 69197"/>
                    <a:gd name="connsiteX16" fmla="*/ 149798 w 149807"/>
                    <a:gd name="connsiteY16" fmla="*/ 62511 h 69197"/>
                    <a:gd name="connsiteX17" fmla="*/ 134299 w 149807"/>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7" h="69197">
                      <a:moveTo>
                        <a:pt x="134299" y="68991"/>
                      </a:moveTo>
                      <a:lnTo>
                        <a:pt x="115234" y="68991"/>
                      </a:lnTo>
                      <a:cubicBezTo>
                        <a:pt x="108856" y="67997"/>
                        <a:pt x="104124" y="66145"/>
                        <a:pt x="97574" y="65288"/>
                      </a:cubicBezTo>
                      <a:cubicBezTo>
                        <a:pt x="87630" y="63985"/>
                        <a:pt x="83035" y="68066"/>
                        <a:pt x="82144" y="68991"/>
                      </a:cubicBezTo>
                      <a:lnTo>
                        <a:pt x="81938" y="69197"/>
                      </a:lnTo>
                      <a:lnTo>
                        <a:pt x="842" y="69197"/>
                      </a:lnTo>
                      <a:cubicBezTo>
                        <a:pt x="-1181" y="66283"/>
                        <a:pt x="842" y="59527"/>
                        <a:pt x="2694" y="54590"/>
                      </a:cubicBezTo>
                      <a:cubicBezTo>
                        <a:pt x="4004" y="51240"/>
                        <a:pt x="6809" y="48702"/>
                        <a:pt x="10272" y="47732"/>
                      </a:cubicBezTo>
                      <a:cubicBezTo>
                        <a:pt x="18879" y="45263"/>
                        <a:pt x="35818" y="43034"/>
                        <a:pt x="51420" y="29009"/>
                      </a:cubicBezTo>
                      <a:cubicBezTo>
                        <a:pt x="60164" y="21123"/>
                        <a:pt x="93563" y="0"/>
                        <a:pt x="93563" y="0"/>
                      </a:cubicBezTo>
                      <a:lnTo>
                        <a:pt x="93734" y="0"/>
                      </a:lnTo>
                      <a:cubicBezTo>
                        <a:pt x="94488" y="0"/>
                        <a:pt x="97986" y="1063"/>
                        <a:pt x="113176" y="13922"/>
                      </a:cubicBezTo>
                      <a:cubicBezTo>
                        <a:pt x="121029" y="20540"/>
                        <a:pt x="134436" y="4561"/>
                        <a:pt x="134436" y="4561"/>
                      </a:cubicBezTo>
                      <a:cubicBezTo>
                        <a:pt x="136267" y="6248"/>
                        <a:pt x="137759" y="8274"/>
                        <a:pt x="138825" y="10527"/>
                      </a:cubicBezTo>
                      <a:cubicBezTo>
                        <a:pt x="140715" y="14374"/>
                        <a:pt x="141329" y="18722"/>
                        <a:pt x="140574" y="22940"/>
                      </a:cubicBezTo>
                      <a:cubicBezTo>
                        <a:pt x="139340" y="30244"/>
                        <a:pt x="143249" y="43823"/>
                        <a:pt x="146369" y="53012"/>
                      </a:cubicBezTo>
                      <a:cubicBezTo>
                        <a:pt x="148255" y="58567"/>
                        <a:pt x="149798" y="62511"/>
                        <a:pt x="149798" y="62511"/>
                      </a:cubicBezTo>
                      <a:cubicBezTo>
                        <a:pt x="149798" y="62511"/>
                        <a:pt x="150724" y="66968"/>
                        <a:pt x="134299"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6" name="Freeform: Shape 6275">
                  <a:extLst>
                    <a:ext uri="{FF2B5EF4-FFF2-40B4-BE49-F238E27FC236}">
                      <a16:creationId xmlns:a16="http://schemas.microsoft.com/office/drawing/2014/main" id="{6DE5CDD4-9B80-4525-AB2E-EA30BB410E25}"/>
                    </a:ext>
                  </a:extLst>
                </p:cNvPr>
                <p:cNvSpPr/>
                <p:nvPr/>
              </p:nvSpPr>
              <p:spPr>
                <a:xfrm>
                  <a:off x="4316417"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172 w 45297"/>
                    <a:gd name="connsiteY3" fmla="*/ 0 h 20890"/>
                    <a:gd name="connsiteX4" fmla="*/ 19614 w 45297"/>
                    <a:gd name="connsiteY4" fmla="*/ 13922 h 20890"/>
                    <a:gd name="connsiteX5" fmla="*/ 40874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172" y="0"/>
                      </a:lnTo>
                      <a:cubicBezTo>
                        <a:pt x="926" y="0"/>
                        <a:pt x="4423" y="1063"/>
                        <a:pt x="19614" y="13922"/>
                      </a:cubicBezTo>
                      <a:cubicBezTo>
                        <a:pt x="27466" y="20540"/>
                        <a:pt x="40874" y="4560"/>
                        <a:pt x="40874" y="4560"/>
                      </a:cubicBezTo>
                      <a:cubicBezTo>
                        <a:pt x="42722" y="6254"/>
                        <a:pt x="44224" y="8295"/>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7" name="Freeform: Shape 6276">
                  <a:extLst>
                    <a:ext uri="{FF2B5EF4-FFF2-40B4-BE49-F238E27FC236}">
                      <a16:creationId xmlns:a16="http://schemas.microsoft.com/office/drawing/2014/main" id="{445ADB6F-8764-49BC-88D2-97895BBC4B57}"/>
                    </a:ext>
                  </a:extLst>
                </p:cNvPr>
                <p:cNvSpPr/>
                <p:nvPr/>
              </p:nvSpPr>
              <p:spPr>
                <a:xfrm>
                  <a:off x="4222923" y="2721082"/>
                  <a:ext cx="149708" cy="16322"/>
                </a:xfrm>
                <a:custGeom>
                  <a:avLst/>
                  <a:gdLst>
                    <a:gd name="connsiteX0" fmla="*/ 134299 w 149708"/>
                    <a:gd name="connsiteY0" fmla="*/ 16116 h 16322"/>
                    <a:gd name="connsiteX1" fmla="*/ 115234 w 149708"/>
                    <a:gd name="connsiteY1" fmla="*/ 16116 h 16322"/>
                    <a:gd name="connsiteX2" fmla="*/ 97574 w 149708"/>
                    <a:gd name="connsiteY2" fmla="*/ 12413 h 16322"/>
                    <a:gd name="connsiteX3" fmla="*/ 82144 w 149708"/>
                    <a:gd name="connsiteY3" fmla="*/ 16116 h 16322"/>
                    <a:gd name="connsiteX4" fmla="*/ 81938 w 149708"/>
                    <a:gd name="connsiteY4" fmla="*/ 16322 h 16322"/>
                    <a:gd name="connsiteX5" fmla="*/ 842 w 149708"/>
                    <a:gd name="connsiteY5" fmla="*/ 16322 h 16322"/>
                    <a:gd name="connsiteX6" fmla="*/ 2694 w 149708"/>
                    <a:gd name="connsiteY6" fmla="*/ 1715 h 16322"/>
                    <a:gd name="connsiteX7" fmla="*/ 7186 w 149708"/>
                    <a:gd name="connsiteY7" fmla="*/ 13064 h 16322"/>
                    <a:gd name="connsiteX8" fmla="*/ 77035 w 149708"/>
                    <a:gd name="connsiteY8" fmla="*/ 11041 h 16322"/>
                    <a:gd name="connsiteX9" fmla="*/ 107621 w 149708"/>
                    <a:gd name="connsiteY9" fmla="*/ 7304 h 16322"/>
                    <a:gd name="connsiteX10" fmla="*/ 146266 w 149708"/>
                    <a:gd name="connsiteY10" fmla="*/ 0 h 16322"/>
                    <a:gd name="connsiteX11" fmla="*/ 149695 w 149708"/>
                    <a:gd name="connsiteY11" fmla="*/ 9498 h 16322"/>
                    <a:gd name="connsiteX12" fmla="*/ 134299 w 149708"/>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08" h="16322">
                      <a:moveTo>
                        <a:pt x="134299" y="16116"/>
                      </a:moveTo>
                      <a:lnTo>
                        <a:pt x="115234" y="16116"/>
                      </a:lnTo>
                      <a:cubicBezTo>
                        <a:pt x="108856" y="15122"/>
                        <a:pt x="104124" y="13270"/>
                        <a:pt x="97574" y="12413"/>
                      </a:cubicBezTo>
                      <a:cubicBezTo>
                        <a:pt x="87630" y="11110"/>
                        <a:pt x="83035" y="15190"/>
                        <a:pt x="82144" y="16116"/>
                      </a:cubicBezTo>
                      <a:lnTo>
                        <a:pt x="81938" y="16322"/>
                      </a:lnTo>
                      <a:lnTo>
                        <a:pt x="842" y="16322"/>
                      </a:lnTo>
                      <a:cubicBezTo>
                        <a:pt x="-1181" y="13408"/>
                        <a:pt x="842" y="6652"/>
                        <a:pt x="2694" y="1715"/>
                      </a:cubicBezTo>
                      <a:cubicBezTo>
                        <a:pt x="5129" y="-480"/>
                        <a:pt x="5849" y="11213"/>
                        <a:pt x="7186" y="13064"/>
                      </a:cubicBezTo>
                      <a:cubicBezTo>
                        <a:pt x="8523" y="14916"/>
                        <a:pt x="73297" y="13750"/>
                        <a:pt x="77035" y="11041"/>
                      </a:cubicBezTo>
                      <a:cubicBezTo>
                        <a:pt x="80772" y="8332"/>
                        <a:pt x="91985" y="3566"/>
                        <a:pt x="107621" y="7304"/>
                      </a:cubicBezTo>
                      <a:cubicBezTo>
                        <a:pt x="121337" y="10527"/>
                        <a:pt x="141294" y="2195"/>
                        <a:pt x="146266" y="0"/>
                      </a:cubicBezTo>
                      <a:cubicBezTo>
                        <a:pt x="148152" y="5555"/>
                        <a:pt x="149695" y="9498"/>
                        <a:pt x="149695" y="9498"/>
                      </a:cubicBezTo>
                      <a:cubicBezTo>
                        <a:pt x="149695" y="9498"/>
                        <a:pt x="150724" y="14093"/>
                        <a:pt x="134299"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8" name="Freeform: Shape 6277">
                  <a:extLst>
                    <a:ext uri="{FF2B5EF4-FFF2-40B4-BE49-F238E27FC236}">
                      <a16:creationId xmlns:a16="http://schemas.microsoft.com/office/drawing/2014/main" id="{DF5823BC-A156-44D5-9637-5F71AA48C1CF}"/>
                    </a:ext>
                  </a:extLst>
                </p:cNvPr>
                <p:cNvSpPr/>
                <p:nvPr/>
              </p:nvSpPr>
              <p:spPr>
                <a:xfrm>
                  <a:off x="4324783" y="2668207"/>
                  <a:ext cx="149655" cy="69197"/>
                </a:xfrm>
                <a:custGeom>
                  <a:avLst/>
                  <a:gdLst>
                    <a:gd name="connsiteX0" fmla="*/ 134246 w 149655"/>
                    <a:gd name="connsiteY0" fmla="*/ 68991 h 69197"/>
                    <a:gd name="connsiteX1" fmla="*/ 115181 w 149655"/>
                    <a:gd name="connsiteY1" fmla="*/ 68991 h 69197"/>
                    <a:gd name="connsiteX2" fmla="*/ 97522 w 149655"/>
                    <a:gd name="connsiteY2" fmla="*/ 65288 h 69197"/>
                    <a:gd name="connsiteX3" fmla="*/ 82057 w 149655"/>
                    <a:gd name="connsiteY3" fmla="*/ 68991 h 69197"/>
                    <a:gd name="connsiteX4" fmla="*/ 81886 w 149655"/>
                    <a:gd name="connsiteY4" fmla="*/ 69197 h 69197"/>
                    <a:gd name="connsiteX5" fmla="*/ 858 w 149655"/>
                    <a:gd name="connsiteY5" fmla="*/ 69197 h 69197"/>
                    <a:gd name="connsiteX6" fmla="*/ 2676 w 149655"/>
                    <a:gd name="connsiteY6" fmla="*/ 54590 h 69197"/>
                    <a:gd name="connsiteX7" fmla="*/ 10288 w 149655"/>
                    <a:gd name="connsiteY7" fmla="*/ 47732 h 69197"/>
                    <a:gd name="connsiteX8" fmla="*/ 51436 w 149655"/>
                    <a:gd name="connsiteY8" fmla="*/ 29009 h 69197"/>
                    <a:gd name="connsiteX9" fmla="*/ 93579 w 149655"/>
                    <a:gd name="connsiteY9" fmla="*/ 0 h 69197"/>
                    <a:gd name="connsiteX10" fmla="*/ 93579 w 149655"/>
                    <a:gd name="connsiteY10" fmla="*/ 0 h 69197"/>
                    <a:gd name="connsiteX11" fmla="*/ 113021 w 149655"/>
                    <a:gd name="connsiteY11" fmla="*/ 13922 h 69197"/>
                    <a:gd name="connsiteX12" fmla="*/ 134281 w 149655"/>
                    <a:gd name="connsiteY12" fmla="*/ 4561 h 69197"/>
                    <a:gd name="connsiteX13" fmla="*/ 138670 w 149655"/>
                    <a:gd name="connsiteY13" fmla="*/ 10527 h 69197"/>
                    <a:gd name="connsiteX14" fmla="*/ 140384 w 149655"/>
                    <a:gd name="connsiteY14" fmla="*/ 22940 h 69197"/>
                    <a:gd name="connsiteX15" fmla="*/ 146214 w 149655"/>
                    <a:gd name="connsiteY15" fmla="*/ 53012 h 69197"/>
                    <a:gd name="connsiteX16" fmla="*/ 149643 w 149655"/>
                    <a:gd name="connsiteY16" fmla="*/ 62511 h 69197"/>
                    <a:gd name="connsiteX17" fmla="*/ 134246 w 149655"/>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655" h="69197">
                      <a:moveTo>
                        <a:pt x="134246" y="68991"/>
                      </a:moveTo>
                      <a:lnTo>
                        <a:pt x="115181" y="68991"/>
                      </a:lnTo>
                      <a:cubicBezTo>
                        <a:pt x="108803" y="67997"/>
                        <a:pt x="104071" y="66145"/>
                        <a:pt x="97522" y="65288"/>
                      </a:cubicBezTo>
                      <a:cubicBezTo>
                        <a:pt x="87578" y="63985"/>
                        <a:pt x="82983" y="68066"/>
                        <a:pt x="82057" y="68991"/>
                      </a:cubicBezTo>
                      <a:lnTo>
                        <a:pt x="81886" y="69197"/>
                      </a:lnTo>
                      <a:lnTo>
                        <a:pt x="858" y="69197"/>
                      </a:lnTo>
                      <a:cubicBezTo>
                        <a:pt x="-1199" y="66283"/>
                        <a:pt x="858" y="59527"/>
                        <a:pt x="2676" y="54590"/>
                      </a:cubicBezTo>
                      <a:cubicBezTo>
                        <a:pt x="4010" y="51246"/>
                        <a:pt x="6821" y="48712"/>
                        <a:pt x="10288" y="47732"/>
                      </a:cubicBezTo>
                      <a:cubicBezTo>
                        <a:pt x="18861" y="45263"/>
                        <a:pt x="35800" y="43034"/>
                        <a:pt x="51436" y="29009"/>
                      </a:cubicBezTo>
                      <a:cubicBezTo>
                        <a:pt x="60146" y="21123"/>
                        <a:pt x="93579" y="0"/>
                        <a:pt x="93579" y="0"/>
                      </a:cubicBezTo>
                      <a:lnTo>
                        <a:pt x="93579" y="0"/>
                      </a:lnTo>
                      <a:cubicBezTo>
                        <a:pt x="94333" y="0"/>
                        <a:pt x="97830" y="1063"/>
                        <a:pt x="113021" y="13922"/>
                      </a:cubicBezTo>
                      <a:cubicBezTo>
                        <a:pt x="120873" y="20540"/>
                        <a:pt x="134281" y="4561"/>
                        <a:pt x="134281" y="4561"/>
                      </a:cubicBezTo>
                      <a:cubicBezTo>
                        <a:pt x="136112" y="6248"/>
                        <a:pt x="137603" y="8274"/>
                        <a:pt x="138670" y="10527"/>
                      </a:cubicBezTo>
                      <a:cubicBezTo>
                        <a:pt x="140563" y="14371"/>
                        <a:pt x="141166" y="18726"/>
                        <a:pt x="140384" y="22940"/>
                      </a:cubicBezTo>
                      <a:cubicBezTo>
                        <a:pt x="139184" y="30244"/>
                        <a:pt x="143093" y="43823"/>
                        <a:pt x="146214" y="53012"/>
                      </a:cubicBezTo>
                      <a:cubicBezTo>
                        <a:pt x="148100" y="58567"/>
                        <a:pt x="149643" y="62511"/>
                        <a:pt x="149643" y="62511"/>
                      </a:cubicBezTo>
                      <a:cubicBezTo>
                        <a:pt x="149643" y="62511"/>
                        <a:pt x="150671" y="66968"/>
                        <a:pt x="134246"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9" name="Freeform: Shape 6278">
                  <a:extLst>
                    <a:ext uri="{FF2B5EF4-FFF2-40B4-BE49-F238E27FC236}">
                      <a16:creationId xmlns:a16="http://schemas.microsoft.com/office/drawing/2014/main" id="{2EFC98F9-0518-478B-9C7C-E5EA1741A552}"/>
                    </a:ext>
                  </a:extLst>
                </p:cNvPr>
                <p:cNvSpPr/>
                <p:nvPr/>
              </p:nvSpPr>
              <p:spPr>
                <a:xfrm>
                  <a:off x="4418224"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0 w 45297"/>
                    <a:gd name="connsiteY3" fmla="*/ 0 h 20890"/>
                    <a:gd name="connsiteX4" fmla="*/ 19442 w 45297"/>
                    <a:gd name="connsiteY4" fmla="*/ 13922 h 20890"/>
                    <a:gd name="connsiteX5" fmla="*/ 40702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0" y="0"/>
                      </a:lnTo>
                      <a:cubicBezTo>
                        <a:pt x="754" y="0"/>
                        <a:pt x="4252" y="1063"/>
                        <a:pt x="19442" y="13922"/>
                      </a:cubicBezTo>
                      <a:cubicBezTo>
                        <a:pt x="27295" y="20540"/>
                        <a:pt x="40702" y="4560"/>
                        <a:pt x="40702" y="4560"/>
                      </a:cubicBezTo>
                      <a:cubicBezTo>
                        <a:pt x="42612" y="6241"/>
                        <a:pt x="44172" y="8278"/>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0" name="Freeform: Shape 6279">
                  <a:extLst>
                    <a:ext uri="{FF2B5EF4-FFF2-40B4-BE49-F238E27FC236}">
                      <a16:creationId xmlns:a16="http://schemas.microsoft.com/office/drawing/2014/main" id="{F007A67C-91BF-43EC-BEF0-A2348681CE11}"/>
                    </a:ext>
                  </a:extLst>
                </p:cNvPr>
                <p:cNvSpPr/>
                <p:nvPr/>
              </p:nvSpPr>
              <p:spPr>
                <a:xfrm>
                  <a:off x="4324783" y="2721082"/>
                  <a:ext cx="149721" cy="16322"/>
                </a:xfrm>
                <a:custGeom>
                  <a:avLst/>
                  <a:gdLst>
                    <a:gd name="connsiteX0" fmla="*/ 134246 w 149721"/>
                    <a:gd name="connsiteY0" fmla="*/ 16116 h 16322"/>
                    <a:gd name="connsiteX1" fmla="*/ 115181 w 149721"/>
                    <a:gd name="connsiteY1" fmla="*/ 16116 h 16322"/>
                    <a:gd name="connsiteX2" fmla="*/ 97522 w 149721"/>
                    <a:gd name="connsiteY2" fmla="*/ 12413 h 16322"/>
                    <a:gd name="connsiteX3" fmla="*/ 82057 w 149721"/>
                    <a:gd name="connsiteY3" fmla="*/ 16116 h 16322"/>
                    <a:gd name="connsiteX4" fmla="*/ 81886 w 149721"/>
                    <a:gd name="connsiteY4" fmla="*/ 16322 h 16322"/>
                    <a:gd name="connsiteX5" fmla="*/ 858 w 149721"/>
                    <a:gd name="connsiteY5" fmla="*/ 16322 h 16322"/>
                    <a:gd name="connsiteX6" fmla="*/ 2676 w 149721"/>
                    <a:gd name="connsiteY6" fmla="*/ 1715 h 16322"/>
                    <a:gd name="connsiteX7" fmla="*/ 7202 w 149721"/>
                    <a:gd name="connsiteY7" fmla="*/ 13064 h 16322"/>
                    <a:gd name="connsiteX8" fmla="*/ 77051 w 149721"/>
                    <a:gd name="connsiteY8" fmla="*/ 11041 h 16322"/>
                    <a:gd name="connsiteX9" fmla="*/ 107637 w 149721"/>
                    <a:gd name="connsiteY9" fmla="*/ 7304 h 16322"/>
                    <a:gd name="connsiteX10" fmla="*/ 146282 w 149721"/>
                    <a:gd name="connsiteY10" fmla="*/ 0 h 16322"/>
                    <a:gd name="connsiteX11" fmla="*/ 149711 w 149721"/>
                    <a:gd name="connsiteY11" fmla="*/ 9498 h 16322"/>
                    <a:gd name="connsiteX12" fmla="*/ 134246 w 149721"/>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21" h="16322">
                      <a:moveTo>
                        <a:pt x="134246" y="16116"/>
                      </a:moveTo>
                      <a:lnTo>
                        <a:pt x="115181" y="16116"/>
                      </a:lnTo>
                      <a:cubicBezTo>
                        <a:pt x="108803" y="15122"/>
                        <a:pt x="104071" y="13270"/>
                        <a:pt x="97522" y="12413"/>
                      </a:cubicBezTo>
                      <a:cubicBezTo>
                        <a:pt x="87578" y="11110"/>
                        <a:pt x="82983" y="15190"/>
                        <a:pt x="82057" y="16116"/>
                      </a:cubicBezTo>
                      <a:lnTo>
                        <a:pt x="81886" y="16322"/>
                      </a:lnTo>
                      <a:lnTo>
                        <a:pt x="858" y="16322"/>
                      </a:lnTo>
                      <a:cubicBezTo>
                        <a:pt x="-1199" y="13408"/>
                        <a:pt x="858" y="6652"/>
                        <a:pt x="2676" y="1715"/>
                      </a:cubicBezTo>
                      <a:cubicBezTo>
                        <a:pt x="5145" y="-480"/>
                        <a:pt x="5830" y="11213"/>
                        <a:pt x="7202" y="13064"/>
                      </a:cubicBezTo>
                      <a:cubicBezTo>
                        <a:pt x="8574" y="14916"/>
                        <a:pt x="73313" y="13750"/>
                        <a:pt x="77051" y="11041"/>
                      </a:cubicBezTo>
                      <a:cubicBezTo>
                        <a:pt x="80788" y="8332"/>
                        <a:pt x="92001" y="3566"/>
                        <a:pt x="107637" y="7304"/>
                      </a:cubicBezTo>
                      <a:cubicBezTo>
                        <a:pt x="121353" y="10527"/>
                        <a:pt x="141310" y="2195"/>
                        <a:pt x="146282" y="0"/>
                      </a:cubicBezTo>
                      <a:cubicBezTo>
                        <a:pt x="148168" y="5555"/>
                        <a:pt x="149711" y="9498"/>
                        <a:pt x="149711" y="9498"/>
                      </a:cubicBezTo>
                      <a:cubicBezTo>
                        <a:pt x="149711" y="9498"/>
                        <a:pt x="150671" y="14093"/>
                        <a:pt x="134246"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1" name="Freeform: Shape 6280">
                  <a:extLst>
                    <a:ext uri="{FF2B5EF4-FFF2-40B4-BE49-F238E27FC236}">
                      <a16:creationId xmlns:a16="http://schemas.microsoft.com/office/drawing/2014/main" id="{416E1A09-5D93-4AC6-A98A-3A86354D4514}"/>
                    </a:ext>
                  </a:extLst>
                </p:cNvPr>
                <p:cNvSpPr/>
                <p:nvPr/>
              </p:nvSpPr>
              <p:spPr>
                <a:xfrm>
                  <a:off x="4019980" y="1526613"/>
                  <a:ext cx="33254" cy="48943"/>
                </a:xfrm>
                <a:custGeom>
                  <a:avLst/>
                  <a:gdLst>
                    <a:gd name="connsiteX0" fmla="*/ 5521 w 33254"/>
                    <a:gd name="connsiteY0" fmla="*/ 5532 h 48943"/>
                    <a:gd name="connsiteX1" fmla="*/ 29524 w 33254"/>
                    <a:gd name="connsiteY1" fmla="*/ 4881 h 48943"/>
                    <a:gd name="connsiteX2" fmla="*/ 14505 w 33254"/>
                    <a:gd name="connsiteY2" fmla="*/ 41365 h 48943"/>
                    <a:gd name="connsiteX3" fmla="*/ 0 w 33254"/>
                    <a:gd name="connsiteY3" fmla="*/ 48944 h 48943"/>
                  </a:gdLst>
                  <a:ahLst/>
                  <a:cxnLst>
                    <a:cxn ang="0">
                      <a:pos x="connsiteX0" y="connsiteY0"/>
                    </a:cxn>
                    <a:cxn ang="0">
                      <a:pos x="connsiteX1" y="connsiteY1"/>
                    </a:cxn>
                    <a:cxn ang="0">
                      <a:pos x="connsiteX2" y="connsiteY2"/>
                    </a:cxn>
                    <a:cxn ang="0">
                      <a:pos x="connsiteX3" y="connsiteY3"/>
                    </a:cxn>
                  </a:cxnLst>
                  <a:rect l="l" t="t" r="r" b="b"/>
                  <a:pathLst>
                    <a:path w="33254" h="48943">
                      <a:moveTo>
                        <a:pt x="5521" y="5532"/>
                      </a:moveTo>
                      <a:cubicBezTo>
                        <a:pt x="5521" y="5532"/>
                        <a:pt x="18757" y="-6469"/>
                        <a:pt x="29524" y="4881"/>
                      </a:cubicBezTo>
                      <a:cubicBezTo>
                        <a:pt x="40291" y="16231"/>
                        <a:pt x="25409" y="36530"/>
                        <a:pt x="14505" y="41365"/>
                      </a:cubicBezTo>
                      <a:cubicBezTo>
                        <a:pt x="9430" y="43402"/>
                        <a:pt x="4571" y="45943"/>
                        <a:pt x="0" y="4894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2" name="Freeform: Shape 6281">
                  <a:extLst>
                    <a:ext uri="{FF2B5EF4-FFF2-40B4-BE49-F238E27FC236}">
                      <a16:creationId xmlns:a16="http://schemas.microsoft.com/office/drawing/2014/main" id="{F9DB87A7-0C10-4D15-A4D7-1166D5D94AFC}"/>
                    </a:ext>
                  </a:extLst>
                </p:cNvPr>
                <p:cNvSpPr/>
                <p:nvPr/>
              </p:nvSpPr>
              <p:spPr>
                <a:xfrm>
                  <a:off x="4164272" y="1442614"/>
                  <a:ext cx="369234" cy="515082"/>
                </a:xfrm>
                <a:custGeom>
                  <a:avLst/>
                  <a:gdLst>
                    <a:gd name="connsiteX0" fmla="*/ 289408 w 369234"/>
                    <a:gd name="connsiteY0" fmla="*/ 258718 h 515082"/>
                    <a:gd name="connsiteX1" fmla="*/ 369235 w 369234"/>
                    <a:gd name="connsiteY1" fmla="*/ 247025 h 515082"/>
                    <a:gd name="connsiteX2" fmla="*/ 310187 w 369234"/>
                    <a:gd name="connsiteY2" fmla="*/ 25409 h 515082"/>
                    <a:gd name="connsiteX3" fmla="*/ 304804 w 369234"/>
                    <a:gd name="connsiteY3" fmla="*/ 19751 h 515082"/>
                    <a:gd name="connsiteX4" fmla="*/ 305010 w 369234"/>
                    <a:gd name="connsiteY4" fmla="*/ 19477 h 515082"/>
                    <a:gd name="connsiteX5" fmla="*/ 242636 w 369234"/>
                    <a:gd name="connsiteY5" fmla="*/ 0 h 515082"/>
                    <a:gd name="connsiteX6" fmla="*/ 221582 w 369234"/>
                    <a:gd name="connsiteY6" fmla="*/ 64740 h 515082"/>
                    <a:gd name="connsiteX7" fmla="*/ 92377 w 369234"/>
                    <a:gd name="connsiteY7" fmla="*/ 70877 h 515082"/>
                    <a:gd name="connsiteX8" fmla="*/ 125639 w 369234"/>
                    <a:gd name="connsiteY8" fmla="*/ 2915 h 515082"/>
                    <a:gd name="connsiteX9" fmla="*/ 120255 w 369234"/>
                    <a:gd name="connsiteY9" fmla="*/ 3360 h 515082"/>
                    <a:gd name="connsiteX10" fmla="*/ 90388 w 369234"/>
                    <a:gd name="connsiteY10" fmla="*/ 7647 h 515082"/>
                    <a:gd name="connsiteX11" fmla="*/ 70260 w 369234"/>
                    <a:gd name="connsiteY11" fmla="*/ 14127 h 515082"/>
                    <a:gd name="connsiteX12" fmla="*/ 67963 w 369234"/>
                    <a:gd name="connsiteY12" fmla="*/ 16596 h 515082"/>
                    <a:gd name="connsiteX13" fmla="*/ 0 w 369234"/>
                    <a:gd name="connsiteY13" fmla="*/ 154922 h 515082"/>
                    <a:gd name="connsiteX14" fmla="*/ 44577 w 369234"/>
                    <a:gd name="connsiteY14" fmla="*/ 187772 h 515082"/>
                    <a:gd name="connsiteX15" fmla="*/ 46634 w 369234"/>
                    <a:gd name="connsiteY15" fmla="*/ 188252 h 515082"/>
                    <a:gd name="connsiteX16" fmla="*/ 24312 w 369234"/>
                    <a:gd name="connsiteY16" fmla="*/ 462572 h 515082"/>
                    <a:gd name="connsiteX17" fmla="*/ 210404 w 369234"/>
                    <a:gd name="connsiteY17" fmla="*/ 508178 h 515082"/>
                    <a:gd name="connsiteX18" fmla="*/ 256935 w 369234"/>
                    <a:gd name="connsiteY18" fmla="*/ 444947 h 515082"/>
                    <a:gd name="connsiteX19" fmla="*/ 287213 w 369234"/>
                    <a:gd name="connsiteY19" fmla="*/ 504029 h 515082"/>
                    <a:gd name="connsiteX20" fmla="*/ 333402 w 369234"/>
                    <a:gd name="connsiteY20" fmla="*/ 490519 h 515082"/>
                    <a:gd name="connsiteX21" fmla="*/ 334465 w 369234"/>
                    <a:gd name="connsiteY21" fmla="*/ 476803 h 515082"/>
                    <a:gd name="connsiteX22" fmla="*/ 289408 w 369234"/>
                    <a:gd name="connsiteY22" fmla="*/ 258718 h 5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234" h="515082">
                      <a:moveTo>
                        <a:pt x="289408" y="258718"/>
                      </a:moveTo>
                      <a:cubicBezTo>
                        <a:pt x="299489" y="261427"/>
                        <a:pt x="332030" y="267531"/>
                        <a:pt x="369235" y="247025"/>
                      </a:cubicBezTo>
                      <a:cubicBezTo>
                        <a:pt x="353873" y="172102"/>
                        <a:pt x="332030" y="67037"/>
                        <a:pt x="310187" y="25409"/>
                      </a:cubicBezTo>
                      <a:cubicBezTo>
                        <a:pt x="308840" y="23146"/>
                        <a:pt x="306998" y="21212"/>
                        <a:pt x="304804" y="19751"/>
                      </a:cubicBezTo>
                      <a:lnTo>
                        <a:pt x="305010" y="19477"/>
                      </a:lnTo>
                      <a:cubicBezTo>
                        <a:pt x="284436" y="4595"/>
                        <a:pt x="242636" y="0"/>
                        <a:pt x="242636" y="0"/>
                      </a:cubicBezTo>
                      <a:cubicBezTo>
                        <a:pt x="242636" y="0"/>
                        <a:pt x="229743" y="57264"/>
                        <a:pt x="221582" y="64740"/>
                      </a:cubicBezTo>
                      <a:cubicBezTo>
                        <a:pt x="213421" y="72215"/>
                        <a:pt x="95121" y="84456"/>
                        <a:pt x="92377" y="70877"/>
                      </a:cubicBezTo>
                      <a:cubicBezTo>
                        <a:pt x="89806" y="57882"/>
                        <a:pt x="123238" y="7372"/>
                        <a:pt x="125639" y="2915"/>
                      </a:cubicBezTo>
                      <a:cubicBezTo>
                        <a:pt x="123838" y="2966"/>
                        <a:pt x="122042" y="3117"/>
                        <a:pt x="120255" y="3360"/>
                      </a:cubicBezTo>
                      <a:cubicBezTo>
                        <a:pt x="106779" y="5109"/>
                        <a:pt x="97281" y="6481"/>
                        <a:pt x="90388" y="7647"/>
                      </a:cubicBezTo>
                      <a:cubicBezTo>
                        <a:pt x="76947" y="9944"/>
                        <a:pt x="73621" y="11556"/>
                        <a:pt x="70260" y="14127"/>
                      </a:cubicBezTo>
                      <a:cubicBezTo>
                        <a:pt x="69506" y="14882"/>
                        <a:pt x="68752" y="15705"/>
                        <a:pt x="67963" y="16596"/>
                      </a:cubicBezTo>
                      <a:cubicBezTo>
                        <a:pt x="52052" y="28632"/>
                        <a:pt x="14642" y="65665"/>
                        <a:pt x="0" y="154922"/>
                      </a:cubicBezTo>
                      <a:cubicBezTo>
                        <a:pt x="0" y="154922"/>
                        <a:pt x="18482" y="180297"/>
                        <a:pt x="44577" y="187772"/>
                      </a:cubicBezTo>
                      <a:cubicBezTo>
                        <a:pt x="45263" y="187978"/>
                        <a:pt x="45949" y="188081"/>
                        <a:pt x="46634" y="188252"/>
                      </a:cubicBezTo>
                      <a:cubicBezTo>
                        <a:pt x="42108" y="263896"/>
                        <a:pt x="14265" y="389774"/>
                        <a:pt x="24312" y="462572"/>
                      </a:cubicBezTo>
                      <a:cubicBezTo>
                        <a:pt x="33947" y="532558"/>
                        <a:pt x="181223" y="514659"/>
                        <a:pt x="210404" y="508178"/>
                      </a:cubicBezTo>
                      <a:cubicBezTo>
                        <a:pt x="230429" y="503720"/>
                        <a:pt x="245938" y="482642"/>
                        <a:pt x="256935" y="444947"/>
                      </a:cubicBezTo>
                      <a:cubicBezTo>
                        <a:pt x="260604" y="471248"/>
                        <a:pt x="268799" y="502109"/>
                        <a:pt x="287213" y="504029"/>
                      </a:cubicBezTo>
                      <a:cubicBezTo>
                        <a:pt x="317320" y="507149"/>
                        <a:pt x="329801" y="501937"/>
                        <a:pt x="333402" y="490519"/>
                      </a:cubicBezTo>
                      <a:cubicBezTo>
                        <a:pt x="334554" y="486044"/>
                        <a:pt x="334914" y="481401"/>
                        <a:pt x="334465" y="476803"/>
                      </a:cubicBezTo>
                      <a:cubicBezTo>
                        <a:pt x="332510" y="437643"/>
                        <a:pt x="302609" y="344992"/>
                        <a:pt x="289408" y="25871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3" name="Freeform: Shape 6282">
                  <a:extLst>
                    <a:ext uri="{FF2B5EF4-FFF2-40B4-BE49-F238E27FC236}">
                      <a16:creationId xmlns:a16="http://schemas.microsoft.com/office/drawing/2014/main" id="{B43E02F0-82C8-41B8-9A2C-B866C2EB0678}"/>
                    </a:ext>
                  </a:extLst>
                </p:cNvPr>
                <p:cNvSpPr/>
                <p:nvPr/>
              </p:nvSpPr>
              <p:spPr>
                <a:xfrm>
                  <a:off x="4268888" y="1349834"/>
                  <a:ext cx="31584" cy="10043"/>
                </a:xfrm>
                <a:custGeom>
                  <a:avLst/>
                  <a:gdLst>
                    <a:gd name="connsiteX0" fmla="*/ 31584 w 31584"/>
                    <a:gd name="connsiteY0" fmla="*/ 4312 h 10043"/>
                    <a:gd name="connsiteX1" fmla="*/ 13479 w 31584"/>
                    <a:gd name="connsiteY1" fmla="*/ 9935 h 10043"/>
                    <a:gd name="connsiteX2" fmla="*/ 3 w 31584"/>
                    <a:gd name="connsiteY2" fmla="*/ 1774 h 10043"/>
                    <a:gd name="connsiteX3" fmla="*/ 31584 w 31584"/>
                    <a:gd name="connsiteY3" fmla="*/ 4312 h 10043"/>
                  </a:gdLst>
                  <a:ahLst/>
                  <a:cxnLst>
                    <a:cxn ang="0">
                      <a:pos x="connsiteX0" y="connsiteY0"/>
                    </a:cxn>
                    <a:cxn ang="0">
                      <a:pos x="connsiteX1" y="connsiteY1"/>
                    </a:cxn>
                    <a:cxn ang="0">
                      <a:pos x="connsiteX2" y="connsiteY2"/>
                    </a:cxn>
                    <a:cxn ang="0">
                      <a:pos x="connsiteX3" y="connsiteY3"/>
                    </a:cxn>
                  </a:cxnLst>
                  <a:rect l="l" t="t" r="r" b="b"/>
                  <a:pathLst>
                    <a:path w="31584" h="10043">
                      <a:moveTo>
                        <a:pt x="31584" y="4312"/>
                      </a:moveTo>
                      <a:cubicBezTo>
                        <a:pt x="31584" y="4312"/>
                        <a:pt x="30041" y="10964"/>
                        <a:pt x="13479" y="9935"/>
                      </a:cubicBezTo>
                      <a:cubicBezTo>
                        <a:pt x="13479" y="9935"/>
                        <a:pt x="-237" y="9078"/>
                        <a:pt x="3" y="1774"/>
                      </a:cubicBezTo>
                      <a:cubicBezTo>
                        <a:pt x="10486" y="-1274"/>
                        <a:pt x="21722" y="-372"/>
                        <a:pt x="31584" y="4312"/>
                      </a:cubicBezTo>
                      <a:close/>
                    </a:path>
                  </a:pathLst>
                </a:custGeom>
                <a:solidFill>
                  <a:srgbClr val="FFFFF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4" name="Freeform: Shape 6283">
                  <a:extLst>
                    <a:ext uri="{FF2B5EF4-FFF2-40B4-BE49-F238E27FC236}">
                      <a16:creationId xmlns:a16="http://schemas.microsoft.com/office/drawing/2014/main" id="{CE690D65-297B-416F-8C50-8F20C76365AD}"/>
                    </a:ext>
                  </a:extLst>
                </p:cNvPr>
                <p:cNvSpPr/>
                <p:nvPr/>
              </p:nvSpPr>
              <p:spPr>
                <a:xfrm>
                  <a:off x="4521112" y="2147441"/>
                  <a:ext cx="2967045" cy="2967045"/>
                </a:xfrm>
                <a:custGeom>
                  <a:avLst/>
                  <a:gdLst>
                    <a:gd name="connsiteX0" fmla="*/ 0 w 2967045"/>
                    <a:gd name="connsiteY0" fmla="*/ 0 h 2967045"/>
                    <a:gd name="connsiteX1" fmla="*/ 2967045 w 2967045"/>
                    <a:gd name="connsiteY1" fmla="*/ 0 h 2967045"/>
                    <a:gd name="connsiteX2" fmla="*/ 2967045 w 2967045"/>
                    <a:gd name="connsiteY2" fmla="*/ 2967045 h 2967045"/>
                    <a:gd name="connsiteX3" fmla="*/ 0 w 2967045"/>
                    <a:gd name="connsiteY3" fmla="*/ 2967045 h 2967045"/>
                  </a:gdLst>
                  <a:ahLst/>
                  <a:cxnLst>
                    <a:cxn ang="0">
                      <a:pos x="connsiteX0" y="connsiteY0"/>
                    </a:cxn>
                    <a:cxn ang="0">
                      <a:pos x="connsiteX1" y="connsiteY1"/>
                    </a:cxn>
                    <a:cxn ang="0">
                      <a:pos x="connsiteX2" y="connsiteY2"/>
                    </a:cxn>
                    <a:cxn ang="0">
                      <a:pos x="connsiteX3" y="connsiteY3"/>
                    </a:cxn>
                  </a:cxnLst>
                  <a:rect l="l" t="t" r="r" b="b"/>
                  <a:pathLst>
                    <a:path w="2967045" h="2967045">
                      <a:moveTo>
                        <a:pt x="0" y="0"/>
                      </a:moveTo>
                      <a:lnTo>
                        <a:pt x="2967045" y="0"/>
                      </a:lnTo>
                      <a:lnTo>
                        <a:pt x="2967045" y="2967045"/>
                      </a:lnTo>
                      <a:lnTo>
                        <a:pt x="0" y="2967045"/>
                      </a:lnTo>
                      <a:close/>
                    </a:path>
                  </a:pathLst>
                </a:custGeom>
                <a:solidFill>
                  <a:srgbClr val="FFFFFF"/>
                </a:solidFill>
                <a:ln w="3429" cap="flat">
                  <a:noFill/>
                  <a:prstDash val="solid"/>
                  <a:miter/>
                </a:ln>
                <a:effectLst>
                  <a:outerShdw blurRad="50800" dist="38100" dir="16200000" sx="101000" sy="101000" rotWithShape="0">
                    <a:prstClr val="black">
                      <a:alpha val="14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5" name="Freeform: Shape 6284">
                  <a:extLst>
                    <a:ext uri="{FF2B5EF4-FFF2-40B4-BE49-F238E27FC236}">
                      <a16:creationId xmlns:a16="http://schemas.microsoft.com/office/drawing/2014/main" id="{A667DFE6-7734-460E-A439-EE4467B54978}"/>
                    </a:ext>
                  </a:extLst>
                </p:cNvPr>
                <p:cNvSpPr/>
                <p:nvPr/>
              </p:nvSpPr>
              <p:spPr>
                <a:xfrm>
                  <a:off x="7652285" y="2647530"/>
                  <a:ext cx="78371" cy="72454"/>
                </a:xfrm>
                <a:custGeom>
                  <a:avLst/>
                  <a:gdLst>
                    <a:gd name="connsiteX0" fmla="*/ 0 w 78371"/>
                    <a:gd name="connsiteY0" fmla="*/ 72455 h 72454"/>
                    <a:gd name="connsiteX1" fmla="*/ 3429 w 78371"/>
                    <a:gd name="connsiteY1" fmla="*/ 40462 h 72454"/>
                    <a:gd name="connsiteX2" fmla="*/ 19408 w 78371"/>
                    <a:gd name="connsiteY2" fmla="*/ 0 h 72454"/>
                    <a:gd name="connsiteX3" fmla="*/ 68409 w 78371"/>
                    <a:gd name="connsiteY3" fmla="*/ 0 h 72454"/>
                    <a:gd name="connsiteX4" fmla="*/ 78113 w 78371"/>
                    <a:gd name="connsiteY4" fmla="*/ 39331 h 72454"/>
                    <a:gd name="connsiteX5" fmla="*/ 78113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0" y="72455"/>
                      </a:moveTo>
                      <a:cubicBezTo>
                        <a:pt x="0" y="72455"/>
                        <a:pt x="0" y="48452"/>
                        <a:pt x="3429" y="40462"/>
                      </a:cubicBezTo>
                      <a:cubicBezTo>
                        <a:pt x="6858" y="32473"/>
                        <a:pt x="19408" y="0"/>
                        <a:pt x="19408" y="0"/>
                      </a:cubicBezTo>
                      <a:lnTo>
                        <a:pt x="68409" y="0"/>
                      </a:lnTo>
                      <a:cubicBezTo>
                        <a:pt x="68409" y="0"/>
                        <a:pt x="77530" y="29627"/>
                        <a:pt x="78113" y="39331"/>
                      </a:cubicBezTo>
                      <a:cubicBezTo>
                        <a:pt x="78696" y="49035"/>
                        <a:pt x="78113" y="72455"/>
                        <a:pt x="78113"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6" name="Freeform: Shape 6285">
                  <a:extLst>
                    <a:ext uri="{FF2B5EF4-FFF2-40B4-BE49-F238E27FC236}">
                      <a16:creationId xmlns:a16="http://schemas.microsoft.com/office/drawing/2014/main" id="{759A2DFC-DBD3-4BD8-A90F-42F2446FCA58}"/>
                    </a:ext>
                  </a:extLst>
                </p:cNvPr>
                <p:cNvSpPr/>
                <p:nvPr/>
              </p:nvSpPr>
              <p:spPr>
                <a:xfrm>
                  <a:off x="7885213" y="2647530"/>
                  <a:ext cx="78356" cy="72454"/>
                </a:xfrm>
                <a:custGeom>
                  <a:avLst/>
                  <a:gdLst>
                    <a:gd name="connsiteX0" fmla="*/ 78357 w 78356"/>
                    <a:gd name="connsiteY0" fmla="*/ 72455 h 72454"/>
                    <a:gd name="connsiteX1" fmla="*/ 74928 w 78356"/>
                    <a:gd name="connsiteY1" fmla="*/ 40462 h 72454"/>
                    <a:gd name="connsiteX2" fmla="*/ 58948 w 78356"/>
                    <a:gd name="connsiteY2" fmla="*/ 0 h 72454"/>
                    <a:gd name="connsiteX3" fmla="*/ 9914 w 78356"/>
                    <a:gd name="connsiteY3" fmla="*/ 0 h 72454"/>
                    <a:gd name="connsiteX4" fmla="*/ 244 w 78356"/>
                    <a:gd name="connsiteY4" fmla="*/ 39331 h 72454"/>
                    <a:gd name="connsiteX5" fmla="*/ 244 w 78356"/>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6" h="72454">
                      <a:moveTo>
                        <a:pt x="78357" y="72455"/>
                      </a:moveTo>
                      <a:cubicBezTo>
                        <a:pt x="78357" y="72455"/>
                        <a:pt x="78357" y="48452"/>
                        <a:pt x="74928" y="40462"/>
                      </a:cubicBezTo>
                      <a:cubicBezTo>
                        <a:pt x="71499" y="32473"/>
                        <a:pt x="58948" y="0"/>
                        <a:pt x="58948" y="0"/>
                      </a:cubicBezTo>
                      <a:lnTo>
                        <a:pt x="9914" y="0"/>
                      </a:lnTo>
                      <a:cubicBezTo>
                        <a:pt x="9914" y="0"/>
                        <a:pt x="793" y="29627"/>
                        <a:pt x="244" y="39331"/>
                      </a:cubicBezTo>
                      <a:cubicBezTo>
                        <a:pt x="-305" y="49035"/>
                        <a:pt x="244" y="72455"/>
                        <a:pt x="244"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7" name="Freeform: Shape 6286">
                  <a:extLst>
                    <a:ext uri="{FF2B5EF4-FFF2-40B4-BE49-F238E27FC236}">
                      <a16:creationId xmlns:a16="http://schemas.microsoft.com/office/drawing/2014/main" id="{25B752FF-1B0D-4D2A-9F15-B3501552F64C}"/>
                    </a:ext>
                  </a:extLst>
                </p:cNvPr>
                <p:cNvSpPr/>
                <p:nvPr/>
              </p:nvSpPr>
              <p:spPr>
                <a:xfrm>
                  <a:off x="7704440" y="1344916"/>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1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1002" y="81342"/>
                        <a:pt x="54144" y="105311"/>
                      </a:cubicBezTo>
                      <a:lnTo>
                        <a:pt x="0" y="143030"/>
                      </a:lnTo>
                      <a:lnTo>
                        <a:pt x="203820" y="173548"/>
                      </a:lnTo>
                      <a:lnTo>
                        <a:pt x="155197" y="106374"/>
                      </a:lnTo>
                      <a:cubicBezTo>
                        <a:pt x="155197" y="106374"/>
                        <a:pt x="140555" y="34708"/>
                        <a:pt x="148339" y="8201"/>
                      </a:cubicBezTo>
                      <a:cubicBezTo>
                        <a:pt x="156122" y="-18305"/>
                        <a:pt x="62717" y="27918"/>
                        <a:pt x="62717" y="279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8" name="Freeform: Shape 6287">
                  <a:extLst>
                    <a:ext uri="{FF2B5EF4-FFF2-40B4-BE49-F238E27FC236}">
                      <a16:creationId xmlns:a16="http://schemas.microsoft.com/office/drawing/2014/main" id="{4342FF0C-D508-4C6D-A08C-C14C90DF15AF}"/>
                    </a:ext>
                  </a:extLst>
                </p:cNvPr>
                <p:cNvSpPr/>
                <p:nvPr/>
              </p:nvSpPr>
              <p:spPr>
                <a:xfrm>
                  <a:off x="7766883" y="1380206"/>
                  <a:ext cx="83735" cy="37938"/>
                </a:xfrm>
                <a:custGeom>
                  <a:avLst/>
                  <a:gdLst>
                    <a:gd name="connsiteX0" fmla="*/ 0 w 83735"/>
                    <a:gd name="connsiteY0" fmla="*/ 0 h 37938"/>
                    <a:gd name="connsiteX1" fmla="*/ 46463 w 83735"/>
                    <a:gd name="connsiteY1" fmla="*/ 37925 h 37938"/>
                    <a:gd name="connsiteX2" fmla="*/ 83736 w 83735"/>
                    <a:gd name="connsiteY2" fmla="*/ 2743 h 37938"/>
                  </a:gdLst>
                  <a:ahLst/>
                  <a:cxnLst>
                    <a:cxn ang="0">
                      <a:pos x="connsiteX0" y="connsiteY0"/>
                    </a:cxn>
                    <a:cxn ang="0">
                      <a:pos x="connsiteX1" y="connsiteY1"/>
                    </a:cxn>
                    <a:cxn ang="0">
                      <a:pos x="connsiteX2" y="connsiteY2"/>
                    </a:cxn>
                  </a:cxnLst>
                  <a:rect l="l" t="t" r="r" b="b"/>
                  <a:pathLst>
                    <a:path w="83735" h="37938">
                      <a:moveTo>
                        <a:pt x="0" y="0"/>
                      </a:moveTo>
                      <a:cubicBezTo>
                        <a:pt x="0" y="0"/>
                        <a:pt x="16116" y="38782"/>
                        <a:pt x="46463" y="37925"/>
                      </a:cubicBezTo>
                      <a:cubicBezTo>
                        <a:pt x="76810" y="37067"/>
                        <a:pt x="83736" y="2743"/>
                        <a:pt x="83736" y="2743"/>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9" name="Freeform: Shape 6288">
                  <a:extLst>
                    <a:ext uri="{FF2B5EF4-FFF2-40B4-BE49-F238E27FC236}">
                      <a16:creationId xmlns:a16="http://schemas.microsoft.com/office/drawing/2014/main" id="{92F582A4-EEB3-44DB-B6B4-80525A73ED03}"/>
                    </a:ext>
                  </a:extLst>
                </p:cNvPr>
                <p:cNvSpPr/>
                <p:nvPr/>
              </p:nvSpPr>
              <p:spPr>
                <a:xfrm>
                  <a:off x="7728439" y="1194389"/>
                  <a:ext cx="161351" cy="154407"/>
                </a:xfrm>
                <a:custGeom>
                  <a:avLst/>
                  <a:gdLst>
                    <a:gd name="connsiteX0" fmla="*/ 20339 w 161351"/>
                    <a:gd name="connsiteY0" fmla="*/ 154408 h 154407"/>
                    <a:gd name="connsiteX1" fmla="*/ 3708 w 161351"/>
                    <a:gd name="connsiteY1" fmla="*/ 90663 h 154407"/>
                    <a:gd name="connsiteX2" fmla="*/ 66973 w 161351"/>
                    <a:gd name="connsiteY2" fmla="*/ 6275 h 154407"/>
                    <a:gd name="connsiteX3" fmla="*/ 112030 w 161351"/>
                    <a:gd name="connsiteY3" fmla="*/ 0 h 154407"/>
                    <a:gd name="connsiteX4" fmla="*/ 108018 w 161351"/>
                    <a:gd name="connsiteY4" fmla="*/ 13133 h 154407"/>
                    <a:gd name="connsiteX5" fmla="*/ 154755 w 161351"/>
                    <a:gd name="connsiteY5" fmla="*/ 29661 h 154407"/>
                    <a:gd name="connsiteX6" fmla="*/ 142788 w 161351"/>
                    <a:gd name="connsiteY6" fmla="*/ 151082 h 1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51" h="154407">
                      <a:moveTo>
                        <a:pt x="20339" y="154408"/>
                      </a:moveTo>
                      <a:cubicBezTo>
                        <a:pt x="20339" y="154408"/>
                        <a:pt x="10532" y="105476"/>
                        <a:pt x="3708" y="90663"/>
                      </a:cubicBezTo>
                      <a:cubicBezTo>
                        <a:pt x="-3115" y="75849"/>
                        <a:pt x="-8842" y="9704"/>
                        <a:pt x="66973" y="6275"/>
                      </a:cubicBezTo>
                      <a:cubicBezTo>
                        <a:pt x="66973" y="6275"/>
                        <a:pt x="96051" y="9704"/>
                        <a:pt x="112030" y="0"/>
                      </a:cubicBezTo>
                      <a:cubicBezTo>
                        <a:pt x="112030" y="0"/>
                        <a:pt x="112030" y="9704"/>
                        <a:pt x="108018" y="13133"/>
                      </a:cubicBezTo>
                      <a:cubicBezTo>
                        <a:pt x="125403" y="10064"/>
                        <a:pt x="143165" y="16336"/>
                        <a:pt x="154755" y="29661"/>
                      </a:cubicBezTo>
                      <a:cubicBezTo>
                        <a:pt x="175329" y="52464"/>
                        <a:pt x="141039" y="132257"/>
                        <a:pt x="142788" y="1510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0" name="Freeform: Shape 6289">
                  <a:extLst>
                    <a:ext uri="{FF2B5EF4-FFF2-40B4-BE49-F238E27FC236}">
                      <a16:creationId xmlns:a16="http://schemas.microsoft.com/office/drawing/2014/main" id="{7422AAED-839F-4F13-978A-0C3BE41335ED}"/>
                    </a:ext>
                  </a:extLst>
                </p:cNvPr>
                <p:cNvSpPr/>
                <p:nvPr/>
              </p:nvSpPr>
              <p:spPr>
                <a:xfrm>
                  <a:off x="7747371" y="1256625"/>
                  <a:ext cx="125055" cy="146525"/>
                </a:xfrm>
                <a:custGeom>
                  <a:avLst/>
                  <a:gdLst>
                    <a:gd name="connsiteX0" fmla="*/ 62477 w 125055"/>
                    <a:gd name="connsiteY0" fmla="*/ 146521 h 146525"/>
                    <a:gd name="connsiteX1" fmla="*/ 0 w 125055"/>
                    <a:gd name="connsiteY1" fmla="*/ 80582 h 146525"/>
                    <a:gd name="connsiteX2" fmla="*/ 0 w 125055"/>
                    <a:gd name="connsiteY2" fmla="*/ 24003 h 146525"/>
                    <a:gd name="connsiteX3" fmla="*/ 20574 w 125055"/>
                    <a:gd name="connsiteY3" fmla="*/ 0 h 146525"/>
                    <a:gd name="connsiteX4" fmla="*/ 104482 w 125055"/>
                    <a:gd name="connsiteY4" fmla="*/ 0 h 146525"/>
                    <a:gd name="connsiteX5" fmla="*/ 125056 w 125055"/>
                    <a:gd name="connsiteY5" fmla="*/ 24003 h 146525"/>
                    <a:gd name="connsiteX6" fmla="*/ 125056 w 125055"/>
                    <a:gd name="connsiteY6" fmla="*/ 77255 h 146525"/>
                    <a:gd name="connsiteX7" fmla="*/ 62477 w 125055"/>
                    <a:gd name="connsiteY7" fmla="*/ 146521 h 14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55" h="146525">
                      <a:moveTo>
                        <a:pt x="62477" y="146521"/>
                      </a:moveTo>
                      <a:cubicBezTo>
                        <a:pt x="40497" y="146144"/>
                        <a:pt x="0" y="116860"/>
                        <a:pt x="0" y="80582"/>
                      </a:cubicBezTo>
                      <a:lnTo>
                        <a:pt x="0" y="24003"/>
                      </a:lnTo>
                      <a:cubicBezTo>
                        <a:pt x="0" y="10733"/>
                        <a:pt x="9259" y="0"/>
                        <a:pt x="20574" y="0"/>
                      </a:cubicBezTo>
                      <a:lnTo>
                        <a:pt x="104482" y="0"/>
                      </a:lnTo>
                      <a:cubicBezTo>
                        <a:pt x="115763" y="0"/>
                        <a:pt x="125056" y="10836"/>
                        <a:pt x="125056" y="24003"/>
                      </a:cubicBezTo>
                      <a:lnTo>
                        <a:pt x="125056" y="77255"/>
                      </a:lnTo>
                      <a:cubicBezTo>
                        <a:pt x="124850" y="115420"/>
                        <a:pt x="87714" y="146967"/>
                        <a:pt x="62477" y="1465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1" name="Freeform: Shape 6290">
                  <a:extLst>
                    <a:ext uri="{FF2B5EF4-FFF2-40B4-BE49-F238E27FC236}">
                      <a16:creationId xmlns:a16="http://schemas.microsoft.com/office/drawing/2014/main" id="{2098FC8E-F514-4272-A4BA-1BD650C3959C}"/>
                    </a:ext>
                  </a:extLst>
                </p:cNvPr>
                <p:cNvSpPr/>
                <p:nvPr/>
              </p:nvSpPr>
              <p:spPr>
                <a:xfrm>
                  <a:off x="7744598" y="1243714"/>
                  <a:ext cx="126018" cy="67123"/>
                </a:xfrm>
                <a:custGeom>
                  <a:avLst/>
                  <a:gdLst>
                    <a:gd name="connsiteX0" fmla="*/ 2774 w 126018"/>
                    <a:gd name="connsiteY0" fmla="*/ 67123 h 67123"/>
                    <a:gd name="connsiteX1" fmla="*/ 29828 w 126018"/>
                    <a:gd name="connsiteY1" fmla="*/ 27896 h 67123"/>
                    <a:gd name="connsiteX2" fmla="*/ 125601 w 126018"/>
                    <a:gd name="connsiteY2" fmla="*/ 19666 h 67123"/>
                    <a:gd name="connsiteX3" fmla="*/ 2774 w 126018"/>
                    <a:gd name="connsiteY3" fmla="*/ 11094 h 67123"/>
                    <a:gd name="connsiteX4" fmla="*/ 2774 w 126018"/>
                    <a:gd name="connsiteY4" fmla="*/ 67123 h 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8" h="67123">
                      <a:moveTo>
                        <a:pt x="2774" y="67123"/>
                      </a:moveTo>
                      <a:cubicBezTo>
                        <a:pt x="2774" y="67123"/>
                        <a:pt x="2774" y="33108"/>
                        <a:pt x="29828" y="27896"/>
                      </a:cubicBezTo>
                      <a:cubicBezTo>
                        <a:pt x="56883" y="22684"/>
                        <a:pt x="117062" y="44458"/>
                        <a:pt x="125601" y="19666"/>
                      </a:cubicBezTo>
                      <a:cubicBezTo>
                        <a:pt x="134139" y="-5126"/>
                        <a:pt x="9015" y="-4714"/>
                        <a:pt x="2774" y="11094"/>
                      </a:cubicBezTo>
                      <a:cubicBezTo>
                        <a:pt x="-3467" y="26901"/>
                        <a:pt x="2774" y="67123"/>
                        <a:pt x="2774" y="6712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2" name="Freeform: Shape 6291">
                  <a:extLst>
                    <a:ext uri="{FF2B5EF4-FFF2-40B4-BE49-F238E27FC236}">
                      <a16:creationId xmlns:a16="http://schemas.microsoft.com/office/drawing/2014/main" id="{A43E5D1C-B757-4278-8B8C-0E779149756D}"/>
                    </a:ext>
                  </a:extLst>
                </p:cNvPr>
                <p:cNvSpPr/>
                <p:nvPr/>
              </p:nvSpPr>
              <p:spPr>
                <a:xfrm>
                  <a:off x="7648506" y="1888761"/>
                  <a:ext cx="192717" cy="778977"/>
                </a:xfrm>
                <a:custGeom>
                  <a:avLst/>
                  <a:gdLst>
                    <a:gd name="connsiteX0" fmla="*/ 9917 w 192717"/>
                    <a:gd name="connsiteY0" fmla="*/ 0 h 778977"/>
                    <a:gd name="connsiteX1" fmla="*/ 5700 w 192717"/>
                    <a:gd name="connsiteY1" fmla="*/ 411480 h 778977"/>
                    <a:gd name="connsiteX2" fmla="*/ 5700 w 192717"/>
                    <a:gd name="connsiteY2" fmla="*/ 768919 h 778977"/>
                    <a:gd name="connsiteX3" fmla="*/ 91184 w 192717"/>
                    <a:gd name="connsiteY3" fmla="*/ 768919 h 778977"/>
                    <a:gd name="connsiteX4" fmla="*/ 139636 w 192717"/>
                    <a:gd name="connsiteY4" fmla="*/ 411480 h 778977"/>
                    <a:gd name="connsiteX5" fmla="*/ 192717 w 192717"/>
                    <a:gd name="connsiteY5" fmla="*/ 11521 h 7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77">
                      <a:moveTo>
                        <a:pt x="9917" y="0"/>
                      </a:moveTo>
                      <a:cubicBezTo>
                        <a:pt x="9917" y="0"/>
                        <a:pt x="18524" y="261941"/>
                        <a:pt x="5700" y="411480"/>
                      </a:cubicBezTo>
                      <a:cubicBezTo>
                        <a:pt x="-7125" y="561019"/>
                        <a:pt x="5700" y="768919"/>
                        <a:pt x="5700" y="768919"/>
                      </a:cubicBezTo>
                      <a:cubicBezTo>
                        <a:pt x="5700" y="768919"/>
                        <a:pt x="46848" y="791550"/>
                        <a:pt x="91184" y="768919"/>
                      </a:cubicBezTo>
                      <a:cubicBezTo>
                        <a:pt x="91184" y="768919"/>
                        <a:pt x="139945" y="480197"/>
                        <a:pt x="139636" y="411480"/>
                      </a:cubicBezTo>
                      <a:cubicBezTo>
                        <a:pt x="139328" y="338305"/>
                        <a:pt x="192717" y="11521"/>
                        <a:pt x="192717" y="115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3" name="Freeform: Shape 6292">
                  <a:extLst>
                    <a:ext uri="{FF2B5EF4-FFF2-40B4-BE49-F238E27FC236}">
                      <a16:creationId xmlns:a16="http://schemas.microsoft.com/office/drawing/2014/main" id="{E6A0FC34-D901-4651-8B66-333840726813}"/>
                    </a:ext>
                  </a:extLst>
                </p:cNvPr>
                <p:cNvSpPr/>
                <p:nvPr/>
              </p:nvSpPr>
              <p:spPr>
                <a:xfrm>
                  <a:off x="7774803" y="1888213"/>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32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797" y="120838"/>
                        <a:pt x="0" y="11864"/>
                        <a:pt x="0" y="11864"/>
                      </a:cubicBezTo>
                      <a:lnTo>
                        <a:pt x="189932" y="0"/>
                      </a:lnTo>
                      <a:cubicBezTo>
                        <a:pt x="189932" y="0"/>
                        <a:pt x="174296" y="262387"/>
                        <a:pt x="187121" y="411823"/>
                      </a:cubicBezTo>
                      <a:cubicBezTo>
                        <a:pt x="199945" y="561259"/>
                        <a:pt x="187018" y="769262"/>
                        <a:pt x="187018" y="76926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4" name="Freeform: Shape 6293">
                  <a:extLst>
                    <a:ext uri="{FF2B5EF4-FFF2-40B4-BE49-F238E27FC236}">
                      <a16:creationId xmlns:a16="http://schemas.microsoft.com/office/drawing/2014/main" id="{7BDB73F3-4A9D-40FA-8CB8-71AA7128C63B}"/>
                    </a:ext>
                  </a:extLst>
                </p:cNvPr>
                <p:cNvSpPr/>
                <p:nvPr/>
              </p:nvSpPr>
              <p:spPr>
                <a:xfrm>
                  <a:off x="7649738" y="1450226"/>
                  <a:ext cx="321547" cy="497787"/>
                </a:xfrm>
                <a:custGeom>
                  <a:avLst/>
                  <a:gdLst>
                    <a:gd name="connsiteX0" fmla="*/ 312735 w 321547"/>
                    <a:gd name="connsiteY0" fmla="*/ 482118 h 497787"/>
                    <a:gd name="connsiteX1" fmla="*/ 157881 w 321547"/>
                    <a:gd name="connsiteY1" fmla="*/ 497788 h 497787"/>
                    <a:gd name="connsiteX2" fmla="*/ 62761 w 321547"/>
                    <a:gd name="connsiteY2" fmla="*/ 490518 h 497787"/>
                    <a:gd name="connsiteX3" fmla="*/ 9851 w 321547"/>
                    <a:gd name="connsiteY3" fmla="*/ 482118 h 497787"/>
                    <a:gd name="connsiteX4" fmla="*/ 2993 w 321547"/>
                    <a:gd name="connsiteY4" fmla="*/ 402599 h 497787"/>
                    <a:gd name="connsiteX5" fmla="*/ 6422 w 321547"/>
                    <a:gd name="connsiteY5" fmla="*/ 228166 h 497787"/>
                    <a:gd name="connsiteX6" fmla="*/ 6765 w 321547"/>
                    <a:gd name="connsiteY6" fmla="*/ 205912 h 497787"/>
                    <a:gd name="connsiteX7" fmla="*/ 45479 w 321547"/>
                    <a:gd name="connsiteY7" fmla="*/ 12619 h 497787"/>
                    <a:gd name="connsiteX8" fmla="*/ 108709 w 321547"/>
                    <a:gd name="connsiteY8" fmla="*/ 0 h 497787"/>
                    <a:gd name="connsiteX9" fmla="*/ 160144 w 321547"/>
                    <a:gd name="connsiteY9" fmla="*/ 38885 h 497787"/>
                    <a:gd name="connsiteX10" fmla="*/ 209899 w 321547"/>
                    <a:gd name="connsiteY10" fmla="*/ 1166 h 497787"/>
                    <a:gd name="connsiteX11" fmla="*/ 287943 w 321547"/>
                    <a:gd name="connsiteY11" fmla="*/ 16219 h 497787"/>
                    <a:gd name="connsiteX12" fmla="*/ 301831 w 321547"/>
                    <a:gd name="connsiteY12" fmla="*/ 249700 h 497787"/>
                    <a:gd name="connsiteX13" fmla="*/ 312735 w 321547"/>
                    <a:gd name="connsiteY13" fmla="*/ 482118 h 49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47" h="497787">
                      <a:moveTo>
                        <a:pt x="312735" y="482118"/>
                      </a:moveTo>
                      <a:cubicBezTo>
                        <a:pt x="312735" y="482118"/>
                        <a:pt x="231742" y="497788"/>
                        <a:pt x="157881" y="497788"/>
                      </a:cubicBezTo>
                      <a:cubicBezTo>
                        <a:pt x="126060" y="497394"/>
                        <a:pt x="94273" y="494966"/>
                        <a:pt x="62761" y="490518"/>
                      </a:cubicBezTo>
                      <a:cubicBezTo>
                        <a:pt x="31900" y="486438"/>
                        <a:pt x="9851" y="482118"/>
                        <a:pt x="9851" y="482118"/>
                      </a:cubicBezTo>
                      <a:cubicBezTo>
                        <a:pt x="9851" y="482118"/>
                        <a:pt x="-6574" y="483558"/>
                        <a:pt x="2993" y="402599"/>
                      </a:cubicBezTo>
                      <a:cubicBezTo>
                        <a:pt x="10366" y="340877"/>
                        <a:pt x="8068" y="285396"/>
                        <a:pt x="6422" y="228166"/>
                      </a:cubicBezTo>
                      <a:cubicBezTo>
                        <a:pt x="6217" y="221822"/>
                        <a:pt x="6422" y="214278"/>
                        <a:pt x="6765" y="205912"/>
                      </a:cubicBezTo>
                      <a:cubicBezTo>
                        <a:pt x="9920" y="139183"/>
                        <a:pt x="30083" y="19065"/>
                        <a:pt x="45479" y="12619"/>
                      </a:cubicBezTo>
                      <a:cubicBezTo>
                        <a:pt x="45479" y="12619"/>
                        <a:pt x="68316" y="4115"/>
                        <a:pt x="108709" y="0"/>
                      </a:cubicBezTo>
                      <a:cubicBezTo>
                        <a:pt x="108709" y="789"/>
                        <a:pt x="132164" y="35044"/>
                        <a:pt x="160144" y="38885"/>
                      </a:cubicBezTo>
                      <a:cubicBezTo>
                        <a:pt x="177289" y="32027"/>
                        <a:pt x="191005" y="26232"/>
                        <a:pt x="209899" y="1166"/>
                      </a:cubicBezTo>
                      <a:cubicBezTo>
                        <a:pt x="236234" y="4262"/>
                        <a:pt x="262329" y="9293"/>
                        <a:pt x="287943" y="16219"/>
                      </a:cubicBezTo>
                      <a:cubicBezTo>
                        <a:pt x="287943" y="16219"/>
                        <a:pt x="290858" y="28941"/>
                        <a:pt x="301831" y="249700"/>
                      </a:cubicBezTo>
                      <a:cubicBezTo>
                        <a:pt x="306220" y="337071"/>
                        <a:pt x="336052" y="482426"/>
                        <a:pt x="312735" y="482118"/>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5" name="Freeform: Shape 6294">
                  <a:extLst>
                    <a:ext uri="{FF2B5EF4-FFF2-40B4-BE49-F238E27FC236}">
                      <a16:creationId xmlns:a16="http://schemas.microsoft.com/office/drawing/2014/main" id="{FF3610CB-6E11-467C-87C5-4F548AE8B131}"/>
                    </a:ext>
                  </a:extLst>
                </p:cNvPr>
                <p:cNvSpPr/>
                <p:nvPr/>
              </p:nvSpPr>
              <p:spPr>
                <a:xfrm>
                  <a:off x="7649738" y="1656207"/>
                  <a:ext cx="81740" cy="284607"/>
                </a:xfrm>
                <a:custGeom>
                  <a:avLst/>
                  <a:gdLst>
                    <a:gd name="connsiteX0" fmla="*/ 62761 w 81740"/>
                    <a:gd name="connsiteY0" fmla="*/ 284607 h 284607"/>
                    <a:gd name="connsiteX1" fmla="*/ 9851 w 81740"/>
                    <a:gd name="connsiteY1" fmla="*/ 276206 h 284607"/>
                    <a:gd name="connsiteX2" fmla="*/ 2993 w 81740"/>
                    <a:gd name="connsiteY2" fmla="*/ 196687 h 284607"/>
                    <a:gd name="connsiteX3" fmla="*/ 6422 w 81740"/>
                    <a:gd name="connsiteY3" fmla="*/ 22254 h 284607"/>
                    <a:gd name="connsiteX4" fmla="*/ 6765 w 81740"/>
                    <a:gd name="connsiteY4" fmla="*/ 0 h 284607"/>
                    <a:gd name="connsiteX5" fmla="*/ 78260 w 81740"/>
                    <a:gd name="connsiteY5" fmla="*/ 155642 h 284607"/>
                    <a:gd name="connsiteX6" fmla="*/ 62761 w 81740"/>
                    <a:gd name="connsiteY6" fmla="*/ 284607 h 2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0" h="284607">
                      <a:moveTo>
                        <a:pt x="62761" y="284607"/>
                      </a:moveTo>
                      <a:cubicBezTo>
                        <a:pt x="31900" y="280526"/>
                        <a:pt x="9851" y="276206"/>
                        <a:pt x="9851" y="276206"/>
                      </a:cubicBezTo>
                      <a:cubicBezTo>
                        <a:pt x="9851" y="276206"/>
                        <a:pt x="-6574" y="277646"/>
                        <a:pt x="2993" y="196687"/>
                      </a:cubicBezTo>
                      <a:cubicBezTo>
                        <a:pt x="10366" y="134965"/>
                        <a:pt x="8068" y="79484"/>
                        <a:pt x="6422" y="22254"/>
                      </a:cubicBezTo>
                      <a:cubicBezTo>
                        <a:pt x="6217" y="15911"/>
                        <a:pt x="6422" y="8367"/>
                        <a:pt x="6765" y="0"/>
                      </a:cubicBezTo>
                      <a:cubicBezTo>
                        <a:pt x="11463" y="7544"/>
                        <a:pt x="64098" y="92583"/>
                        <a:pt x="78260" y="155642"/>
                      </a:cubicBezTo>
                      <a:cubicBezTo>
                        <a:pt x="88753" y="201625"/>
                        <a:pt x="73151" y="255906"/>
                        <a:pt x="62761" y="284607"/>
                      </a:cubicBezTo>
                      <a:close/>
                    </a:path>
                  </a:pathLst>
                </a:custGeom>
                <a:solidFill>
                  <a:srgbClr val="27437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6" name="Freeform: Shape 6295">
                  <a:extLst>
                    <a:ext uri="{FF2B5EF4-FFF2-40B4-BE49-F238E27FC236}">
                      <a16:creationId xmlns:a16="http://schemas.microsoft.com/office/drawing/2014/main" id="{678EF108-DC71-4999-88F0-00972A44E8F3}"/>
                    </a:ext>
                  </a:extLst>
                </p:cNvPr>
                <p:cNvSpPr/>
                <p:nvPr/>
              </p:nvSpPr>
              <p:spPr>
                <a:xfrm>
                  <a:off x="7807619" y="2024413"/>
                  <a:ext cx="50922" cy="275725"/>
                </a:xfrm>
                <a:custGeom>
                  <a:avLst/>
                  <a:gdLst>
                    <a:gd name="connsiteX0" fmla="*/ 20265 w 50922"/>
                    <a:gd name="connsiteY0" fmla="*/ 275726 h 275725"/>
                    <a:gd name="connsiteX1" fmla="*/ 0 w 50922"/>
                    <a:gd name="connsiteY1" fmla="*/ 91040 h 275725"/>
                    <a:gd name="connsiteX2" fmla="*/ 39056 w 50922"/>
                    <a:gd name="connsiteY2" fmla="*/ 0 h 275725"/>
                    <a:gd name="connsiteX3" fmla="*/ 20265 w 50922"/>
                    <a:gd name="connsiteY3" fmla="*/ 275726 h 275725"/>
                  </a:gdLst>
                  <a:ahLst/>
                  <a:cxnLst>
                    <a:cxn ang="0">
                      <a:pos x="connsiteX0" y="connsiteY0"/>
                    </a:cxn>
                    <a:cxn ang="0">
                      <a:pos x="connsiteX1" y="connsiteY1"/>
                    </a:cxn>
                    <a:cxn ang="0">
                      <a:pos x="connsiteX2" y="connsiteY2"/>
                    </a:cxn>
                    <a:cxn ang="0">
                      <a:pos x="connsiteX3" y="connsiteY3"/>
                    </a:cxn>
                  </a:cxnLst>
                  <a:rect l="l" t="t" r="r" b="b"/>
                  <a:pathLst>
                    <a:path w="50922" h="275725">
                      <a:moveTo>
                        <a:pt x="20265" y="275726"/>
                      </a:moveTo>
                      <a:cubicBezTo>
                        <a:pt x="20265" y="244865"/>
                        <a:pt x="10973" y="168673"/>
                        <a:pt x="0" y="91040"/>
                      </a:cubicBezTo>
                      <a:cubicBezTo>
                        <a:pt x="11350" y="44646"/>
                        <a:pt x="39056" y="0"/>
                        <a:pt x="39056" y="0"/>
                      </a:cubicBezTo>
                      <a:cubicBezTo>
                        <a:pt x="74135" y="98344"/>
                        <a:pt x="20265" y="275726"/>
                        <a:pt x="20265" y="2757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7" name="Freeform: Shape 6296">
                  <a:extLst>
                    <a:ext uri="{FF2B5EF4-FFF2-40B4-BE49-F238E27FC236}">
                      <a16:creationId xmlns:a16="http://schemas.microsoft.com/office/drawing/2014/main" id="{4E46D0FC-D893-4CCA-8649-5C037EC7B472}"/>
                    </a:ext>
                  </a:extLst>
                </p:cNvPr>
                <p:cNvSpPr/>
                <p:nvPr/>
              </p:nvSpPr>
              <p:spPr>
                <a:xfrm>
                  <a:off x="7483099" y="1461474"/>
                  <a:ext cx="216438" cy="445015"/>
                </a:xfrm>
                <a:custGeom>
                  <a:avLst/>
                  <a:gdLst>
                    <a:gd name="connsiteX0" fmla="*/ 98343 w 216438"/>
                    <a:gd name="connsiteY0" fmla="*/ 264170 h 445015"/>
                    <a:gd name="connsiteX1" fmla="*/ 113088 w 216438"/>
                    <a:gd name="connsiteY1" fmla="*/ 304221 h 445015"/>
                    <a:gd name="connsiteX2" fmla="*/ 167404 w 216438"/>
                    <a:gd name="connsiteY2" fmla="*/ 414909 h 445015"/>
                    <a:gd name="connsiteX3" fmla="*/ 157117 w 216438"/>
                    <a:gd name="connsiteY3" fmla="*/ 445016 h 445015"/>
                    <a:gd name="connsiteX4" fmla="*/ 39811 w 216438"/>
                    <a:gd name="connsiteY4" fmla="*/ 332819 h 445015"/>
                    <a:gd name="connsiteX5" fmla="*/ 0 w 216438"/>
                    <a:gd name="connsiteY5" fmla="*/ 268114 h 445015"/>
                    <a:gd name="connsiteX6" fmla="*/ 216438 w 216438"/>
                    <a:gd name="connsiteY6" fmla="*/ 0 h 445015"/>
                    <a:gd name="connsiteX7" fmla="*/ 205877 w 216438"/>
                    <a:gd name="connsiteY7" fmla="*/ 170730 h 445015"/>
                    <a:gd name="connsiteX8" fmla="*/ 98343 w 216438"/>
                    <a:gd name="connsiteY8" fmla="*/ 264170 h 44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15">
                      <a:moveTo>
                        <a:pt x="98343" y="264170"/>
                      </a:moveTo>
                      <a:cubicBezTo>
                        <a:pt x="96423" y="265748"/>
                        <a:pt x="103144" y="282447"/>
                        <a:pt x="113088" y="304221"/>
                      </a:cubicBezTo>
                      <a:cubicBezTo>
                        <a:pt x="133662" y="348798"/>
                        <a:pt x="167404" y="414909"/>
                        <a:pt x="167404" y="414909"/>
                      </a:cubicBezTo>
                      <a:cubicBezTo>
                        <a:pt x="164798" y="425210"/>
                        <a:pt x="161369" y="435277"/>
                        <a:pt x="157117" y="445016"/>
                      </a:cubicBezTo>
                      <a:cubicBezTo>
                        <a:pt x="100058" y="400199"/>
                        <a:pt x="63265" y="362068"/>
                        <a:pt x="39811" y="332819"/>
                      </a:cubicBezTo>
                      <a:cubicBezTo>
                        <a:pt x="6789" y="291671"/>
                        <a:pt x="0" y="268114"/>
                        <a:pt x="0" y="268114"/>
                      </a:cubicBezTo>
                      <a:cubicBezTo>
                        <a:pt x="126873" y="9533"/>
                        <a:pt x="216438" y="0"/>
                        <a:pt x="216438" y="0"/>
                      </a:cubicBezTo>
                      <a:lnTo>
                        <a:pt x="205877" y="170730"/>
                      </a:lnTo>
                      <a:cubicBezTo>
                        <a:pt x="205877" y="170730"/>
                        <a:pt x="104242" y="259267"/>
                        <a:pt x="98343" y="264170"/>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8" name="Freeform: Shape 6297">
                  <a:extLst>
                    <a:ext uri="{FF2B5EF4-FFF2-40B4-BE49-F238E27FC236}">
                      <a16:creationId xmlns:a16="http://schemas.microsoft.com/office/drawing/2014/main" id="{7217D1DB-B561-41EE-B9BF-8023CD1E22DA}"/>
                    </a:ext>
                  </a:extLst>
                </p:cNvPr>
                <p:cNvSpPr/>
                <p:nvPr/>
              </p:nvSpPr>
              <p:spPr>
                <a:xfrm>
                  <a:off x="7639093" y="1862229"/>
                  <a:ext cx="59080" cy="46841"/>
                </a:xfrm>
                <a:custGeom>
                  <a:avLst/>
                  <a:gdLst>
                    <a:gd name="connsiteX0" fmla="*/ 4654 w 59080"/>
                    <a:gd name="connsiteY0" fmla="*/ 17411 h 46841"/>
                    <a:gd name="connsiteX1" fmla="*/ 47962 w 59080"/>
                    <a:gd name="connsiteY1" fmla="*/ 4861 h 46841"/>
                    <a:gd name="connsiteX2" fmla="*/ 53106 w 59080"/>
                    <a:gd name="connsiteY2" fmla="*/ 44192 h 46841"/>
                    <a:gd name="connsiteX3" fmla="*/ 20599 w 59080"/>
                    <a:gd name="connsiteY3" fmla="*/ 37917 h 46841"/>
                    <a:gd name="connsiteX4" fmla="*/ 1122 w 59080"/>
                    <a:gd name="connsiteY4" fmla="*/ 44261 h 46841"/>
                    <a:gd name="connsiteX5" fmla="*/ 4654 w 59080"/>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80" h="46841">
                      <a:moveTo>
                        <a:pt x="4654" y="17411"/>
                      </a:moveTo>
                      <a:cubicBezTo>
                        <a:pt x="4654" y="17411"/>
                        <a:pt x="35515" y="-11118"/>
                        <a:pt x="47962" y="4861"/>
                      </a:cubicBezTo>
                      <a:cubicBezTo>
                        <a:pt x="60409" y="20840"/>
                        <a:pt x="62809" y="46009"/>
                        <a:pt x="53106" y="44192"/>
                      </a:cubicBezTo>
                      <a:cubicBezTo>
                        <a:pt x="43402" y="42375"/>
                        <a:pt x="23479" y="33356"/>
                        <a:pt x="20599" y="37917"/>
                      </a:cubicBezTo>
                      <a:cubicBezTo>
                        <a:pt x="17718" y="42477"/>
                        <a:pt x="4997" y="51187"/>
                        <a:pt x="1122" y="44261"/>
                      </a:cubicBezTo>
                      <a:cubicBezTo>
                        <a:pt x="-2753" y="37334"/>
                        <a:pt x="4654" y="17411"/>
                        <a:pt x="4654"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9" name="Freeform: Shape 6298">
                  <a:extLst>
                    <a:ext uri="{FF2B5EF4-FFF2-40B4-BE49-F238E27FC236}">
                      <a16:creationId xmlns:a16="http://schemas.microsoft.com/office/drawing/2014/main" id="{DC687DE8-86D7-4AFC-AB7E-DD4C2FEEDA88}"/>
                    </a:ext>
                  </a:extLst>
                </p:cNvPr>
                <p:cNvSpPr/>
                <p:nvPr/>
              </p:nvSpPr>
              <p:spPr>
                <a:xfrm>
                  <a:off x="7522909" y="1765694"/>
                  <a:ext cx="127592" cy="140794"/>
                </a:xfrm>
                <a:custGeom>
                  <a:avLst/>
                  <a:gdLst>
                    <a:gd name="connsiteX0" fmla="*/ 127593 w 127592"/>
                    <a:gd name="connsiteY0" fmla="*/ 110688 h 140794"/>
                    <a:gd name="connsiteX1" fmla="*/ 117306 w 127592"/>
                    <a:gd name="connsiteY1" fmla="*/ 140795 h 140794"/>
                    <a:gd name="connsiteX2" fmla="*/ 0 w 127592"/>
                    <a:gd name="connsiteY2" fmla="*/ 28598 h 140794"/>
                    <a:gd name="connsiteX3" fmla="*/ 73278 w 127592"/>
                    <a:gd name="connsiteY3" fmla="*/ 0 h 140794"/>
                    <a:gd name="connsiteX4" fmla="*/ 127593 w 127592"/>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794">
                      <a:moveTo>
                        <a:pt x="127593" y="110688"/>
                      </a:moveTo>
                      <a:cubicBezTo>
                        <a:pt x="124987" y="120989"/>
                        <a:pt x="121558" y="131056"/>
                        <a:pt x="117306" y="140795"/>
                      </a:cubicBezTo>
                      <a:cubicBezTo>
                        <a:pt x="60247" y="95978"/>
                        <a:pt x="23454" y="57847"/>
                        <a:pt x="0" y="28598"/>
                      </a:cubicBezTo>
                      <a:cubicBezTo>
                        <a:pt x="17694" y="27295"/>
                        <a:pt x="43514" y="20951"/>
                        <a:pt x="73278" y="0"/>
                      </a:cubicBezTo>
                      <a:cubicBezTo>
                        <a:pt x="93680" y="44817"/>
                        <a:pt x="127593" y="110688"/>
                        <a:pt x="127593"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0" name="Freeform: Shape 6299">
                  <a:extLst>
                    <a:ext uri="{FF2B5EF4-FFF2-40B4-BE49-F238E27FC236}">
                      <a16:creationId xmlns:a16="http://schemas.microsoft.com/office/drawing/2014/main" id="{D72F5D3C-003A-4393-8ACD-8FFCC21AAA5D}"/>
                    </a:ext>
                  </a:extLst>
                </p:cNvPr>
                <p:cNvSpPr/>
                <p:nvPr/>
              </p:nvSpPr>
              <p:spPr>
                <a:xfrm>
                  <a:off x="7928937" y="1464183"/>
                  <a:ext cx="212220" cy="442306"/>
                </a:xfrm>
                <a:custGeom>
                  <a:avLst/>
                  <a:gdLst>
                    <a:gd name="connsiteX0" fmla="*/ 212221 w 212220"/>
                    <a:gd name="connsiteY0" fmla="*/ 265405 h 442306"/>
                    <a:gd name="connsiteX1" fmla="*/ 172444 w 212220"/>
                    <a:gd name="connsiteY1" fmla="*/ 330110 h 442306"/>
                    <a:gd name="connsiteX2" fmla="*/ 55104 w 212220"/>
                    <a:gd name="connsiteY2" fmla="*/ 442307 h 442306"/>
                    <a:gd name="connsiteX3" fmla="*/ 44817 w 212220"/>
                    <a:gd name="connsiteY3" fmla="*/ 412200 h 442306"/>
                    <a:gd name="connsiteX4" fmla="*/ 99166 w 212220"/>
                    <a:gd name="connsiteY4" fmla="*/ 301512 h 442306"/>
                    <a:gd name="connsiteX5" fmla="*/ 113877 w 212220"/>
                    <a:gd name="connsiteY5" fmla="*/ 261461 h 442306"/>
                    <a:gd name="connsiteX6" fmla="*/ 19511 w 212220"/>
                    <a:gd name="connsiteY6" fmla="*/ 179645 h 442306"/>
                    <a:gd name="connsiteX7" fmla="*/ 6344 w 212220"/>
                    <a:gd name="connsiteY7" fmla="*/ 168158 h 442306"/>
                    <a:gd name="connsiteX8" fmla="*/ 0 w 212220"/>
                    <a:gd name="connsiteY8" fmla="*/ 0 h 442306"/>
                    <a:gd name="connsiteX9" fmla="*/ 212221 w 212220"/>
                    <a:gd name="connsiteY9" fmla="*/ 265405 h 4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306">
                      <a:moveTo>
                        <a:pt x="212221" y="265405"/>
                      </a:moveTo>
                      <a:cubicBezTo>
                        <a:pt x="212221" y="265405"/>
                        <a:pt x="205363" y="288996"/>
                        <a:pt x="172444" y="330110"/>
                      </a:cubicBezTo>
                      <a:cubicBezTo>
                        <a:pt x="148956" y="359359"/>
                        <a:pt x="112162" y="397490"/>
                        <a:pt x="55104" y="442307"/>
                      </a:cubicBezTo>
                      <a:cubicBezTo>
                        <a:pt x="50852" y="432568"/>
                        <a:pt x="47423" y="422501"/>
                        <a:pt x="44817" y="412200"/>
                      </a:cubicBezTo>
                      <a:cubicBezTo>
                        <a:pt x="44817" y="412200"/>
                        <a:pt x="78730" y="346192"/>
                        <a:pt x="99166" y="301512"/>
                      </a:cubicBezTo>
                      <a:cubicBezTo>
                        <a:pt x="109076" y="279738"/>
                        <a:pt x="115831" y="263039"/>
                        <a:pt x="113877" y="261461"/>
                      </a:cubicBezTo>
                      <a:cubicBezTo>
                        <a:pt x="109317" y="257655"/>
                        <a:pt x="47217" y="203683"/>
                        <a:pt x="19511" y="179645"/>
                      </a:cubicBezTo>
                      <a:lnTo>
                        <a:pt x="6344" y="168158"/>
                      </a:lnTo>
                      <a:lnTo>
                        <a:pt x="0" y="0"/>
                      </a:lnTo>
                      <a:cubicBezTo>
                        <a:pt x="0" y="0"/>
                        <a:pt x="85176" y="6858"/>
                        <a:pt x="212221" y="265405"/>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1" name="Freeform: Shape 6300">
                  <a:extLst>
                    <a:ext uri="{FF2B5EF4-FFF2-40B4-BE49-F238E27FC236}">
                      <a16:creationId xmlns:a16="http://schemas.microsoft.com/office/drawing/2014/main" id="{F36006E6-B151-47E3-86CC-451E8FFFFC93}"/>
                    </a:ext>
                  </a:extLst>
                </p:cNvPr>
                <p:cNvSpPr/>
                <p:nvPr/>
              </p:nvSpPr>
              <p:spPr>
                <a:xfrm>
                  <a:off x="7926097" y="1862229"/>
                  <a:ext cx="59065" cy="46841"/>
                </a:xfrm>
                <a:custGeom>
                  <a:avLst/>
                  <a:gdLst>
                    <a:gd name="connsiteX0" fmla="*/ 54412 w 59065"/>
                    <a:gd name="connsiteY0" fmla="*/ 17411 h 46841"/>
                    <a:gd name="connsiteX1" fmla="*/ 11103 w 59065"/>
                    <a:gd name="connsiteY1" fmla="*/ 4861 h 46841"/>
                    <a:gd name="connsiteX2" fmla="*/ 5960 w 59065"/>
                    <a:gd name="connsiteY2" fmla="*/ 44192 h 46841"/>
                    <a:gd name="connsiteX3" fmla="*/ 38467 w 59065"/>
                    <a:gd name="connsiteY3" fmla="*/ 37917 h 46841"/>
                    <a:gd name="connsiteX4" fmla="*/ 57944 w 59065"/>
                    <a:gd name="connsiteY4" fmla="*/ 44261 h 46841"/>
                    <a:gd name="connsiteX5" fmla="*/ 54412 w 59065"/>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65" h="46841">
                      <a:moveTo>
                        <a:pt x="54412" y="17411"/>
                      </a:moveTo>
                      <a:cubicBezTo>
                        <a:pt x="54412" y="17411"/>
                        <a:pt x="23551" y="-11118"/>
                        <a:pt x="11103" y="4861"/>
                      </a:cubicBezTo>
                      <a:cubicBezTo>
                        <a:pt x="-1344" y="20840"/>
                        <a:pt x="-3710" y="46009"/>
                        <a:pt x="5960" y="44192"/>
                      </a:cubicBezTo>
                      <a:cubicBezTo>
                        <a:pt x="15630" y="42375"/>
                        <a:pt x="35621" y="33356"/>
                        <a:pt x="38467" y="37917"/>
                      </a:cubicBezTo>
                      <a:cubicBezTo>
                        <a:pt x="41313" y="42477"/>
                        <a:pt x="54069" y="51187"/>
                        <a:pt x="57944" y="44261"/>
                      </a:cubicBezTo>
                      <a:cubicBezTo>
                        <a:pt x="61818" y="37334"/>
                        <a:pt x="54412" y="17411"/>
                        <a:pt x="54412"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2" name="Freeform: Shape 6301">
                  <a:extLst>
                    <a:ext uri="{FF2B5EF4-FFF2-40B4-BE49-F238E27FC236}">
                      <a16:creationId xmlns:a16="http://schemas.microsoft.com/office/drawing/2014/main" id="{945FFC77-0E38-4F07-A814-036DC9E2F873}"/>
                    </a:ext>
                  </a:extLst>
                </p:cNvPr>
                <p:cNvSpPr/>
                <p:nvPr/>
              </p:nvSpPr>
              <p:spPr>
                <a:xfrm>
                  <a:off x="7973754" y="1765694"/>
                  <a:ext cx="127627" cy="140794"/>
                </a:xfrm>
                <a:custGeom>
                  <a:avLst/>
                  <a:gdLst>
                    <a:gd name="connsiteX0" fmla="*/ 0 w 127627"/>
                    <a:gd name="connsiteY0" fmla="*/ 110688 h 140794"/>
                    <a:gd name="connsiteX1" fmla="*/ 10287 w 127627"/>
                    <a:gd name="connsiteY1" fmla="*/ 140795 h 140794"/>
                    <a:gd name="connsiteX2" fmla="*/ 127627 w 127627"/>
                    <a:gd name="connsiteY2" fmla="*/ 28598 h 140794"/>
                    <a:gd name="connsiteX3" fmla="*/ 54350 w 127627"/>
                    <a:gd name="connsiteY3" fmla="*/ 0 h 140794"/>
                    <a:gd name="connsiteX4" fmla="*/ 0 w 127627"/>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794">
                      <a:moveTo>
                        <a:pt x="0" y="110688"/>
                      </a:moveTo>
                      <a:cubicBezTo>
                        <a:pt x="2606" y="120989"/>
                        <a:pt x="6035" y="131056"/>
                        <a:pt x="10287" y="140795"/>
                      </a:cubicBezTo>
                      <a:cubicBezTo>
                        <a:pt x="67346" y="95978"/>
                        <a:pt x="104139" y="57847"/>
                        <a:pt x="127627" y="28598"/>
                      </a:cubicBezTo>
                      <a:cubicBezTo>
                        <a:pt x="109934" y="27295"/>
                        <a:pt x="84079" y="20951"/>
                        <a:pt x="54350" y="0"/>
                      </a:cubicBezTo>
                      <a:cubicBezTo>
                        <a:pt x="33913" y="44817"/>
                        <a:pt x="0" y="110688"/>
                        <a:pt x="0"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3" name="Freeform: Shape 6302">
                  <a:extLst>
                    <a:ext uri="{FF2B5EF4-FFF2-40B4-BE49-F238E27FC236}">
                      <a16:creationId xmlns:a16="http://schemas.microsoft.com/office/drawing/2014/main" id="{A13597F1-952F-4AC1-ADC6-CCBCC82B918D}"/>
                    </a:ext>
                  </a:extLst>
                </p:cNvPr>
                <p:cNvSpPr/>
                <p:nvPr/>
              </p:nvSpPr>
              <p:spPr>
                <a:xfrm>
                  <a:off x="7948448" y="1636881"/>
                  <a:ext cx="94366" cy="88762"/>
                </a:xfrm>
                <a:custGeom>
                  <a:avLst/>
                  <a:gdLst>
                    <a:gd name="connsiteX0" fmla="*/ 94366 w 94366"/>
                    <a:gd name="connsiteY0" fmla="*/ 88763 h 88762"/>
                    <a:gd name="connsiteX1" fmla="*/ 0 w 94366"/>
                    <a:gd name="connsiteY1" fmla="*/ 6947 h 88762"/>
                    <a:gd name="connsiteX2" fmla="*/ 44577 w 94366"/>
                    <a:gd name="connsiteY2" fmla="*/ 16411 h 88762"/>
                    <a:gd name="connsiteX3" fmla="*/ 94366 w 94366"/>
                    <a:gd name="connsiteY3" fmla="*/ 88763 h 88762"/>
                  </a:gdLst>
                  <a:ahLst/>
                  <a:cxnLst>
                    <a:cxn ang="0">
                      <a:pos x="connsiteX0" y="connsiteY0"/>
                    </a:cxn>
                    <a:cxn ang="0">
                      <a:pos x="connsiteX1" y="connsiteY1"/>
                    </a:cxn>
                    <a:cxn ang="0">
                      <a:pos x="connsiteX2" y="connsiteY2"/>
                    </a:cxn>
                    <a:cxn ang="0">
                      <a:pos x="connsiteX3" y="connsiteY3"/>
                    </a:cxn>
                  </a:cxnLst>
                  <a:rect l="l" t="t" r="r" b="b"/>
                  <a:pathLst>
                    <a:path w="94366" h="88762">
                      <a:moveTo>
                        <a:pt x="94366" y="88763"/>
                      </a:moveTo>
                      <a:cubicBezTo>
                        <a:pt x="89806" y="84957"/>
                        <a:pt x="27707" y="30984"/>
                        <a:pt x="0" y="6947"/>
                      </a:cubicBezTo>
                      <a:cubicBezTo>
                        <a:pt x="0" y="6947"/>
                        <a:pt x="27638" y="-13799"/>
                        <a:pt x="44577" y="16411"/>
                      </a:cubicBezTo>
                      <a:cubicBezTo>
                        <a:pt x="61516" y="46620"/>
                        <a:pt x="94366" y="88763"/>
                        <a:pt x="94366" y="8876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4" name="Freeform: Shape 6303">
                  <a:extLst>
                    <a:ext uri="{FF2B5EF4-FFF2-40B4-BE49-F238E27FC236}">
                      <a16:creationId xmlns:a16="http://schemas.microsoft.com/office/drawing/2014/main" id="{AA65DDCE-437E-48E6-A25C-B8175449D7BB}"/>
                    </a:ext>
                  </a:extLst>
                </p:cNvPr>
                <p:cNvSpPr/>
                <p:nvPr/>
              </p:nvSpPr>
              <p:spPr>
                <a:xfrm>
                  <a:off x="8090847" y="1729587"/>
                  <a:ext cx="50310" cy="64705"/>
                </a:xfrm>
                <a:custGeom>
                  <a:avLst/>
                  <a:gdLst>
                    <a:gd name="connsiteX0" fmla="*/ 50311 w 50310"/>
                    <a:gd name="connsiteY0" fmla="*/ 0 h 64705"/>
                    <a:gd name="connsiteX1" fmla="*/ 10534 w 50310"/>
                    <a:gd name="connsiteY1" fmla="*/ 64705 h 64705"/>
                    <a:gd name="connsiteX2" fmla="*/ 50311 w 50310"/>
                    <a:gd name="connsiteY2" fmla="*/ 0 h 64705"/>
                  </a:gdLst>
                  <a:ahLst/>
                  <a:cxnLst>
                    <a:cxn ang="0">
                      <a:pos x="connsiteX0" y="connsiteY0"/>
                    </a:cxn>
                    <a:cxn ang="0">
                      <a:pos x="connsiteX1" y="connsiteY1"/>
                    </a:cxn>
                    <a:cxn ang="0">
                      <a:pos x="connsiteX2" y="connsiteY2"/>
                    </a:cxn>
                  </a:cxnLst>
                  <a:rect l="l" t="t" r="r" b="b"/>
                  <a:pathLst>
                    <a:path w="50310" h="64705">
                      <a:moveTo>
                        <a:pt x="50311" y="0"/>
                      </a:moveTo>
                      <a:cubicBezTo>
                        <a:pt x="50311" y="0"/>
                        <a:pt x="43453" y="23592"/>
                        <a:pt x="10534" y="64705"/>
                      </a:cubicBezTo>
                      <a:cubicBezTo>
                        <a:pt x="-27665" y="64191"/>
                        <a:pt x="50311" y="0"/>
                        <a:pt x="5031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5" name="Freeform: Shape 6304">
                  <a:extLst>
                    <a:ext uri="{FF2B5EF4-FFF2-40B4-BE49-F238E27FC236}">
                      <a16:creationId xmlns:a16="http://schemas.microsoft.com/office/drawing/2014/main" id="{9ADC58D8-54F1-40B3-97EE-E27FECC000C8}"/>
                    </a:ext>
                  </a:extLst>
                </p:cNvPr>
                <p:cNvSpPr/>
                <p:nvPr/>
              </p:nvSpPr>
              <p:spPr>
                <a:xfrm>
                  <a:off x="7749806" y="1437196"/>
                  <a:ext cx="60075" cy="51743"/>
                </a:xfrm>
                <a:custGeom>
                  <a:avLst/>
                  <a:gdLst>
                    <a:gd name="connsiteX0" fmla="*/ 11624 w 60075"/>
                    <a:gd name="connsiteY0" fmla="*/ 0 h 51743"/>
                    <a:gd name="connsiteX1" fmla="*/ 0 w 60075"/>
                    <a:gd name="connsiteY1" fmla="*/ 14025 h 51743"/>
                    <a:gd name="connsiteX2" fmla="*/ 60076 w 60075"/>
                    <a:gd name="connsiteY2" fmla="*/ 51744 h 51743"/>
                  </a:gdLst>
                  <a:ahLst/>
                  <a:cxnLst>
                    <a:cxn ang="0">
                      <a:pos x="connsiteX0" y="connsiteY0"/>
                    </a:cxn>
                    <a:cxn ang="0">
                      <a:pos x="connsiteX1" y="connsiteY1"/>
                    </a:cxn>
                    <a:cxn ang="0">
                      <a:pos x="connsiteX2" y="connsiteY2"/>
                    </a:cxn>
                  </a:cxnLst>
                  <a:rect l="l" t="t" r="r" b="b"/>
                  <a:pathLst>
                    <a:path w="60075" h="51743">
                      <a:moveTo>
                        <a:pt x="11624" y="0"/>
                      </a:moveTo>
                      <a:cubicBezTo>
                        <a:pt x="5863" y="2740"/>
                        <a:pt x="1612" y="7869"/>
                        <a:pt x="0" y="14025"/>
                      </a:cubicBezTo>
                      <a:cubicBezTo>
                        <a:pt x="0" y="14025"/>
                        <a:pt x="36313" y="51366"/>
                        <a:pt x="60076" y="51744"/>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6" name="Freeform: Shape 6305">
                  <a:extLst>
                    <a:ext uri="{FF2B5EF4-FFF2-40B4-BE49-F238E27FC236}">
                      <a16:creationId xmlns:a16="http://schemas.microsoft.com/office/drawing/2014/main" id="{B2A80529-63AD-47CD-8C2B-59976FAD9F11}"/>
                    </a:ext>
                  </a:extLst>
                </p:cNvPr>
                <p:cNvSpPr/>
                <p:nvPr/>
              </p:nvSpPr>
              <p:spPr>
                <a:xfrm>
                  <a:off x="7809882" y="1435310"/>
                  <a:ext cx="56374" cy="53840"/>
                </a:xfrm>
                <a:custGeom>
                  <a:avLst/>
                  <a:gdLst>
                    <a:gd name="connsiteX0" fmla="*/ 0 w 56374"/>
                    <a:gd name="connsiteY0" fmla="*/ 53801 h 53840"/>
                    <a:gd name="connsiteX1" fmla="*/ 46840 w 56374"/>
                    <a:gd name="connsiteY1" fmla="*/ 0 h 53840"/>
                    <a:gd name="connsiteX2" fmla="*/ 56373 w 56374"/>
                    <a:gd name="connsiteY2" fmla="*/ 16836 h 53840"/>
                    <a:gd name="connsiteX3" fmla="*/ 0 w 56374"/>
                    <a:gd name="connsiteY3" fmla="*/ 53801 h 53840"/>
                  </a:gdLst>
                  <a:ahLst/>
                  <a:cxnLst>
                    <a:cxn ang="0">
                      <a:pos x="connsiteX0" y="connsiteY0"/>
                    </a:cxn>
                    <a:cxn ang="0">
                      <a:pos x="connsiteX1" y="connsiteY1"/>
                    </a:cxn>
                    <a:cxn ang="0">
                      <a:pos x="connsiteX2" y="connsiteY2"/>
                    </a:cxn>
                    <a:cxn ang="0">
                      <a:pos x="connsiteX3" y="connsiteY3"/>
                    </a:cxn>
                  </a:cxnLst>
                  <a:rect l="l" t="t" r="r" b="b"/>
                  <a:pathLst>
                    <a:path w="56374" h="53840">
                      <a:moveTo>
                        <a:pt x="0" y="53801"/>
                      </a:moveTo>
                      <a:lnTo>
                        <a:pt x="46840" y="0"/>
                      </a:lnTo>
                      <a:cubicBezTo>
                        <a:pt x="46840" y="0"/>
                        <a:pt x="56510" y="6344"/>
                        <a:pt x="56373" y="16836"/>
                      </a:cubicBezTo>
                      <a:cubicBezTo>
                        <a:pt x="56373" y="16836"/>
                        <a:pt x="20128" y="55241"/>
                        <a:pt x="0" y="5380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7" name="Freeform: Shape 6306">
                  <a:extLst>
                    <a:ext uri="{FF2B5EF4-FFF2-40B4-BE49-F238E27FC236}">
                      <a16:creationId xmlns:a16="http://schemas.microsoft.com/office/drawing/2014/main" id="{B4767ACE-A274-40CD-BA22-29FCFA59E9B5}"/>
                    </a:ext>
                  </a:extLst>
                </p:cNvPr>
                <p:cNvSpPr/>
                <p:nvPr/>
              </p:nvSpPr>
              <p:spPr>
                <a:xfrm>
                  <a:off x="7775486" y="1484928"/>
                  <a:ext cx="68274" cy="400693"/>
                </a:xfrm>
                <a:custGeom>
                  <a:avLst/>
                  <a:gdLst>
                    <a:gd name="connsiteX0" fmla="*/ 25927 w 68274"/>
                    <a:gd name="connsiteY0" fmla="*/ 240 h 400693"/>
                    <a:gd name="connsiteX1" fmla="*/ 2644 w 68274"/>
                    <a:gd name="connsiteY1" fmla="*/ 346569 h 400693"/>
                    <a:gd name="connsiteX2" fmla="*/ 24452 w 68274"/>
                    <a:gd name="connsiteY2" fmla="*/ 394369 h 400693"/>
                    <a:gd name="connsiteX3" fmla="*/ 41734 w 68274"/>
                    <a:gd name="connsiteY3" fmla="*/ 398995 h 400693"/>
                    <a:gd name="connsiteX4" fmla="*/ 46364 w 68274"/>
                    <a:gd name="connsiteY4" fmla="*/ 394369 h 400693"/>
                    <a:gd name="connsiteX5" fmla="*/ 68275 w 68274"/>
                    <a:gd name="connsiteY5" fmla="*/ 341906 h 400693"/>
                    <a:gd name="connsiteX6" fmla="*/ 41151 w 68274"/>
                    <a:gd name="connsiteY6" fmla="*/ 0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4" h="400693">
                      <a:moveTo>
                        <a:pt x="25927" y="240"/>
                      </a:moveTo>
                      <a:cubicBezTo>
                        <a:pt x="25927" y="240"/>
                        <a:pt x="-9838" y="308850"/>
                        <a:pt x="2644" y="346569"/>
                      </a:cubicBezTo>
                      <a:cubicBezTo>
                        <a:pt x="8233" y="363213"/>
                        <a:pt x="15537" y="379230"/>
                        <a:pt x="24452" y="394369"/>
                      </a:cubicBezTo>
                      <a:cubicBezTo>
                        <a:pt x="27950" y="400422"/>
                        <a:pt x="35699" y="402489"/>
                        <a:pt x="41734" y="398995"/>
                      </a:cubicBezTo>
                      <a:cubicBezTo>
                        <a:pt x="43655" y="397884"/>
                        <a:pt x="45266" y="396290"/>
                        <a:pt x="46364" y="394369"/>
                      </a:cubicBezTo>
                      <a:cubicBezTo>
                        <a:pt x="55862" y="377876"/>
                        <a:pt x="68275" y="354044"/>
                        <a:pt x="68275" y="341906"/>
                      </a:cubicBezTo>
                      <a:cubicBezTo>
                        <a:pt x="68275" y="322292"/>
                        <a:pt x="41151" y="0"/>
                        <a:pt x="41151" y="0"/>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8" name="Freeform: Shape 6307">
                  <a:extLst>
                    <a:ext uri="{FF2B5EF4-FFF2-40B4-BE49-F238E27FC236}">
                      <a16:creationId xmlns:a16="http://schemas.microsoft.com/office/drawing/2014/main" id="{1C222CA0-F7DE-4247-93AB-C816AB54F213}"/>
                    </a:ext>
                  </a:extLst>
                </p:cNvPr>
                <p:cNvSpPr/>
                <p:nvPr/>
              </p:nvSpPr>
              <p:spPr>
                <a:xfrm>
                  <a:off x="7789144" y="1468866"/>
                  <a:ext cx="40954" cy="23880"/>
                </a:xfrm>
                <a:custGeom>
                  <a:avLst/>
                  <a:gdLst>
                    <a:gd name="connsiteX0" fmla="*/ 2907 w 40954"/>
                    <a:gd name="connsiteY0" fmla="*/ 1146 h 23880"/>
                    <a:gd name="connsiteX1" fmla="*/ 37677 w 40954"/>
                    <a:gd name="connsiteY1" fmla="*/ 323 h 23880"/>
                    <a:gd name="connsiteX2" fmla="*/ 40935 w 40954"/>
                    <a:gd name="connsiteY2" fmla="*/ 4372 h 23880"/>
                    <a:gd name="connsiteX3" fmla="*/ 40489 w 40954"/>
                    <a:gd name="connsiteY3" fmla="*/ 5741 h 23880"/>
                    <a:gd name="connsiteX4" fmla="*/ 21390 w 40954"/>
                    <a:gd name="connsiteY4" fmla="*/ 23880 h 23880"/>
                    <a:gd name="connsiteX5" fmla="*/ 2907 w 40954"/>
                    <a:gd name="connsiteY5" fmla="*/ 1146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4" h="23880">
                      <a:moveTo>
                        <a:pt x="2907" y="1146"/>
                      </a:moveTo>
                      <a:cubicBezTo>
                        <a:pt x="14463" y="-23"/>
                        <a:pt x="26087" y="-298"/>
                        <a:pt x="37677" y="323"/>
                      </a:cubicBezTo>
                      <a:cubicBezTo>
                        <a:pt x="39700" y="546"/>
                        <a:pt x="41141" y="2356"/>
                        <a:pt x="40935" y="4372"/>
                      </a:cubicBezTo>
                      <a:cubicBezTo>
                        <a:pt x="40866" y="4853"/>
                        <a:pt x="40729" y="5319"/>
                        <a:pt x="40489" y="5741"/>
                      </a:cubicBezTo>
                      <a:cubicBezTo>
                        <a:pt x="36786" y="12393"/>
                        <a:pt x="29277" y="23880"/>
                        <a:pt x="21390" y="23880"/>
                      </a:cubicBezTo>
                      <a:cubicBezTo>
                        <a:pt x="10348" y="23880"/>
                        <a:pt x="-6900" y="1934"/>
                        <a:pt x="2907" y="114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9" name="Freeform: Shape 6308">
                  <a:extLst>
                    <a:ext uri="{FF2B5EF4-FFF2-40B4-BE49-F238E27FC236}">
                      <a16:creationId xmlns:a16="http://schemas.microsoft.com/office/drawing/2014/main" id="{7446A211-3FA1-4762-A96A-3DEBBBCBD463}"/>
                    </a:ext>
                  </a:extLst>
                </p:cNvPr>
                <p:cNvSpPr/>
                <p:nvPr/>
              </p:nvSpPr>
              <p:spPr>
                <a:xfrm>
                  <a:off x="7040901" y="4267733"/>
                  <a:ext cx="205331" cy="183951"/>
                </a:xfrm>
                <a:custGeom>
                  <a:avLst/>
                  <a:gdLst>
                    <a:gd name="connsiteX0" fmla="*/ 27048 w 205331"/>
                    <a:gd name="connsiteY0" fmla="*/ 183109 h 183951"/>
                    <a:gd name="connsiteX1" fmla="*/ 131 w 205331"/>
                    <a:gd name="connsiteY1" fmla="*/ 91623 h 183951"/>
                    <a:gd name="connsiteX2" fmla="*/ 70117 w 205331"/>
                    <a:gd name="connsiteY2" fmla="*/ 12516 h 183951"/>
                    <a:gd name="connsiteX3" fmla="*/ 156425 w 205331"/>
                    <a:gd name="connsiteY3" fmla="*/ 0 h 183951"/>
                    <a:gd name="connsiteX4" fmla="*/ 144457 w 205331"/>
                    <a:gd name="connsiteY4" fmla="*/ 14162 h 183951"/>
                    <a:gd name="connsiteX5" fmla="*/ 180119 w 205331"/>
                    <a:gd name="connsiteY5" fmla="*/ 20677 h 183951"/>
                    <a:gd name="connsiteX6" fmla="*/ 204877 w 205331"/>
                    <a:gd name="connsiteY6" fmla="*/ 98515 h 183951"/>
                    <a:gd name="connsiteX7" fmla="*/ 177993 w 205331"/>
                    <a:gd name="connsiteY7" fmla="*/ 175154 h 183951"/>
                    <a:gd name="connsiteX8" fmla="*/ 27048 w 205331"/>
                    <a:gd name="connsiteY8" fmla="*/ 183109 h 18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31" h="183951">
                      <a:moveTo>
                        <a:pt x="27048" y="183109"/>
                      </a:moveTo>
                      <a:cubicBezTo>
                        <a:pt x="27048" y="183109"/>
                        <a:pt x="1502" y="110482"/>
                        <a:pt x="131" y="91623"/>
                      </a:cubicBezTo>
                      <a:cubicBezTo>
                        <a:pt x="-1241" y="72763"/>
                        <a:pt x="7263" y="18311"/>
                        <a:pt x="70117" y="12516"/>
                      </a:cubicBezTo>
                      <a:cubicBezTo>
                        <a:pt x="132970" y="6721"/>
                        <a:pt x="156425" y="0"/>
                        <a:pt x="156425" y="0"/>
                      </a:cubicBezTo>
                      <a:lnTo>
                        <a:pt x="144457" y="14162"/>
                      </a:lnTo>
                      <a:cubicBezTo>
                        <a:pt x="156733" y="11213"/>
                        <a:pt x="169661" y="13579"/>
                        <a:pt x="180119" y="20677"/>
                      </a:cubicBezTo>
                      <a:cubicBezTo>
                        <a:pt x="198327" y="32644"/>
                        <a:pt x="207551" y="68031"/>
                        <a:pt x="204877" y="98515"/>
                      </a:cubicBezTo>
                      <a:cubicBezTo>
                        <a:pt x="202202" y="128999"/>
                        <a:pt x="178336" y="162535"/>
                        <a:pt x="177993" y="175154"/>
                      </a:cubicBezTo>
                      <a:cubicBezTo>
                        <a:pt x="177650" y="187772"/>
                        <a:pt x="27048" y="183109"/>
                        <a:pt x="27048" y="18310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0" name="Freeform: Shape 6309">
                  <a:extLst>
                    <a:ext uri="{FF2B5EF4-FFF2-40B4-BE49-F238E27FC236}">
                      <a16:creationId xmlns:a16="http://schemas.microsoft.com/office/drawing/2014/main" id="{D7525CC6-259F-4C9C-AF99-A18CE463FC6A}"/>
                    </a:ext>
                  </a:extLst>
                </p:cNvPr>
                <p:cNvSpPr/>
                <p:nvPr/>
              </p:nvSpPr>
              <p:spPr>
                <a:xfrm>
                  <a:off x="6877272" y="5204433"/>
                  <a:ext cx="67948" cy="119797"/>
                </a:xfrm>
                <a:custGeom>
                  <a:avLst/>
                  <a:gdLst>
                    <a:gd name="connsiteX0" fmla="*/ 19193 w 67948"/>
                    <a:gd name="connsiteY0" fmla="*/ 0 h 119797"/>
                    <a:gd name="connsiteX1" fmla="*/ 437 w 67948"/>
                    <a:gd name="connsiteY1" fmla="*/ 52704 h 119797"/>
                    <a:gd name="connsiteX2" fmla="*/ 44466 w 67948"/>
                    <a:gd name="connsiteY2" fmla="*/ 114014 h 119797"/>
                    <a:gd name="connsiteX3" fmla="*/ 45905 w 67948"/>
                    <a:gd name="connsiteY3" fmla="*/ 0 h 119797"/>
                  </a:gdLst>
                  <a:ahLst/>
                  <a:cxnLst>
                    <a:cxn ang="0">
                      <a:pos x="connsiteX0" y="connsiteY0"/>
                    </a:cxn>
                    <a:cxn ang="0">
                      <a:pos x="connsiteX1" y="connsiteY1"/>
                    </a:cxn>
                    <a:cxn ang="0">
                      <a:pos x="connsiteX2" y="connsiteY2"/>
                    </a:cxn>
                    <a:cxn ang="0">
                      <a:pos x="connsiteX3" y="connsiteY3"/>
                    </a:cxn>
                  </a:cxnLst>
                  <a:rect l="l" t="t" r="r" b="b"/>
                  <a:pathLst>
                    <a:path w="67948" h="119797">
                      <a:moveTo>
                        <a:pt x="19193" y="0"/>
                      </a:moveTo>
                      <a:cubicBezTo>
                        <a:pt x="19193" y="0"/>
                        <a:pt x="17753" y="16596"/>
                        <a:pt x="437" y="52704"/>
                      </a:cubicBezTo>
                      <a:cubicBezTo>
                        <a:pt x="437" y="52704"/>
                        <a:pt x="-7518" y="77221"/>
                        <a:pt x="44466" y="114014"/>
                      </a:cubicBezTo>
                      <a:cubicBezTo>
                        <a:pt x="96449" y="150807"/>
                        <a:pt x="45905" y="0"/>
                        <a:pt x="45905"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1" name="Freeform: Shape 6310">
                  <a:extLst>
                    <a:ext uri="{FF2B5EF4-FFF2-40B4-BE49-F238E27FC236}">
                      <a16:creationId xmlns:a16="http://schemas.microsoft.com/office/drawing/2014/main" id="{9B5C9E5C-EE67-4C57-9F49-ABCD2E37A3F2}"/>
                    </a:ext>
                  </a:extLst>
                </p:cNvPr>
                <p:cNvSpPr/>
                <p:nvPr/>
              </p:nvSpPr>
              <p:spPr>
                <a:xfrm>
                  <a:off x="6885003" y="4563381"/>
                  <a:ext cx="194810" cy="684350"/>
                </a:xfrm>
                <a:custGeom>
                  <a:avLst/>
                  <a:gdLst>
                    <a:gd name="connsiteX0" fmla="*/ 194811 w 194810"/>
                    <a:gd name="connsiteY0" fmla="*/ 0 h 684350"/>
                    <a:gd name="connsiteX1" fmla="*/ 133877 w 194810"/>
                    <a:gd name="connsiteY1" fmla="*/ 318897 h 684350"/>
                    <a:gd name="connsiteX2" fmla="*/ 55010 w 194810"/>
                    <a:gd name="connsiteY2" fmla="*/ 683674 h 684350"/>
                    <a:gd name="connsiteX3" fmla="*/ 13485 w 194810"/>
                    <a:gd name="connsiteY3" fmla="*/ 649384 h 684350"/>
                    <a:gd name="connsiteX4" fmla="*/ 2718 w 194810"/>
                    <a:gd name="connsiteY4" fmla="*/ 396358 h 684350"/>
                    <a:gd name="connsiteX5" fmla="*/ 9576 w 194810"/>
                    <a:gd name="connsiteY5" fmla="*/ 343792 h 684350"/>
                    <a:gd name="connsiteX6" fmla="*/ 65468 w 194810"/>
                    <a:gd name="connsiteY6" fmla="*/ 46086 h 684350"/>
                    <a:gd name="connsiteX7" fmla="*/ 194811 w 194810"/>
                    <a:gd name="connsiteY7" fmla="*/ 0 h 6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10" h="684350">
                      <a:moveTo>
                        <a:pt x="194811" y="0"/>
                      </a:moveTo>
                      <a:cubicBezTo>
                        <a:pt x="194811" y="0"/>
                        <a:pt x="165664" y="156020"/>
                        <a:pt x="133877" y="318897"/>
                      </a:cubicBezTo>
                      <a:cubicBezTo>
                        <a:pt x="99347" y="496039"/>
                        <a:pt x="61662" y="681411"/>
                        <a:pt x="55010" y="683674"/>
                      </a:cubicBezTo>
                      <a:cubicBezTo>
                        <a:pt x="42014" y="687995"/>
                        <a:pt x="22160" y="671021"/>
                        <a:pt x="13485" y="649384"/>
                      </a:cubicBezTo>
                      <a:cubicBezTo>
                        <a:pt x="6627" y="631965"/>
                        <a:pt x="-5409" y="488838"/>
                        <a:pt x="2718" y="396358"/>
                      </a:cubicBezTo>
                      <a:cubicBezTo>
                        <a:pt x="3987" y="378733"/>
                        <a:pt x="6284" y="361177"/>
                        <a:pt x="9576" y="343792"/>
                      </a:cubicBezTo>
                      <a:cubicBezTo>
                        <a:pt x="22572" y="285499"/>
                        <a:pt x="26515" y="78559"/>
                        <a:pt x="65468" y="46086"/>
                      </a:cubicBezTo>
                      <a:cubicBezTo>
                        <a:pt x="104422" y="13613"/>
                        <a:pt x="194811" y="0"/>
                        <a:pt x="194811"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2" name="Freeform: Shape 6311">
                  <a:extLst>
                    <a:ext uri="{FF2B5EF4-FFF2-40B4-BE49-F238E27FC236}">
                      <a16:creationId xmlns:a16="http://schemas.microsoft.com/office/drawing/2014/main" id="{879E2D96-A3CA-4A98-8541-74EDC424109F}"/>
                    </a:ext>
                  </a:extLst>
                </p:cNvPr>
                <p:cNvSpPr/>
                <p:nvPr/>
              </p:nvSpPr>
              <p:spPr>
                <a:xfrm>
                  <a:off x="6887618" y="4563381"/>
                  <a:ext cx="192195" cy="414687"/>
                </a:xfrm>
                <a:custGeom>
                  <a:avLst/>
                  <a:gdLst>
                    <a:gd name="connsiteX0" fmla="*/ 192196 w 192195"/>
                    <a:gd name="connsiteY0" fmla="*/ 0 h 414687"/>
                    <a:gd name="connsiteX1" fmla="*/ 153413 w 192195"/>
                    <a:gd name="connsiteY1" fmla="*/ 204540 h 414687"/>
                    <a:gd name="connsiteX2" fmla="*/ 131262 w 192195"/>
                    <a:gd name="connsiteY2" fmla="*/ 319000 h 414687"/>
                    <a:gd name="connsiteX3" fmla="*/ 65151 w 192195"/>
                    <a:gd name="connsiteY3" fmla="*/ 413743 h 414687"/>
                    <a:gd name="connsiteX4" fmla="*/ 0 w 192195"/>
                    <a:gd name="connsiteY4" fmla="*/ 396598 h 414687"/>
                    <a:gd name="connsiteX5" fmla="*/ 6858 w 192195"/>
                    <a:gd name="connsiteY5" fmla="*/ 344032 h 414687"/>
                    <a:gd name="connsiteX6" fmla="*/ 9807 w 192195"/>
                    <a:gd name="connsiteY6" fmla="*/ 327572 h 414687"/>
                    <a:gd name="connsiteX7" fmla="*/ 62751 w 192195"/>
                    <a:gd name="connsiteY7" fmla="*/ 46394 h 414687"/>
                    <a:gd name="connsiteX8" fmla="*/ 192196 w 192195"/>
                    <a:gd name="connsiteY8" fmla="*/ 0 h 4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95" h="414687">
                      <a:moveTo>
                        <a:pt x="192196" y="0"/>
                      </a:moveTo>
                      <a:cubicBezTo>
                        <a:pt x="192196" y="0"/>
                        <a:pt x="175393" y="89909"/>
                        <a:pt x="153413" y="204540"/>
                      </a:cubicBezTo>
                      <a:cubicBezTo>
                        <a:pt x="146555" y="240887"/>
                        <a:pt x="138943" y="279738"/>
                        <a:pt x="131262" y="319000"/>
                      </a:cubicBezTo>
                      <a:cubicBezTo>
                        <a:pt x="100127" y="380036"/>
                        <a:pt x="73381" y="421561"/>
                        <a:pt x="65151" y="413743"/>
                      </a:cubicBezTo>
                      <a:cubicBezTo>
                        <a:pt x="48280" y="397833"/>
                        <a:pt x="18722" y="395878"/>
                        <a:pt x="0" y="396598"/>
                      </a:cubicBezTo>
                      <a:cubicBezTo>
                        <a:pt x="1269" y="378973"/>
                        <a:pt x="3566" y="361417"/>
                        <a:pt x="6858" y="344032"/>
                      </a:cubicBezTo>
                      <a:cubicBezTo>
                        <a:pt x="7887" y="339403"/>
                        <a:pt x="8847" y="333745"/>
                        <a:pt x="9807" y="327572"/>
                      </a:cubicBezTo>
                      <a:cubicBezTo>
                        <a:pt x="20677" y="254021"/>
                        <a:pt x="26952" y="76227"/>
                        <a:pt x="62751" y="46394"/>
                      </a:cubicBezTo>
                      <a:cubicBezTo>
                        <a:pt x="101704" y="13716"/>
                        <a:pt x="192196" y="0"/>
                        <a:pt x="192196"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3" name="Freeform: Shape 6312">
                  <a:extLst>
                    <a:ext uri="{FF2B5EF4-FFF2-40B4-BE49-F238E27FC236}">
                      <a16:creationId xmlns:a16="http://schemas.microsoft.com/office/drawing/2014/main" id="{18892365-B8E8-4CC7-A012-20615309B089}"/>
                    </a:ext>
                  </a:extLst>
                </p:cNvPr>
                <p:cNvSpPr/>
                <p:nvPr/>
              </p:nvSpPr>
              <p:spPr>
                <a:xfrm>
                  <a:off x="6887618" y="4665531"/>
                  <a:ext cx="153413" cy="312537"/>
                </a:xfrm>
                <a:custGeom>
                  <a:avLst/>
                  <a:gdLst>
                    <a:gd name="connsiteX0" fmla="*/ 153413 w 153413"/>
                    <a:gd name="connsiteY0" fmla="*/ 102390 h 312537"/>
                    <a:gd name="connsiteX1" fmla="*/ 131262 w 153413"/>
                    <a:gd name="connsiteY1" fmla="*/ 216850 h 312537"/>
                    <a:gd name="connsiteX2" fmla="*/ 65151 w 153413"/>
                    <a:gd name="connsiteY2" fmla="*/ 311593 h 312537"/>
                    <a:gd name="connsiteX3" fmla="*/ 0 w 153413"/>
                    <a:gd name="connsiteY3" fmla="*/ 294448 h 312537"/>
                    <a:gd name="connsiteX4" fmla="*/ 6858 w 153413"/>
                    <a:gd name="connsiteY4" fmla="*/ 241882 h 312537"/>
                    <a:gd name="connsiteX5" fmla="*/ 9807 w 153413"/>
                    <a:gd name="connsiteY5" fmla="*/ 225422 h 312537"/>
                    <a:gd name="connsiteX6" fmla="*/ 103178 w 153413"/>
                    <a:gd name="connsiteY6" fmla="*/ 0 h 3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13" h="312537">
                      <a:moveTo>
                        <a:pt x="153413" y="102390"/>
                      </a:moveTo>
                      <a:cubicBezTo>
                        <a:pt x="146555" y="138737"/>
                        <a:pt x="138943" y="177588"/>
                        <a:pt x="131262" y="216850"/>
                      </a:cubicBezTo>
                      <a:cubicBezTo>
                        <a:pt x="100127" y="277886"/>
                        <a:pt x="73381" y="319411"/>
                        <a:pt x="65151" y="311593"/>
                      </a:cubicBezTo>
                      <a:cubicBezTo>
                        <a:pt x="48280" y="295683"/>
                        <a:pt x="18722" y="293728"/>
                        <a:pt x="0" y="294448"/>
                      </a:cubicBezTo>
                      <a:cubicBezTo>
                        <a:pt x="1269" y="276823"/>
                        <a:pt x="3566" y="259267"/>
                        <a:pt x="6858" y="241882"/>
                      </a:cubicBezTo>
                      <a:cubicBezTo>
                        <a:pt x="7887" y="237253"/>
                        <a:pt x="8847" y="231595"/>
                        <a:pt x="9807" y="225422"/>
                      </a:cubicBezTo>
                      <a:lnTo>
                        <a:pt x="103178" y="0"/>
                      </a:ln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4" name="Freeform: Shape 6313">
                  <a:extLst>
                    <a:ext uri="{FF2B5EF4-FFF2-40B4-BE49-F238E27FC236}">
                      <a16:creationId xmlns:a16="http://schemas.microsoft.com/office/drawing/2014/main" id="{93FEE729-B79F-4232-B04A-B66B70EBB345}"/>
                    </a:ext>
                  </a:extLst>
                </p:cNvPr>
                <p:cNvSpPr/>
                <p:nvPr/>
              </p:nvSpPr>
              <p:spPr>
                <a:xfrm>
                  <a:off x="7079403" y="4460306"/>
                  <a:ext cx="130016" cy="147601"/>
                </a:xfrm>
                <a:custGeom>
                  <a:avLst/>
                  <a:gdLst>
                    <a:gd name="connsiteX0" fmla="*/ 129650 w 130016"/>
                    <a:gd name="connsiteY0" fmla="*/ 100778 h 147601"/>
                    <a:gd name="connsiteX1" fmla="*/ 125570 w 130016"/>
                    <a:gd name="connsiteY1" fmla="*/ 0 h 147601"/>
                    <a:gd name="connsiteX2" fmla="*/ 0 w 130016"/>
                    <a:gd name="connsiteY2" fmla="*/ 20574 h 147601"/>
                    <a:gd name="connsiteX3" fmla="*/ 548 w 130016"/>
                    <a:gd name="connsiteY3" fmla="*/ 101430 h 147601"/>
                    <a:gd name="connsiteX4" fmla="*/ 548 w 130016"/>
                    <a:gd name="connsiteY4" fmla="*/ 101430 h 147601"/>
                    <a:gd name="connsiteX5" fmla="*/ 45708 w 130016"/>
                    <a:gd name="connsiteY5" fmla="*/ 146658 h 147601"/>
                    <a:gd name="connsiteX6" fmla="*/ 129650 w 130016"/>
                    <a:gd name="connsiteY6" fmla="*/ 100778 h 14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16" h="147601">
                      <a:moveTo>
                        <a:pt x="129650" y="100778"/>
                      </a:moveTo>
                      <a:cubicBezTo>
                        <a:pt x="130748" y="67140"/>
                        <a:pt x="129376" y="33433"/>
                        <a:pt x="125570" y="0"/>
                      </a:cubicBezTo>
                      <a:lnTo>
                        <a:pt x="0" y="20574"/>
                      </a:lnTo>
                      <a:cubicBezTo>
                        <a:pt x="0" y="20574"/>
                        <a:pt x="0" y="58876"/>
                        <a:pt x="548" y="101430"/>
                      </a:cubicBezTo>
                      <a:lnTo>
                        <a:pt x="548" y="101430"/>
                      </a:lnTo>
                      <a:cubicBezTo>
                        <a:pt x="548" y="101430"/>
                        <a:pt x="-2881" y="140898"/>
                        <a:pt x="45708" y="146658"/>
                      </a:cubicBezTo>
                      <a:cubicBezTo>
                        <a:pt x="94298" y="152419"/>
                        <a:pt x="131022" y="131125"/>
                        <a:pt x="129650" y="100778"/>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5" name="Freeform: Shape 6314">
                  <a:extLst>
                    <a:ext uri="{FF2B5EF4-FFF2-40B4-BE49-F238E27FC236}">
                      <a16:creationId xmlns:a16="http://schemas.microsoft.com/office/drawing/2014/main" id="{51475C2C-1C73-4A39-8C8B-1955FD008344}"/>
                    </a:ext>
                  </a:extLst>
                </p:cNvPr>
                <p:cNvSpPr/>
                <p:nvPr/>
              </p:nvSpPr>
              <p:spPr>
                <a:xfrm>
                  <a:off x="7079025" y="4488561"/>
                  <a:ext cx="129204" cy="60590"/>
                </a:xfrm>
                <a:custGeom>
                  <a:avLst/>
                  <a:gdLst>
                    <a:gd name="connsiteX0" fmla="*/ 0 w 129204"/>
                    <a:gd name="connsiteY0" fmla="*/ 0 h 60590"/>
                    <a:gd name="connsiteX1" fmla="*/ 63505 w 129204"/>
                    <a:gd name="connsiteY1" fmla="*/ 60591 h 60590"/>
                    <a:gd name="connsiteX2" fmla="*/ 129204 w 129204"/>
                    <a:gd name="connsiteY2" fmla="*/ 3601 h 60590"/>
                  </a:gdLst>
                  <a:ahLst/>
                  <a:cxnLst>
                    <a:cxn ang="0">
                      <a:pos x="connsiteX0" y="connsiteY0"/>
                    </a:cxn>
                    <a:cxn ang="0">
                      <a:pos x="connsiteX1" y="connsiteY1"/>
                    </a:cxn>
                    <a:cxn ang="0">
                      <a:pos x="connsiteX2" y="connsiteY2"/>
                    </a:cxn>
                  </a:cxnLst>
                  <a:rect l="l" t="t" r="r" b="b"/>
                  <a:pathLst>
                    <a:path w="129204" h="60590">
                      <a:moveTo>
                        <a:pt x="0" y="0"/>
                      </a:moveTo>
                      <a:cubicBezTo>
                        <a:pt x="0" y="0"/>
                        <a:pt x="29592" y="60591"/>
                        <a:pt x="63505" y="60591"/>
                      </a:cubicBezTo>
                      <a:cubicBezTo>
                        <a:pt x="97418" y="60591"/>
                        <a:pt x="129204" y="3601"/>
                        <a:pt x="129204" y="3601"/>
                      </a:cubicBezTo>
                      <a:close/>
                    </a:path>
                  </a:pathLst>
                </a:custGeom>
                <a:solidFill>
                  <a:srgbClr val="CB7D4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6" name="Freeform: Shape 6315">
                  <a:extLst>
                    <a:ext uri="{FF2B5EF4-FFF2-40B4-BE49-F238E27FC236}">
                      <a16:creationId xmlns:a16="http://schemas.microsoft.com/office/drawing/2014/main" id="{591076A6-7EE3-41A2-9789-847B972A9AD3}"/>
                    </a:ext>
                  </a:extLst>
                </p:cNvPr>
                <p:cNvSpPr/>
                <p:nvPr/>
              </p:nvSpPr>
              <p:spPr>
                <a:xfrm>
                  <a:off x="7162761" y="6157326"/>
                  <a:ext cx="109453" cy="69668"/>
                </a:xfrm>
                <a:custGeom>
                  <a:avLst/>
                  <a:gdLst>
                    <a:gd name="connsiteX0" fmla="*/ 0 w 109453"/>
                    <a:gd name="connsiteY0" fmla="*/ 68709 h 69668"/>
                    <a:gd name="connsiteX1" fmla="*/ 15156 w 109453"/>
                    <a:gd name="connsiteY1" fmla="*/ 11925 h 69668"/>
                    <a:gd name="connsiteX2" fmla="*/ 93097 w 109453"/>
                    <a:gd name="connsiteY2" fmla="*/ 4244 h 69668"/>
                    <a:gd name="connsiteX3" fmla="*/ 109454 w 109453"/>
                    <a:gd name="connsiteY3" fmla="*/ 69669 h 69668"/>
                  </a:gdLst>
                  <a:ahLst/>
                  <a:cxnLst>
                    <a:cxn ang="0">
                      <a:pos x="connsiteX0" y="connsiteY0"/>
                    </a:cxn>
                    <a:cxn ang="0">
                      <a:pos x="connsiteX1" y="connsiteY1"/>
                    </a:cxn>
                    <a:cxn ang="0">
                      <a:pos x="connsiteX2" y="connsiteY2"/>
                    </a:cxn>
                    <a:cxn ang="0">
                      <a:pos x="connsiteX3" y="connsiteY3"/>
                    </a:cxn>
                  </a:cxnLst>
                  <a:rect l="l" t="t" r="r" b="b"/>
                  <a:pathLst>
                    <a:path w="109453" h="69668">
                      <a:moveTo>
                        <a:pt x="0" y="68709"/>
                      </a:moveTo>
                      <a:cubicBezTo>
                        <a:pt x="0" y="68709"/>
                        <a:pt x="4561" y="33116"/>
                        <a:pt x="15156" y="11925"/>
                      </a:cubicBezTo>
                      <a:cubicBezTo>
                        <a:pt x="25752" y="-9267"/>
                        <a:pt x="93097" y="4244"/>
                        <a:pt x="93097" y="4244"/>
                      </a:cubicBezTo>
                      <a:cubicBezTo>
                        <a:pt x="93097" y="4244"/>
                        <a:pt x="106539" y="15800"/>
                        <a:pt x="109454" y="6966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7" name="Freeform: Shape 6316">
                  <a:extLst>
                    <a:ext uri="{FF2B5EF4-FFF2-40B4-BE49-F238E27FC236}">
                      <a16:creationId xmlns:a16="http://schemas.microsoft.com/office/drawing/2014/main" id="{9E3F8CB6-1391-4B10-8796-54FB107213BD}"/>
                    </a:ext>
                  </a:extLst>
                </p:cNvPr>
                <p:cNvSpPr/>
                <p:nvPr/>
              </p:nvSpPr>
              <p:spPr>
                <a:xfrm>
                  <a:off x="6718980" y="6113023"/>
                  <a:ext cx="223694" cy="112668"/>
                </a:xfrm>
                <a:custGeom>
                  <a:avLst/>
                  <a:gdLst>
                    <a:gd name="connsiteX0" fmla="*/ 214313 w 223694"/>
                    <a:gd name="connsiteY0" fmla="*/ 112532 h 112668"/>
                    <a:gd name="connsiteX1" fmla="*/ 221171 w 223694"/>
                    <a:gd name="connsiteY1" fmla="*/ 30818 h 112668"/>
                    <a:gd name="connsiteX2" fmla="*/ 137263 w 223694"/>
                    <a:gd name="connsiteY2" fmla="*/ 17102 h 112668"/>
                    <a:gd name="connsiteX3" fmla="*/ 33090 w 223694"/>
                    <a:gd name="connsiteY3" fmla="*/ 88083 h 112668"/>
                    <a:gd name="connsiteX4" fmla="*/ 0 w 223694"/>
                    <a:gd name="connsiteY4" fmla="*/ 112668 h 1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94" h="112668">
                      <a:moveTo>
                        <a:pt x="214313" y="112532"/>
                      </a:moveTo>
                      <a:cubicBezTo>
                        <a:pt x="230120" y="102862"/>
                        <a:pt x="221171" y="30818"/>
                        <a:pt x="221171" y="30818"/>
                      </a:cubicBezTo>
                      <a:cubicBezTo>
                        <a:pt x="221171" y="30818"/>
                        <a:pt x="147413" y="-28195"/>
                        <a:pt x="137263" y="17102"/>
                      </a:cubicBezTo>
                      <a:cubicBezTo>
                        <a:pt x="127113" y="62399"/>
                        <a:pt x="67208" y="82562"/>
                        <a:pt x="33090" y="88083"/>
                      </a:cubicBezTo>
                      <a:cubicBezTo>
                        <a:pt x="9567" y="91923"/>
                        <a:pt x="2229" y="104953"/>
                        <a:pt x="0" y="11266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8" name="Freeform: Shape 6317">
                  <a:extLst>
                    <a:ext uri="{FF2B5EF4-FFF2-40B4-BE49-F238E27FC236}">
                      <a16:creationId xmlns:a16="http://schemas.microsoft.com/office/drawing/2014/main" id="{0895849E-26F4-478D-9DA8-E3AF469A8959}"/>
                    </a:ext>
                  </a:extLst>
                </p:cNvPr>
                <p:cNvSpPr/>
                <p:nvPr/>
              </p:nvSpPr>
              <p:spPr>
                <a:xfrm>
                  <a:off x="7066713" y="4334562"/>
                  <a:ext cx="154293" cy="178755"/>
                </a:xfrm>
                <a:custGeom>
                  <a:avLst/>
                  <a:gdLst>
                    <a:gd name="connsiteX0" fmla="*/ 16393 w 154293"/>
                    <a:gd name="connsiteY0" fmla="*/ 158525 h 178755"/>
                    <a:gd name="connsiteX1" fmla="*/ 74686 w 154293"/>
                    <a:gd name="connsiteY1" fmla="*/ 178756 h 178755"/>
                    <a:gd name="connsiteX2" fmla="*/ 137402 w 154293"/>
                    <a:gd name="connsiteY2" fmla="*/ 161131 h 178755"/>
                    <a:gd name="connsiteX3" fmla="*/ 152147 w 154293"/>
                    <a:gd name="connsiteY3" fmla="*/ 108256 h 178755"/>
                    <a:gd name="connsiteX4" fmla="*/ 152730 w 154293"/>
                    <a:gd name="connsiteY4" fmla="*/ 37036 h 178755"/>
                    <a:gd name="connsiteX5" fmla="*/ 98620 w 154293"/>
                    <a:gd name="connsiteY5" fmla="*/ 1168 h 178755"/>
                    <a:gd name="connsiteX6" fmla="*/ 1442 w 154293"/>
                    <a:gd name="connsiteY6" fmla="*/ 34978 h 178755"/>
                    <a:gd name="connsiteX7" fmla="*/ 654 w 154293"/>
                    <a:gd name="connsiteY7" fmla="*/ 52432 h 178755"/>
                    <a:gd name="connsiteX8" fmla="*/ 16393 w 154293"/>
                    <a:gd name="connsiteY8" fmla="*/ 158525 h 17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93" h="178755">
                      <a:moveTo>
                        <a:pt x="16393" y="158525"/>
                      </a:moveTo>
                      <a:cubicBezTo>
                        <a:pt x="28600" y="168126"/>
                        <a:pt x="64399" y="177659"/>
                        <a:pt x="74686" y="178756"/>
                      </a:cubicBezTo>
                      <a:cubicBezTo>
                        <a:pt x="74686" y="178756"/>
                        <a:pt x="127767" y="166926"/>
                        <a:pt x="137402" y="161131"/>
                      </a:cubicBezTo>
                      <a:cubicBezTo>
                        <a:pt x="152353" y="152078"/>
                        <a:pt x="151392" y="133699"/>
                        <a:pt x="152147" y="108256"/>
                      </a:cubicBezTo>
                      <a:cubicBezTo>
                        <a:pt x="153073" y="78081"/>
                        <a:pt x="156124" y="54420"/>
                        <a:pt x="152730" y="37036"/>
                      </a:cubicBezTo>
                      <a:cubicBezTo>
                        <a:pt x="148752" y="16221"/>
                        <a:pt x="135585" y="4391"/>
                        <a:pt x="98620" y="1168"/>
                      </a:cubicBezTo>
                      <a:cubicBezTo>
                        <a:pt x="30863" y="-4696"/>
                        <a:pt x="2608" y="12278"/>
                        <a:pt x="1442" y="34978"/>
                      </a:cubicBezTo>
                      <a:cubicBezTo>
                        <a:pt x="1134" y="41082"/>
                        <a:pt x="859" y="46911"/>
                        <a:pt x="654" y="52432"/>
                      </a:cubicBezTo>
                      <a:cubicBezTo>
                        <a:pt x="-2021" y="123138"/>
                        <a:pt x="3568" y="148409"/>
                        <a:pt x="16393" y="158525"/>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9" name="Freeform: Shape 6318">
                  <a:extLst>
                    <a:ext uri="{FF2B5EF4-FFF2-40B4-BE49-F238E27FC236}">
                      <a16:creationId xmlns:a16="http://schemas.microsoft.com/office/drawing/2014/main" id="{89387FCC-5E3F-4DB6-854F-F0A25BEE1B9B}"/>
                    </a:ext>
                  </a:extLst>
                </p:cNvPr>
                <p:cNvSpPr/>
                <p:nvPr/>
              </p:nvSpPr>
              <p:spPr>
                <a:xfrm>
                  <a:off x="6834854" y="5139878"/>
                  <a:ext cx="359539" cy="1039508"/>
                </a:xfrm>
                <a:custGeom>
                  <a:avLst/>
                  <a:gdLst>
                    <a:gd name="connsiteX0" fmla="*/ 251167 w 359539"/>
                    <a:gd name="connsiteY0" fmla="*/ 550170 h 1039508"/>
                    <a:gd name="connsiteX1" fmla="*/ 245749 w 359539"/>
                    <a:gd name="connsiteY1" fmla="*/ 590015 h 1039508"/>
                    <a:gd name="connsiteX2" fmla="*/ 114281 w 359539"/>
                    <a:gd name="connsiteY2" fmla="*/ 1036608 h 1039508"/>
                    <a:gd name="connsiteX3" fmla="*/ 14840 w 359539"/>
                    <a:gd name="connsiteY3" fmla="*/ 1016479 h 1039508"/>
                    <a:gd name="connsiteX4" fmla="*/ 335 w 359539"/>
                    <a:gd name="connsiteY4" fmla="*/ 993025 h 1039508"/>
                    <a:gd name="connsiteX5" fmla="*/ 78928 w 359539"/>
                    <a:gd name="connsiteY5" fmla="*/ 200686 h 1039508"/>
                    <a:gd name="connsiteX6" fmla="*/ 100188 w 359539"/>
                    <a:gd name="connsiteY6" fmla="*/ 25807 h 1039508"/>
                    <a:gd name="connsiteX7" fmla="*/ 359523 w 359539"/>
                    <a:gd name="connsiteY7" fmla="*/ 44049 h 1039508"/>
                    <a:gd name="connsiteX8" fmla="*/ 251167 w 359539"/>
                    <a:gd name="connsiteY8" fmla="*/ 550170 h 10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9" h="1039508">
                      <a:moveTo>
                        <a:pt x="251167" y="550170"/>
                      </a:moveTo>
                      <a:cubicBezTo>
                        <a:pt x="248595" y="563337"/>
                        <a:pt x="246777" y="576642"/>
                        <a:pt x="245749" y="590015"/>
                      </a:cubicBezTo>
                      <a:cubicBezTo>
                        <a:pt x="238891" y="723746"/>
                        <a:pt x="133209" y="1029475"/>
                        <a:pt x="114281" y="1036608"/>
                      </a:cubicBezTo>
                      <a:cubicBezTo>
                        <a:pt x="85032" y="1047649"/>
                        <a:pt x="38843" y="1024160"/>
                        <a:pt x="14840" y="1016479"/>
                      </a:cubicBezTo>
                      <a:cubicBezTo>
                        <a:pt x="4690" y="1013531"/>
                        <a:pt x="-1551" y="1003415"/>
                        <a:pt x="335" y="993025"/>
                      </a:cubicBezTo>
                      <a:cubicBezTo>
                        <a:pt x="52662" y="752378"/>
                        <a:pt x="71898" y="405843"/>
                        <a:pt x="78928" y="200686"/>
                      </a:cubicBezTo>
                      <a:cubicBezTo>
                        <a:pt x="82357" y="97336"/>
                        <a:pt x="100188" y="25807"/>
                        <a:pt x="100188" y="25807"/>
                      </a:cubicBezTo>
                      <a:cubicBezTo>
                        <a:pt x="100188" y="25807"/>
                        <a:pt x="357980" y="-42979"/>
                        <a:pt x="359523" y="44049"/>
                      </a:cubicBezTo>
                      <a:cubicBezTo>
                        <a:pt x="360929" y="121168"/>
                        <a:pt x="274175" y="423159"/>
                        <a:pt x="251167" y="550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0" name="Freeform: Shape 6319">
                  <a:extLst>
                    <a:ext uri="{FF2B5EF4-FFF2-40B4-BE49-F238E27FC236}">
                      <a16:creationId xmlns:a16="http://schemas.microsoft.com/office/drawing/2014/main" id="{11EDEA95-4ADD-4467-BE15-B5DF038006E3}"/>
                    </a:ext>
                  </a:extLst>
                </p:cNvPr>
                <p:cNvSpPr/>
                <p:nvPr/>
              </p:nvSpPr>
              <p:spPr>
                <a:xfrm>
                  <a:off x="6913816" y="5139878"/>
                  <a:ext cx="280611" cy="550169"/>
                </a:xfrm>
                <a:custGeom>
                  <a:avLst/>
                  <a:gdLst>
                    <a:gd name="connsiteX0" fmla="*/ 172204 w 280611"/>
                    <a:gd name="connsiteY0" fmla="*/ 550170 h 550169"/>
                    <a:gd name="connsiteX1" fmla="*/ 0 w 280611"/>
                    <a:gd name="connsiteY1" fmla="*/ 200686 h 550169"/>
                    <a:gd name="connsiteX2" fmla="*/ 21260 w 280611"/>
                    <a:gd name="connsiteY2" fmla="*/ 25807 h 550169"/>
                    <a:gd name="connsiteX3" fmla="*/ 280595 w 280611"/>
                    <a:gd name="connsiteY3" fmla="*/ 44049 h 550169"/>
                    <a:gd name="connsiteX4" fmla="*/ 172204 w 280611"/>
                    <a:gd name="connsiteY4" fmla="*/ 550170 h 550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11" h="550169">
                      <a:moveTo>
                        <a:pt x="172204" y="550170"/>
                      </a:moveTo>
                      <a:lnTo>
                        <a:pt x="0" y="200686"/>
                      </a:lnTo>
                      <a:cubicBezTo>
                        <a:pt x="3429" y="97336"/>
                        <a:pt x="21260" y="25807"/>
                        <a:pt x="21260" y="25807"/>
                      </a:cubicBezTo>
                      <a:cubicBezTo>
                        <a:pt x="21260" y="25807"/>
                        <a:pt x="279052" y="-42979"/>
                        <a:pt x="280595" y="44049"/>
                      </a:cubicBezTo>
                      <a:cubicBezTo>
                        <a:pt x="281967" y="121168"/>
                        <a:pt x="195213" y="423159"/>
                        <a:pt x="172204" y="5501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1" name="Freeform: Shape 6320">
                  <a:extLst>
                    <a:ext uri="{FF2B5EF4-FFF2-40B4-BE49-F238E27FC236}">
                      <a16:creationId xmlns:a16="http://schemas.microsoft.com/office/drawing/2014/main" id="{B7472446-0555-4F96-A7FE-987DACBE2AA8}"/>
                    </a:ext>
                  </a:extLst>
                </p:cNvPr>
                <p:cNvSpPr/>
                <p:nvPr/>
              </p:nvSpPr>
              <p:spPr>
                <a:xfrm>
                  <a:off x="7028688" y="5152996"/>
                  <a:ext cx="289082" cy="1026551"/>
                </a:xfrm>
                <a:custGeom>
                  <a:avLst/>
                  <a:gdLst>
                    <a:gd name="connsiteX0" fmla="*/ 0 w 289082"/>
                    <a:gd name="connsiteY0" fmla="*/ 31377 h 1026551"/>
                    <a:gd name="connsiteX1" fmla="*/ 136268 w 289082"/>
                    <a:gd name="connsiteY1" fmla="*/ 1019203 h 1026551"/>
                    <a:gd name="connsiteX2" fmla="*/ 242567 w 289082"/>
                    <a:gd name="connsiteY2" fmla="*/ 1022084 h 1026551"/>
                    <a:gd name="connsiteX3" fmla="*/ 279155 w 289082"/>
                    <a:gd name="connsiteY3" fmla="*/ 369716 h 1026551"/>
                    <a:gd name="connsiteX4" fmla="*/ 271851 w 289082"/>
                    <a:gd name="connsiteY4" fmla="*/ 6414 h 1026551"/>
                    <a:gd name="connsiteX5" fmla="*/ 0 w 289082"/>
                    <a:gd name="connsiteY5" fmla="*/ 31377 h 10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082" h="1026551">
                      <a:moveTo>
                        <a:pt x="0" y="31377"/>
                      </a:moveTo>
                      <a:lnTo>
                        <a:pt x="136268" y="1019203"/>
                      </a:lnTo>
                      <a:cubicBezTo>
                        <a:pt x="136268" y="1019203"/>
                        <a:pt x="196104" y="1033605"/>
                        <a:pt x="242567" y="1022084"/>
                      </a:cubicBezTo>
                      <a:cubicBezTo>
                        <a:pt x="242567" y="1022084"/>
                        <a:pt x="282481" y="496727"/>
                        <a:pt x="279155" y="369716"/>
                      </a:cubicBezTo>
                      <a:cubicBezTo>
                        <a:pt x="275829" y="242706"/>
                        <a:pt x="307787" y="29868"/>
                        <a:pt x="271851" y="6414"/>
                      </a:cubicBezTo>
                      <a:cubicBezTo>
                        <a:pt x="235915" y="-17040"/>
                        <a:pt x="0" y="31377"/>
                        <a:pt x="0" y="313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2" name="Freeform: Shape 6321">
                  <a:extLst>
                    <a:ext uri="{FF2B5EF4-FFF2-40B4-BE49-F238E27FC236}">
                      <a16:creationId xmlns:a16="http://schemas.microsoft.com/office/drawing/2014/main" id="{305DF205-3096-4236-99AA-FE4E9EAF5DEC}"/>
                    </a:ext>
                  </a:extLst>
                </p:cNvPr>
                <p:cNvSpPr/>
                <p:nvPr/>
              </p:nvSpPr>
              <p:spPr>
                <a:xfrm>
                  <a:off x="6926150" y="4563484"/>
                  <a:ext cx="394492" cy="622843"/>
                </a:xfrm>
                <a:custGeom>
                  <a:avLst/>
                  <a:gdLst>
                    <a:gd name="connsiteX0" fmla="*/ 394002 w 394492"/>
                    <a:gd name="connsiteY0" fmla="*/ 595857 h 622843"/>
                    <a:gd name="connsiteX1" fmla="*/ 374457 w 394492"/>
                    <a:gd name="connsiteY1" fmla="*/ 617015 h 622843"/>
                    <a:gd name="connsiteX2" fmla="*/ 373942 w 394492"/>
                    <a:gd name="connsiteY2" fmla="*/ 617015 h 622843"/>
                    <a:gd name="connsiteX3" fmla="*/ 159184 w 394492"/>
                    <a:gd name="connsiteY3" fmla="*/ 620444 h 622843"/>
                    <a:gd name="connsiteX4" fmla="*/ 1450 w 394492"/>
                    <a:gd name="connsiteY4" fmla="*/ 622844 h 622843"/>
                    <a:gd name="connsiteX5" fmla="*/ 17875 w 394492"/>
                    <a:gd name="connsiteY5" fmla="*/ 178548 h 622843"/>
                    <a:gd name="connsiteX6" fmla="*/ 153561 w 394492"/>
                    <a:gd name="connsiteY6" fmla="*/ 0 h 622843"/>
                    <a:gd name="connsiteX7" fmla="*/ 153561 w 394492"/>
                    <a:gd name="connsiteY7" fmla="*/ 0 h 622843"/>
                    <a:gd name="connsiteX8" fmla="*/ 203144 w 394492"/>
                    <a:gd name="connsiteY8" fmla="*/ 37205 h 622843"/>
                    <a:gd name="connsiteX9" fmla="*/ 282594 w 394492"/>
                    <a:gd name="connsiteY9" fmla="*/ 1234 h 622843"/>
                    <a:gd name="connsiteX10" fmla="*/ 293395 w 394492"/>
                    <a:gd name="connsiteY10" fmla="*/ 15191 h 622843"/>
                    <a:gd name="connsiteX11" fmla="*/ 369999 w 394492"/>
                    <a:gd name="connsiteY11" fmla="*/ 214587 h 622843"/>
                    <a:gd name="connsiteX12" fmla="*/ 394002 w 394492"/>
                    <a:gd name="connsiteY12" fmla="*/ 567774 h 622843"/>
                    <a:gd name="connsiteX13" fmla="*/ 394002 w 394492"/>
                    <a:gd name="connsiteY13" fmla="*/ 595857 h 62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492" h="622843">
                      <a:moveTo>
                        <a:pt x="394002" y="595857"/>
                      </a:moveTo>
                      <a:cubicBezTo>
                        <a:pt x="394448" y="607105"/>
                        <a:pt x="385669" y="616569"/>
                        <a:pt x="374457" y="617015"/>
                      </a:cubicBezTo>
                      <a:cubicBezTo>
                        <a:pt x="374285" y="617015"/>
                        <a:pt x="374114" y="617015"/>
                        <a:pt x="373942" y="617015"/>
                      </a:cubicBezTo>
                      <a:lnTo>
                        <a:pt x="159184" y="620444"/>
                      </a:lnTo>
                      <a:lnTo>
                        <a:pt x="1450" y="622844"/>
                      </a:lnTo>
                      <a:cubicBezTo>
                        <a:pt x="-5957" y="622844"/>
                        <a:pt x="17395" y="563865"/>
                        <a:pt x="17875" y="178548"/>
                      </a:cubicBezTo>
                      <a:cubicBezTo>
                        <a:pt x="17875" y="92549"/>
                        <a:pt x="151126" y="0"/>
                        <a:pt x="153561" y="0"/>
                      </a:cubicBezTo>
                      <a:lnTo>
                        <a:pt x="153561" y="0"/>
                      </a:lnTo>
                      <a:cubicBezTo>
                        <a:pt x="153561" y="12379"/>
                        <a:pt x="173071" y="35250"/>
                        <a:pt x="203144" y="37205"/>
                      </a:cubicBezTo>
                      <a:cubicBezTo>
                        <a:pt x="238805" y="39536"/>
                        <a:pt x="282594" y="21808"/>
                        <a:pt x="282594" y="1234"/>
                      </a:cubicBezTo>
                      <a:cubicBezTo>
                        <a:pt x="286606" y="5555"/>
                        <a:pt x="290206" y="10218"/>
                        <a:pt x="293395" y="15191"/>
                      </a:cubicBezTo>
                      <a:cubicBezTo>
                        <a:pt x="311226" y="41148"/>
                        <a:pt x="347093" y="104345"/>
                        <a:pt x="369999" y="214587"/>
                      </a:cubicBezTo>
                      <a:cubicBezTo>
                        <a:pt x="388070" y="301546"/>
                        <a:pt x="381143" y="417858"/>
                        <a:pt x="394002" y="567774"/>
                      </a:cubicBezTo>
                      <a:cubicBezTo>
                        <a:pt x="395202" y="578644"/>
                        <a:pt x="393796" y="588279"/>
                        <a:pt x="394002" y="595857"/>
                      </a:cubicBezTo>
                      <a:close/>
                    </a:path>
                  </a:pathLst>
                </a:custGeom>
                <a:solidFill>
                  <a:srgbClr val="FFA41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3" name="Freeform: Shape 6322">
                  <a:extLst>
                    <a:ext uri="{FF2B5EF4-FFF2-40B4-BE49-F238E27FC236}">
                      <a16:creationId xmlns:a16="http://schemas.microsoft.com/office/drawing/2014/main" id="{6BC19BB8-6544-493B-AEB3-D4B1E8819BF5}"/>
                    </a:ext>
                  </a:extLst>
                </p:cNvPr>
                <p:cNvSpPr/>
                <p:nvPr/>
              </p:nvSpPr>
              <p:spPr>
                <a:xfrm>
                  <a:off x="6926116" y="4563484"/>
                  <a:ext cx="394822" cy="658172"/>
                </a:xfrm>
                <a:custGeom>
                  <a:avLst/>
                  <a:gdLst>
                    <a:gd name="connsiteX0" fmla="*/ 386184 w 394822"/>
                    <a:gd name="connsiteY0" fmla="*/ 618215 h 658172"/>
                    <a:gd name="connsiteX1" fmla="*/ 304231 w 394822"/>
                    <a:gd name="connsiteY1" fmla="*/ 642218 h 658172"/>
                    <a:gd name="connsiteX2" fmla="*/ 145468 w 394822"/>
                    <a:gd name="connsiteY2" fmla="*/ 658163 h 658172"/>
                    <a:gd name="connsiteX3" fmla="*/ 1450 w 394822"/>
                    <a:gd name="connsiteY3" fmla="*/ 622844 h 658172"/>
                    <a:gd name="connsiteX4" fmla="*/ 17875 w 394822"/>
                    <a:gd name="connsiteY4" fmla="*/ 178548 h 658172"/>
                    <a:gd name="connsiteX5" fmla="*/ 153561 w 394822"/>
                    <a:gd name="connsiteY5" fmla="*/ 0 h 658172"/>
                    <a:gd name="connsiteX6" fmla="*/ 153561 w 394822"/>
                    <a:gd name="connsiteY6" fmla="*/ 0 h 658172"/>
                    <a:gd name="connsiteX7" fmla="*/ 184799 w 394822"/>
                    <a:gd name="connsiteY7" fmla="*/ 148201 h 658172"/>
                    <a:gd name="connsiteX8" fmla="*/ 296379 w 394822"/>
                    <a:gd name="connsiteY8" fmla="*/ 3875 h 658172"/>
                    <a:gd name="connsiteX9" fmla="*/ 369999 w 394822"/>
                    <a:gd name="connsiteY9" fmla="*/ 214587 h 658172"/>
                    <a:gd name="connsiteX10" fmla="*/ 379772 w 394822"/>
                    <a:gd name="connsiteY10" fmla="*/ 287693 h 658172"/>
                    <a:gd name="connsiteX11" fmla="*/ 394139 w 394822"/>
                    <a:gd name="connsiteY11" fmla="*/ 567911 h 658172"/>
                    <a:gd name="connsiteX12" fmla="*/ 394139 w 394822"/>
                    <a:gd name="connsiteY12" fmla="*/ 595960 h 658172"/>
                    <a:gd name="connsiteX13" fmla="*/ 386184 w 394822"/>
                    <a:gd name="connsiteY13" fmla="*/ 618215 h 6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822" h="658172">
                      <a:moveTo>
                        <a:pt x="386184" y="618215"/>
                      </a:moveTo>
                      <a:cubicBezTo>
                        <a:pt x="386184" y="618215"/>
                        <a:pt x="357620" y="631005"/>
                        <a:pt x="304231" y="642218"/>
                      </a:cubicBezTo>
                      <a:cubicBezTo>
                        <a:pt x="251973" y="652744"/>
                        <a:pt x="198789" y="658094"/>
                        <a:pt x="145468" y="658163"/>
                      </a:cubicBezTo>
                      <a:cubicBezTo>
                        <a:pt x="41055" y="658848"/>
                        <a:pt x="1450" y="622844"/>
                        <a:pt x="1450" y="622844"/>
                      </a:cubicBezTo>
                      <a:cubicBezTo>
                        <a:pt x="-5957" y="622844"/>
                        <a:pt x="17395" y="563865"/>
                        <a:pt x="17875" y="178548"/>
                      </a:cubicBezTo>
                      <a:cubicBezTo>
                        <a:pt x="17875" y="92549"/>
                        <a:pt x="151126" y="0"/>
                        <a:pt x="153561" y="0"/>
                      </a:cubicBezTo>
                      <a:lnTo>
                        <a:pt x="153561" y="0"/>
                      </a:lnTo>
                      <a:cubicBezTo>
                        <a:pt x="153561" y="0"/>
                        <a:pt x="150132" y="114529"/>
                        <a:pt x="184799" y="148201"/>
                      </a:cubicBezTo>
                      <a:cubicBezTo>
                        <a:pt x="184799" y="148201"/>
                        <a:pt x="233353" y="110482"/>
                        <a:pt x="296379" y="3875"/>
                      </a:cubicBezTo>
                      <a:cubicBezTo>
                        <a:pt x="314209" y="29798"/>
                        <a:pt x="347094" y="104413"/>
                        <a:pt x="369999" y="214587"/>
                      </a:cubicBezTo>
                      <a:cubicBezTo>
                        <a:pt x="374731" y="238727"/>
                        <a:pt x="378023" y="263141"/>
                        <a:pt x="379772" y="287693"/>
                      </a:cubicBezTo>
                      <a:cubicBezTo>
                        <a:pt x="385841" y="363714"/>
                        <a:pt x="384469" y="456503"/>
                        <a:pt x="394139" y="567911"/>
                      </a:cubicBezTo>
                      <a:cubicBezTo>
                        <a:pt x="395100" y="578747"/>
                        <a:pt x="393694" y="588485"/>
                        <a:pt x="394139" y="595960"/>
                      </a:cubicBezTo>
                      <a:cubicBezTo>
                        <a:pt x="394551" y="607447"/>
                        <a:pt x="397637" y="618043"/>
                        <a:pt x="386184" y="618215"/>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4" name="Freeform: Shape 6323">
                  <a:extLst>
                    <a:ext uri="{FF2B5EF4-FFF2-40B4-BE49-F238E27FC236}">
                      <a16:creationId xmlns:a16="http://schemas.microsoft.com/office/drawing/2014/main" id="{219B3E33-4C4A-4162-949F-C7253338EE7E}"/>
                    </a:ext>
                  </a:extLst>
                </p:cNvPr>
                <p:cNvSpPr/>
                <p:nvPr/>
              </p:nvSpPr>
              <p:spPr>
                <a:xfrm>
                  <a:off x="7189287" y="4779065"/>
                  <a:ext cx="131686" cy="426636"/>
                </a:xfrm>
                <a:custGeom>
                  <a:avLst/>
                  <a:gdLst>
                    <a:gd name="connsiteX0" fmla="*/ 123013 w 131686"/>
                    <a:gd name="connsiteY0" fmla="*/ 402633 h 426636"/>
                    <a:gd name="connsiteX1" fmla="*/ 41060 w 131686"/>
                    <a:gd name="connsiteY1" fmla="*/ 426636 h 426636"/>
                    <a:gd name="connsiteX2" fmla="*/ 152 w 131686"/>
                    <a:gd name="connsiteY2" fmla="*/ 281898 h 426636"/>
                    <a:gd name="connsiteX3" fmla="*/ 112246 w 131686"/>
                    <a:gd name="connsiteY3" fmla="*/ 0 h 426636"/>
                    <a:gd name="connsiteX4" fmla="*/ 116738 w 131686"/>
                    <a:gd name="connsiteY4" fmla="*/ 72009 h 426636"/>
                    <a:gd name="connsiteX5" fmla="*/ 131105 w 131686"/>
                    <a:gd name="connsiteY5" fmla="*/ 352227 h 426636"/>
                    <a:gd name="connsiteX6" fmla="*/ 131105 w 131686"/>
                    <a:gd name="connsiteY6" fmla="*/ 380276 h 426636"/>
                    <a:gd name="connsiteX7" fmla="*/ 123013 w 131686"/>
                    <a:gd name="connsiteY7" fmla="*/ 402633 h 4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86" h="426636">
                      <a:moveTo>
                        <a:pt x="123013" y="402633"/>
                      </a:moveTo>
                      <a:cubicBezTo>
                        <a:pt x="123013" y="402633"/>
                        <a:pt x="94449" y="415423"/>
                        <a:pt x="41060" y="426636"/>
                      </a:cubicBezTo>
                      <a:cubicBezTo>
                        <a:pt x="24258" y="401022"/>
                        <a:pt x="3101" y="354627"/>
                        <a:pt x="152" y="281898"/>
                      </a:cubicBezTo>
                      <a:cubicBezTo>
                        <a:pt x="-4786" y="158694"/>
                        <a:pt x="112246" y="0"/>
                        <a:pt x="112246" y="0"/>
                      </a:cubicBezTo>
                      <a:lnTo>
                        <a:pt x="116738" y="72009"/>
                      </a:lnTo>
                      <a:cubicBezTo>
                        <a:pt x="122807" y="148030"/>
                        <a:pt x="121436" y="240819"/>
                        <a:pt x="131105" y="352227"/>
                      </a:cubicBezTo>
                      <a:cubicBezTo>
                        <a:pt x="132066" y="363063"/>
                        <a:pt x="130660" y="372801"/>
                        <a:pt x="131105" y="380276"/>
                      </a:cubicBezTo>
                      <a:cubicBezTo>
                        <a:pt x="131380" y="391866"/>
                        <a:pt x="134466" y="402462"/>
                        <a:pt x="123013" y="40263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5" name="Freeform: Shape 6324">
                  <a:extLst>
                    <a:ext uri="{FF2B5EF4-FFF2-40B4-BE49-F238E27FC236}">
                      <a16:creationId xmlns:a16="http://schemas.microsoft.com/office/drawing/2014/main" id="{9E0F5ECD-D5F4-41A9-A372-0B236B805061}"/>
                    </a:ext>
                  </a:extLst>
                </p:cNvPr>
                <p:cNvSpPr/>
                <p:nvPr/>
              </p:nvSpPr>
              <p:spPr>
                <a:xfrm rot="-1800001">
                  <a:off x="7074968" y="4800917"/>
                  <a:ext cx="230394" cy="316050"/>
                </a:xfrm>
                <a:custGeom>
                  <a:avLst/>
                  <a:gdLst>
                    <a:gd name="connsiteX0" fmla="*/ 0 w 230394"/>
                    <a:gd name="connsiteY0" fmla="*/ 0 h 316050"/>
                    <a:gd name="connsiteX1" fmla="*/ 230394 w 230394"/>
                    <a:gd name="connsiteY1" fmla="*/ 0 h 316050"/>
                    <a:gd name="connsiteX2" fmla="*/ 230394 w 230394"/>
                    <a:gd name="connsiteY2" fmla="*/ 316051 h 316050"/>
                    <a:gd name="connsiteX3" fmla="*/ 0 w 230394"/>
                    <a:gd name="connsiteY3" fmla="*/ 316051 h 316050"/>
                  </a:gdLst>
                  <a:ahLst/>
                  <a:cxnLst>
                    <a:cxn ang="0">
                      <a:pos x="connsiteX0" y="connsiteY0"/>
                    </a:cxn>
                    <a:cxn ang="0">
                      <a:pos x="connsiteX1" y="connsiteY1"/>
                    </a:cxn>
                    <a:cxn ang="0">
                      <a:pos x="connsiteX2" y="connsiteY2"/>
                    </a:cxn>
                    <a:cxn ang="0">
                      <a:pos x="connsiteX3" y="connsiteY3"/>
                    </a:cxn>
                  </a:cxnLst>
                  <a:rect l="l" t="t" r="r" b="b"/>
                  <a:pathLst>
                    <a:path w="230394" h="316050">
                      <a:moveTo>
                        <a:pt x="0" y="0"/>
                      </a:moveTo>
                      <a:lnTo>
                        <a:pt x="230394" y="0"/>
                      </a:lnTo>
                      <a:lnTo>
                        <a:pt x="230394" y="316051"/>
                      </a:lnTo>
                      <a:lnTo>
                        <a:pt x="0" y="316051"/>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6" name="Freeform: Shape 6325">
                  <a:extLst>
                    <a:ext uri="{FF2B5EF4-FFF2-40B4-BE49-F238E27FC236}">
                      <a16:creationId xmlns:a16="http://schemas.microsoft.com/office/drawing/2014/main" id="{A3A91A79-DD2E-42D4-A203-0079B462F288}"/>
                    </a:ext>
                  </a:extLst>
                </p:cNvPr>
                <p:cNvSpPr/>
                <p:nvPr/>
              </p:nvSpPr>
              <p:spPr>
                <a:xfrm>
                  <a:off x="7097439" y="4564684"/>
                  <a:ext cx="318726" cy="456849"/>
                </a:xfrm>
                <a:custGeom>
                  <a:avLst/>
                  <a:gdLst>
                    <a:gd name="connsiteX0" fmla="*/ 302712 w 318726"/>
                    <a:gd name="connsiteY0" fmla="*/ 455749 h 456849"/>
                    <a:gd name="connsiteX1" fmla="*/ 192024 w 318726"/>
                    <a:gd name="connsiteY1" fmla="*/ 452560 h 456849"/>
                    <a:gd name="connsiteX2" fmla="*/ 0 w 318726"/>
                    <a:gd name="connsiteY2" fmla="*/ 413881 h 456849"/>
                    <a:gd name="connsiteX3" fmla="*/ 22254 w 318726"/>
                    <a:gd name="connsiteY3" fmla="*/ 375887 h 456849"/>
                    <a:gd name="connsiteX4" fmla="*/ 179988 w 318726"/>
                    <a:gd name="connsiteY4" fmla="*/ 362171 h 456849"/>
                    <a:gd name="connsiteX5" fmla="*/ 223468 w 318726"/>
                    <a:gd name="connsiteY5" fmla="*/ 353804 h 456849"/>
                    <a:gd name="connsiteX6" fmla="*/ 129753 w 318726"/>
                    <a:gd name="connsiteY6" fmla="*/ 60488 h 456849"/>
                    <a:gd name="connsiteX7" fmla="*/ 111511 w 318726"/>
                    <a:gd name="connsiteY7" fmla="*/ 0 h 456849"/>
                    <a:gd name="connsiteX8" fmla="*/ 127798 w 318726"/>
                    <a:gd name="connsiteY8" fmla="*/ 2983 h 456849"/>
                    <a:gd name="connsiteX9" fmla="*/ 237870 w 318726"/>
                    <a:gd name="connsiteY9" fmla="*/ 40154 h 456849"/>
                    <a:gd name="connsiteX10" fmla="*/ 302712 w 318726"/>
                    <a:gd name="connsiteY10" fmla="*/ 455749 h 45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726" h="456849">
                      <a:moveTo>
                        <a:pt x="302712" y="455749"/>
                      </a:moveTo>
                      <a:cubicBezTo>
                        <a:pt x="302712" y="455749"/>
                        <a:pt x="261873" y="459726"/>
                        <a:pt x="192024" y="452560"/>
                      </a:cubicBezTo>
                      <a:cubicBezTo>
                        <a:pt x="126976" y="445599"/>
                        <a:pt x="62682" y="432637"/>
                        <a:pt x="0" y="413881"/>
                      </a:cubicBezTo>
                      <a:lnTo>
                        <a:pt x="22254" y="375887"/>
                      </a:lnTo>
                      <a:cubicBezTo>
                        <a:pt x="22254" y="375887"/>
                        <a:pt x="113225" y="371875"/>
                        <a:pt x="179988" y="362171"/>
                      </a:cubicBezTo>
                      <a:cubicBezTo>
                        <a:pt x="194630" y="360217"/>
                        <a:pt x="209135" y="357405"/>
                        <a:pt x="223468" y="353804"/>
                      </a:cubicBezTo>
                      <a:cubicBezTo>
                        <a:pt x="237938" y="349930"/>
                        <a:pt x="166032" y="167678"/>
                        <a:pt x="129753" y="60488"/>
                      </a:cubicBezTo>
                      <a:cubicBezTo>
                        <a:pt x="121078" y="34907"/>
                        <a:pt x="114460" y="13579"/>
                        <a:pt x="111511" y="0"/>
                      </a:cubicBezTo>
                      <a:cubicBezTo>
                        <a:pt x="111511" y="0"/>
                        <a:pt x="117855" y="1029"/>
                        <a:pt x="127798" y="2983"/>
                      </a:cubicBezTo>
                      <a:cubicBezTo>
                        <a:pt x="156054" y="8573"/>
                        <a:pt x="213523" y="21672"/>
                        <a:pt x="237870" y="40154"/>
                      </a:cubicBezTo>
                      <a:cubicBezTo>
                        <a:pt x="270719" y="65048"/>
                        <a:pt x="353324" y="346843"/>
                        <a:pt x="302712" y="455749"/>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7" name="Freeform: Shape 6326">
                  <a:extLst>
                    <a:ext uri="{FF2B5EF4-FFF2-40B4-BE49-F238E27FC236}">
                      <a16:creationId xmlns:a16="http://schemas.microsoft.com/office/drawing/2014/main" id="{BEF300C9-82EE-4901-A42E-47E699DF73B6}"/>
                    </a:ext>
                  </a:extLst>
                </p:cNvPr>
                <p:cNvSpPr/>
                <p:nvPr/>
              </p:nvSpPr>
              <p:spPr>
                <a:xfrm>
                  <a:off x="7222632" y="4567256"/>
                  <a:ext cx="193532" cy="454277"/>
                </a:xfrm>
                <a:custGeom>
                  <a:avLst/>
                  <a:gdLst>
                    <a:gd name="connsiteX0" fmla="*/ 177519 w 193532"/>
                    <a:gd name="connsiteY0" fmla="*/ 453177 h 454277"/>
                    <a:gd name="connsiteX1" fmla="*/ 66831 w 193532"/>
                    <a:gd name="connsiteY1" fmla="*/ 449988 h 454277"/>
                    <a:gd name="connsiteX2" fmla="*/ 54692 w 193532"/>
                    <a:gd name="connsiteY2" fmla="*/ 359531 h 454277"/>
                    <a:gd name="connsiteX3" fmla="*/ 98172 w 193532"/>
                    <a:gd name="connsiteY3" fmla="*/ 351164 h 454277"/>
                    <a:gd name="connsiteX4" fmla="*/ 4457 w 193532"/>
                    <a:gd name="connsiteY4" fmla="*/ 57847 h 454277"/>
                    <a:gd name="connsiteX5" fmla="*/ 0 w 193532"/>
                    <a:gd name="connsiteY5" fmla="*/ 0 h 454277"/>
                    <a:gd name="connsiteX6" fmla="*/ 2503 w 193532"/>
                    <a:gd name="connsiteY6" fmla="*/ 343 h 454277"/>
                    <a:gd name="connsiteX7" fmla="*/ 112574 w 193532"/>
                    <a:gd name="connsiteY7" fmla="*/ 37513 h 454277"/>
                    <a:gd name="connsiteX8" fmla="*/ 177519 w 193532"/>
                    <a:gd name="connsiteY8" fmla="*/ 453177 h 4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532" h="454277">
                      <a:moveTo>
                        <a:pt x="177519" y="453177"/>
                      </a:moveTo>
                      <a:cubicBezTo>
                        <a:pt x="177519" y="453177"/>
                        <a:pt x="136680" y="457155"/>
                        <a:pt x="66831" y="449988"/>
                      </a:cubicBezTo>
                      <a:cubicBezTo>
                        <a:pt x="70672" y="430991"/>
                        <a:pt x="74238" y="393924"/>
                        <a:pt x="54692" y="359531"/>
                      </a:cubicBezTo>
                      <a:cubicBezTo>
                        <a:pt x="69334" y="357576"/>
                        <a:pt x="83839" y="354765"/>
                        <a:pt x="98172" y="351164"/>
                      </a:cubicBezTo>
                      <a:cubicBezTo>
                        <a:pt x="112643" y="347289"/>
                        <a:pt x="40736" y="165038"/>
                        <a:pt x="4457" y="57847"/>
                      </a:cubicBezTo>
                      <a:cubicBezTo>
                        <a:pt x="1543" y="23180"/>
                        <a:pt x="0" y="0"/>
                        <a:pt x="0" y="0"/>
                      </a:cubicBezTo>
                      <a:lnTo>
                        <a:pt x="2503" y="343"/>
                      </a:lnTo>
                      <a:cubicBezTo>
                        <a:pt x="30758" y="5933"/>
                        <a:pt x="88228" y="19031"/>
                        <a:pt x="112574" y="37513"/>
                      </a:cubicBezTo>
                      <a:cubicBezTo>
                        <a:pt x="145527" y="62477"/>
                        <a:pt x="228131" y="344272"/>
                        <a:pt x="177519" y="453177"/>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8" name="Freeform: Shape 6327">
                  <a:extLst>
                    <a:ext uri="{FF2B5EF4-FFF2-40B4-BE49-F238E27FC236}">
                      <a16:creationId xmlns:a16="http://schemas.microsoft.com/office/drawing/2014/main" id="{DDE32DDB-F860-456F-9F65-7C6593A1F37E}"/>
                    </a:ext>
                  </a:extLst>
                </p:cNvPr>
                <p:cNvSpPr/>
                <p:nvPr/>
              </p:nvSpPr>
              <p:spPr>
                <a:xfrm>
                  <a:off x="7110984" y="4551723"/>
                  <a:ext cx="140486" cy="159722"/>
                </a:xfrm>
                <a:custGeom>
                  <a:avLst/>
                  <a:gdLst>
                    <a:gd name="connsiteX0" fmla="*/ 0 w 140486"/>
                    <a:gd name="connsiteY0" fmla="*/ 159723 h 159722"/>
                    <a:gd name="connsiteX1" fmla="*/ 98652 w 140486"/>
                    <a:gd name="connsiteY1" fmla="*/ 113534 h 159722"/>
                    <a:gd name="connsiteX2" fmla="*/ 87097 w 140486"/>
                    <a:gd name="connsiteY2" fmla="*/ 76466 h 159722"/>
                    <a:gd name="connsiteX3" fmla="*/ 136646 w 140486"/>
                    <a:gd name="connsiteY3" fmla="*/ 75027 h 159722"/>
                    <a:gd name="connsiteX4" fmla="*/ 140486 w 140486"/>
                    <a:gd name="connsiteY4" fmla="*/ 21157 h 159722"/>
                    <a:gd name="connsiteX5" fmla="*/ 98172 w 140486"/>
                    <a:gd name="connsiteY5" fmla="*/ 0 h 159722"/>
                    <a:gd name="connsiteX6" fmla="*/ 69300 w 140486"/>
                    <a:gd name="connsiteY6" fmla="*/ 67825 h 159722"/>
                    <a:gd name="connsiteX7" fmla="*/ 0 w 140486"/>
                    <a:gd name="connsiteY7" fmla="*/ 159723 h 15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86" h="159722">
                      <a:moveTo>
                        <a:pt x="0" y="159723"/>
                      </a:moveTo>
                      <a:cubicBezTo>
                        <a:pt x="0" y="159723"/>
                        <a:pt x="97212" y="116894"/>
                        <a:pt x="98652" y="113534"/>
                      </a:cubicBezTo>
                      <a:cubicBezTo>
                        <a:pt x="100092" y="110174"/>
                        <a:pt x="93817" y="84182"/>
                        <a:pt x="87097" y="76466"/>
                      </a:cubicBezTo>
                      <a:cubicBezTo>
                        <a:pt x="87097" y="76466"/>
                        <a:pt x="133765" y="80821"/>
                        <a:pt x="136646" y="75027"/>
                      </a:cubicBezTo>
                      <a:cubicBezTo>
                        <a:pt x="139526" y="69231"/>
                        <a:pt x="140486" y="21157"/>
                        <a:pt x="140486" y="21157"/>
                      </a:cubicBezTo>
                      <a:cubicBezTo>
                        <a:pt x="140486" y="21157"/>
                        <a:pt x="122210" y="1920"/>
                        <a:pt x="98172" y="0"/>
                      </a:cubicBezTo>
                      <a:cubicBezTo>
                        <a:pt x="98172" y="0"/>
                        <a:pt x="77084" y="52224"/>
                        <a:pt x="69300" y="67825"/>
                      </a:cubicBezTo>
                      <a:cubicBezTo>
                        <a:pt x="48623" y="109317"/>
                        <a:pt x="0" y="159723"/>
                        <a:pt x="0" y="15972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9" name="Freeform: Shape 6328">
                  <a:extLst>
                    <a:ext uri="{FF2B5EF4-FFF2-40B4-BE49-F238E27FC236}">
                      <a16:creationId xmlns:a16="http://schemas.microsoft.com/office/drawing/2014/main" id="{DA0153CF-1154-4F28-9C01-90FF879E35DD}"/>
                    </a:ext>
                  </a:extLst>
                </p:cNvPr>
                <p:cNvSpPr/>
                <p:nvPr/>
              </p:nvSpPr>
              <p:spPr>
                <a:xfrm>
                  <a:off x="7037341" y="4551805"/>
                  <a:ext cx="73676" cy="159777"/>
                </a:xfrm>
                <a:custGeom>
                  <a:avLst/>
                  <a:gdLst>
                    <a:gd name="connsiteX0" fmla="*/ 50600 w 73676"/>
                    <a:gd name="connsiteY0" fmla="*/ 75081 h 159777"/>
                    <a:gd name="connsiteX1" fmla="*/ 73677 w 73676"/>
                    <a:gd name="connsiteY1" fmla="*/ 159777 h 159777"/>
                    <a:gd name="connsiteX2" fmla="*/ 18607 w 73676"/>
                    <a:gd name="connsiteY2" fmla="*/ 112868 h 159777"/>
                    <a:gd name="connsiteX3" fmla="*/ 30883 w 73676"/>
                    <a:gd name="connsiteY3" fmla="*/ 78921 h 159777"/>
                    <a:gd name="connsiteX4" fmla="*/ 22 w 73676"/>
                    <a:gd name="connsiteY4" fmla="*/ 68120 h 159777"/>
                    <a:gd name="connsiteX5" fmla="*/ 9383 w 73676"/>
                    <a:gd name="connsiteY5" fmla="*/ 18331 h 159777"/>
                    <a:gd name="connsiteX6" fmla="*/ 42679 w 73676"/>
                    <a:gd name="connsiteY6" fmla="*/ 20 h 1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76" h="159777">
                      <a:moveTo>
                        <a:pt x="50600" y="75081"/>
                      </a:moveTo>
                      <a:cubicBezTo>
                        <a:pt x="50600" y="75081"/>
                        <a:pt x="56840" y="125110"/>
                        <a:pt x="73677" y="159777"/>
                      </a:cubicBezTo>
                      <a:cubicBezTo>
                        <a:pt x="73677" y="159777"/>
                        <a:pt x="22927" y="124390"/>
                        <a:pt x="18607" y="112868"/>
                      </a:cubicBezTo>
                      <a:cubicBezTo>
                        <a:pt x="14286" y="101347"/>
                        <a:pt x="30883" y="78921"/>
                        <a:pt x="30883" y="78921"/>
                      </a:cubicBezTo>
                      <a:cubicBezTo>
                        <a:pt x="30883" y="78921"/>
                        <a:pt x="570" y="78201"/>
                        <a:pt x="22" y="68120"/>
                      </a:cubicBezTo>
                      <a:cubicBezTo>
                        <a:pt x="-527" y="58039"/>
                        <a:pt x="9383" y="18331"/>
                        <a:pt x="9383" y="18331"/>
                      </a:cubicBezTo>
                      <a:cubicBezTo>
                        <a:pt x="9383" y="18331"/>
                        <a:pt x="35478" y="-700"/>
                        <a:pt x="42679" y="20"/>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0" name="Freeform: Shape 6329">
                  <a:extLst>
                    <a:ext uri="{FF2B5EF4-FFF2-40B4-BE49-F238E27FC236}">
                      <a16:creationId xmlns:a16="http://schemas.microsoft.com/office/drawing/2014/main" id="{E3BF286A-CD06-436A-A7FB-963FD360EC93}"/>
                    </a:ext>
                  </a:extLst>
                </p:cNvPr>
                <p:cNvSpPr/>
                <p:nvPr/>
              </p:nvSpPr>
              <p:spPr>
                <a:xfrm>
                  <a:off x="7063792" y="4329419"/>
                  <a:ext cx="132684" cy="80274"/>
                </a:xfrm>
                <a:custGeom>
                  <a:avLst/>
                  <a:gdLst>
                    <a:gd name="connsiteX0" fmla="*/ 2992 w 132684"/>
                    <a:gd name="connsiteY0" fmla="*/ 80274 h 80274"/>
                    <a:gd name="connsiteX1" fmla="*/ 33647 w 132684"/>
                    <a:gd name="connsiteY1" fmla="*/ 34566 h 80274"/>
                    <a:gd name="connsiteX2" fmla="*/ 130688 w 132684"/>
                    <a:gd name="connsiteY2" fmla="*/ 12243 h 80274"/>
                    <a:gd name="connsiteX3" fmla="*/ 10296 w 132684"/>
                    <a:gd name="connsiteY3" fmla="*/ 1956 h 80274"/>
                    <a:gd name="connsiteX4" fmla="*/ 2992 w 132684"/>
                    <a:gd name="connsiteY4" fmla="*/ 80274 h 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4" h="80274">
                      <a:moveTo>
                        <a:pt x="2992" y="80274"/>
                      </a:moveTo>
                      <a:cubicBezTo>
                        <a:pt x="2992" y="80274"/>
                        <a:pt x="5632" y="35114"/>
                        <a:pt x="33647" y="34566"/>
                      </a:cubicBezTo>
                      <a:cubicBezTo>
                        <a:pt x="61662" y="34017"/>
                        <a:pt x="110422" y="31137"/>
                        <a:pt x="130688" y="12243"/>
                      </a:cubicBezTo>
                      <a:cubicBezTo>
                        <a:pt x="150953" y="-6651"/>
                        <a:pt x="10296" y="1956"/>
                        <a:pt x="10296" y="1956"/>
                      </a:cubicBezTo>
                      <a:cubicBezTo>
                        <a:pt x="10296" y="1956"/>
                        <a:pt x="-6712" y="56271"/>
                        <a:pt x="2992" y="8027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1" name="Freeform: Shape 6330">
                  <a:extLst>
                    <a:ext uri="{FF2B5EF4-FFF2-40B4-BE49-F238E27FC236}">
                      <a16:creationId xmlns:a16="http://schemas.microsoft.com/office/drawing/2014/main" id="{C4BFC0D9-5282-4891-B7B2-77BC2DBC272E}"/>
                    </a:ext>
                  </a:extLst>
                </p:cNvPr>
                <p:cNvSpPr/>
                <p:nvPr/>
              </p:nvSpPr>
              <p:spPr>
                <a:xfrm>
                  <a:off x="7179358" y="4334018"/>
                  <a:ext cx="42815" cy="52461"/>
                </a:xfrm>
                <a:custGeom>
                  <a:avLst/>
                  <a:gdLst>
                    <a:gd name="connsiteX0" fmla="*/ 0 w 42815"/>
                    <a:gd name="connsiteY0" fmla="*/ 14365 h 52461"/>
                    <a:gd name="connsiteX1" fmla="*/ 41662 w 42815"/>
                    <a:gd name="connsiteY1" fmla="*/ 52462 h 52461"/>
                    <a:gd name="connsiteX2" fmla="*/ 0 w 42815"/>
                    <a:gd name="connsiteY2" fmla="*/ 14365 h 52461"/>
                  </a:gdLst>
                  <a:ahLst/>
                  <a:cxnLst>
                    <a:cxn ang="0">
                      <a:pos x="connsiteX0" y="connsiteY0"/>
                    </a:cxn>
                    <a:cxn ang="0">
                      <a:pos x="connsiteX1" y="connsiteY1"/>
                    </a:cxn>
                    <a:cxn ang="0">
                      <a:pos x="connsiteX2" y="connsiteY2"/>
                    </a:cxn>
                  </a:cxnLst>
                  <a:rect l="l" t="t" r="r" b="b"/>
                  <a:pathLst>
                    <a:path w="42815" h="52461">
                      <a:moveTo>
                        <a:pt x="0" y="14365"/>
                      </a:moveTo>
                      <a:cubicBezTo>
                        <a:pt x="0" y="14365"/>
                        <a:pt x="36553" y="29247"/>
                        <a:pt x="41662" y="52462"/>
                      </a:cubicBezTo>
                      <a:cubicBezTo>
                        <a:pt x="41662" y="52462"/>
                        <a:pt x="53698" y="-33160"/>
                        <a:pt x="0" y="143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2" name="Freeform: Shape 6331">
                  <a:extLst>
                    <a:ext uri="{FF2B5EF4-FFF2-40B4-BE49-F238E27FC236}">
                      <a16:creationId xmlns:a16="http://schemas.microsoft.com/office/drawing/2014/main" id="{9AD4F557-1E4B-48F9-9E7F-8484AFFDDD9E}"/>
                    </a:ext>
                  </a:extLst>
                </p:cNvPr>
                <p:cNvSpPr/>
                <p:nvPr/>
              </p:nvSpPr>
              <p:spPr>
                <a:xfrm>
                  <a:off x="7017793" y="4887198"/>
                  <a:ext cx="101900" cy="91366"/>
                </a:xfrm>
                <a:custGeom>
                  <a:avLst/>
                  <a:gdLst>
                    <a:gd name="connsiteX0" fmla="*/ 101900 w 101900"/>
                    <a:gd name="connsiteY0" fmla="*/ 53373 h 91366"/>
                    <a:gd name="connsiteX1" fmla="*/ 79646 w 101900"/>
                    <a:gd name="connsiteY1" fmla="*/ 21037 h 91366"/>
                    <a:gd name="connsiteX2" fmla="*/ 39149 w 101900"/>
                    <a:gd name="connsiteY2" fmla="*/ 2521 h 91366"/>
                    <a:gd name="connsiteX3" fmla="*/ 56294 w 101900"/>
                    <a:gd name="connsiteY3" fmla="*/ 27415 h 91366"/>
                    <a:gd name="connsiteX4" fmla="*/ 436 w 101900"/>
                    <a:gd name="connsiteY4" fmla="*/ 5230 h 91366"/>
                    <a:gd name="connsiteX5" fmla="*/ 26942 w 101900"/>
                    <a:gd name="connsiteY5" fmla="*/ 62734 h 91366"/>
                    <a:gd name="connsiteX6" fmla="*/ 79646 w 101900"/>
                    <a:gd name="connsiteY6" fmla="*/ 91366 h 9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00" h="91366">
                      <a:moveTo>
                        <a:pt x="101900" y="53373"/>
                      </a:moveTo>
                      <a:cubicBezTo>
                        <a:pt x="101900" y="53373"/>
                        <a:pt x="80469" y="27073"/>
                        <a:pt x="79646" y="21037"/>
                      </a:cubicBezTo>
                      <a:cubicBezTo>
                        <a:pt x="78823" y="15002"/>
                        <a:pt x="36406" y="-7458"/>
                        <a:pt x="39149" y="2521"/>
                      </a:cubicBezTo>
                      <a:cubicBezTo>
                        <a:pt x="41378" y="10647"/>
                        <a:pt x="59380" y="25358"/>
                        <a:pt x="56294" y="27415"/>
                      </a:cubicBezTo>
                      <a:cubicBezTo>
                        <a:pt x="53208" y="29473"/>
                        <a:pt x="2973" y="-17"/>
                        <a:pt x="436" y="5230"/>
                      </a:cubicBezTo>
                      <a:cubicBezTo>
                        <a:pt x="-3473" y="13459"/>
                        <a:pt x="20016" y="53030"/>
                        <a:pt x="26942" y="62734"/>
                      </a:cubicBezTo>
                      <a:cubicBezTo>
                        <a:pt x="33868" y="72438"/>
                        <a:pt x="79646" y="91366"/>
                        <a:pt x="79646" y="91366"/>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3" name="Freeform: Shape 6332">
                  <a:extLst>
                    <a:ext uri="{FF2B5EF4-FFF2-40B4-BE49-F238E27FC236}">
                      <a16:creationId xmlns:a16="http://schemas.microsoft.com/office/drawing/2014/main" id="{88D6FFDE-DC74-4DF2-A702-DCAC92F07829}"/>
                    </a:ext>
                  </a:extLst>
                </p:cNvPr>
                <p:cNvSpPr/>
                <p:nvPr/>
              </p:nvSpPr>
              <p:spPr>
                <a:xfrm>
                  <a:off x="4602601" y="4069331"/>
                  <a:ext cx="416794" cy="515139"/>
                </a:xfrm>
                <a:custGeom>
                  <a:avLst/>
                  <a:gdLst>
                    <a:gd name="connsiteX0" fmla="*/ 230463 w 416794"/>
                    <a:gd name="connsiteY0" fmla="*/ 0 h 515139"/>
                    <a:gd name="connsiteX1" fmla="*/ 110448 w 416794"/>
                    <a:gd name="connsiteY1" fmla="*/ 87337 h 515139"/>
                    <a:gd name="connsiteX2" fmla="*/ 0 w 416794"/>
                    <a:gd name="connsiteY2" fmla="*/ 433152 h 515139"/>
                    <a:gd name="connsiteX3" fmla="*/ 411069 w 416794"/>
                    <a:gd name="connsiteY3" fmla="*/ 478826 h 515139"/>
                    <a:gd name="connsiteX4" fmla="*/ 230463 w 416794"/>
                    <a:gd name="connsiteY4" fmla="*/ 0 h 51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94" h="515139">
                      <a:moveTo>
                        <a:pt x="230463" y="0"/>
                      </a:moveTo>
                      <a:cubicBezTo>
                        <a:pt x="230463" y="0"/>
                        <a:pt x="138223" y="274"/>
                        <a:pt x="110448" y="87337"/>
                      </a:cubicBezTo>
                      <a:cubicBezTo>
                        <a:pt x="82673" y="174399"/>
                        <a:pt x="52155" y="388883"/>
                        <a:pt x="0" y="433152"/>
                      </a:cubicBezTo>
                      <a:cubicBezTo>
                        <a:pt x="0" y="433152"/>
                        <a:pt x="283818" y="581764"/>
                        <a:pt x="411069" y="478826"/>
                      </a:cubicBezTo>
                      <a:cubicBezTo>
                        <a:pt x="411240" y="478826"/>
                        <a:pt x="466447" y="10561"/>
                        <a:pt x="23046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4" name="Freeform: Shape 6333">
                  <a:extLst>
                    <a:ext uri="{FF2B5EF4-FFF2-40B4-BE49-F238E27FC236}">
                      <a16:creationId xmlns:a16="http://schemas.microsoft.com/office/drawing/2014/main" id="{08B29C70-9B2F-47C1-BF3C-47D3BFE135F0}"/>
                    </a:ext>
                  </a:extLst>
                </p:cNvPr>
                <p:cNvSpPr/>
                <p:nvPr/>
              </p:nvSpPr>
              <p:spPr>
                <a:xfrm>
                  <a:off x="4710595" y="4837461"/>
                  <a:ext cx="390225" cy="1057150"/>
                </a:xfrm>
                <a:custGeom>
                  <a:avLst/>
                  <a:gdLst>
                    <a:gd name="connsiteX0" fmla="*/ 385577 w 390225"/>
                    <a:gd name="connsiteY0" fmla="*/ 699790 h 1057150"/>
                    <a:gd name="connsiteX1" fmla="*/ 218139 w 390225"/>
                    <a:gd name="connsiteY1" fmla="*/ 887665 h 1057150"/>
                    <a:gd name="connsiteX2" fmla="*/ 29544 w 390225"/>
                    <a:gd name="connsiteY2" fmla="*/ 1055995 h 1057150"/>
                    <a:gd name="connsiteX3" fmla="*/ 4820 w 390225"/>
                    <a:gd name="connsiteY3" fmla="*/ 1004903 h 1057150"/>
                    <a:gd name="connsiteX4" fmla="*/ 155902 w 390225"/>
                    <a:gd name="connsiteY4" fmla="*/ 753351 h 1057150"/>
                    <a:gd name="connsiteX5" fmla="*/ 194821 w 390225"/>
                    <a:gd name="connsiteY5" fmla="*/ 709014 h 1057150"/>
                    <a:gd name="connsiteX6" fmla="*/ 252223 w 390225"/>
                    <a:gd name="connsiteY6" fmla="*/ 656105 h 1057150"/>
                    <a:gd name="connsiteX7" fmla="*/ 236621 w 390225"/>
                    <a:gd name="connsiteY7" fmla="*/ 630010 h 1057150"/>
                    <a:gd name="connsiteX8" fmla="*/ 96032 w 390225"/>
                    <a:gd name="connsiteY8" fmla="*/ 192024 h 1057150"/>
                    <a:gd name="connsiteX9" fmla="*/ 271528 w 390225"/>
                    <a:gd name="connsiteY9" fmla="*/ 0 h 1057150"/>
                    <a:gd name="connsiteX10" fmla="*/ 344703 w 390225"/>
                    <a:gd name="connsiteY10" fmla="*/ 339471 h 1057150"/>
                    <a:gd name="connsiteX11" fmla="*/ 385577 w 390225"/>
                    <a:gd name="connsiteY11" fmla="*/ 699790 h 10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225" h="1057150">
                      <a:moveTo>
                        <a:pt x="385577" y="699790"/>
                      </a:moveTo>
                      <a:cubicBezTo>
                        <a:pt x="370900" y="737509"/>
                        <a:pt x="295668" y="814662"/>
                        <a:pt x="218139" y="887665"/>
                      </a:cubicBezTo>
                      <a:cubicBezTo>
                        <a:pt x="125556" y="974899"/>
                        <a:pt x="29544" y="1055995"/>
                        <a:pt x="29544" y="1055995"/>
                      </a:cubicBezTo>
                      <a:cubicBezTo>
                        <a:pt x="29544" y="1055995"/>
                        <a:pt x="-14279" y="1069402"/>
                        <a:pt x="4820" y="1004903"/>
                      </a:cubicBezTo>
                      <a:cubicBezTo>
                        <a:pt x="4820" y="1004903"/>
                        <a:pt x="110502" y="810684"/>
                        <a:pt x="155902" y="753351"/>
                      </a:cubicBezTo>
                      <a:cubicBezTo>
                        <a:pt x="168864" y="736995"/>
                        <a:pt x="182271" y="722044"/>
                        <a:pt x="194821" y="709014"/>
                      </a:cubicBezTo>
                      <a:cubicBezTo>
                        <a:pt x="212834" y="690189"/>
                        <a:pt x="232005" y="672530"/>
                        <a:pt x="252223" y="656105"/>
                      </a:cubicBezTo>
                      <a:cubicBezTo>
                        <a:pt x="252223" y="656105"/>
                        <a:pt x="246256" y="646538"/>
                        <a:pt x="236621" y="630010"/>
                      </a:cubicBezTo>
                      <a:cubicBezTo>
                        <a:pt x="189438" y="549223"/>
                        <a:pt x="54026" y="301855"/>
                        <a:pt x="96032" y="192024"/>
                      </a:cubicBezTo>
                      <a:cubicBezTo>
                        <a:pt x="146369" y="59699"/>
                        <a:pt x="271528" y="0"/>
                        <a:pt x="271528" y="0"/>
                      </a:cubicBezTo>
                      <a:cubicBezTo>
                        <a:pt x="271528" y="0"/>
                        <a:pt x="311201" y="167438"/>
                        <a:pt x="344703" y="339471"/>
                      </a:cubicBezTo>
                      <a:cubicBezTo>
                        <a:pt x="375495" y="498062"/>
                        <a:pt x="401041" y="660288"/>
                        <a:pt x="385577" y="6997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5" name="Freeform: Shape 6334">
                  <a:extLst>
                    <a:ext uri="{FF2B5EF4-FFF2-40B4-BE49-F238E27FC236}">
                      <a16:creationId xmlns:a16="http://schemas.microsoft.com/office/drawing/2014/main" id="{3D3F1846-63C7-40C6-9D85-79C9BE30CA91}"/>
                    </a:ext>
                  </a:extLst>
                </p:cNvPr>
                <p:cNvSpPr/>
                <p:nvPr/>
              </p:nvSpPr>
              <p:spPr>
                <a:xfrm>
                  <a:off x="4798793" y="4837461"/>
                  <a:ext cx="256470" cy="630010"/>
                </a:xfrm>
                <a:custGeom>
                  <a:avLst/>
                  <a:gdLst>
                    <a:gd name="connsiteX0" fmla="*/ 256471 w 256470"/>
                    <a:gd name="connsiteY0" fmla="*/ 339643 h 630010"/>
                    <a:gd name="connsiteX1" fmla="*/ 148560 w 256470"/>
                    <a:gd name="connsiteY1" fmla="*/ 630010 h 630010"/>
                    <a:gd name="connsiteX2" fmla="*/ 7971 w 256470"/>
                    <a:gd name="connsiteY2" fmla="*/ 192024 h 630010"/>
                    <a:gd name="connsiteX3" fmla="*/ 183468 w 256470"/>
                    <a:gd name="connsiteY3" fmla="*/ 0 h 630010"/>
                    <a:gd name="connsiteX4" fmla="*/ 256471 w 256470"/>
                    <a:gd name="connsiteY4" fmla="*/ 339643 h 63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70" h="630010">
                      <a:moveTo>
                        <a:pt x="256471" y="339643"/>
                      </a:moveTo>
                      <a:cubicBezTo>
                        <a:pt x="233428" y="445633"/>
                        <a:pt x="193515" y="595549"/>
                        <a:pt x="148560" y="630010"/>
                      </a:cubicBezTo>
                      <a:cubicBezTo>
                        <a:pt x="101377" y="549223"/>
                        <a:pt x="-34034" y="301855"/>
                        <a:pt x="7971" y="192024"/>
                      </a:cubicBezTo>
                      <a:cubicBezTo>
                        <a:pt x="58309" y="59699"/>
                        <a:pt x="183468" y="0"/>
                        <a:pt x="183468" y="0"/>
                      </a:cubicBezTo>
                      <a:cubicBezTo>
                        <a:pt x="183468" y="0"/>
                        <a:pt x="222970" y="167541"/>
                        <a:pt x="256471" y="33964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6" name="Freeform: Shape 6335">
                  <a:extLst>
                    <a:ext uri="{FF2B5EF4-FFF2-40B4-BE49-F238E27FC236}">
                      <a16:creationId xmlns:a16="http://schemas.microsoft.com/office/drawing/2014/main" id="{928E83B2-0E8E-4777-80AC-B8DA9626B416}"/>
                    </a:ext>
                  </a:extLst>
                </p:cNvPr>
                <p:cNvSpPr/>
                <p:nvPr/>
              </p:nvSpPr>
              <p:spPr>
                <a:xfrm>
                  <a:off x="4710595" y="5546476"/>
                  <a:ext cx="218138" cy="348136"/>
                </a:xfrm>
                <a:custGeom>
                  <a:avLst/>
                  <a:gdLst>
                    <a:gd name="connsiteX0" fmla="*/ 218139 w 218138"/>
                    <a:gd name="connsiteY0" fmla="*/ 178651 h 348136"/>
                    <a:gd name="connsiteX1" fmla="*/ 29544 w 218138"/>
                    <a:gd name="connsiteY1" fmla="*/ 346980 h 348136"/>
                    <a:gd name="connsiteX2" fmla="*/ 4820 w 218138"/>
                    <a:gd name="connsiteY2" fmla="*/ 295889 h 348136"/>
                    <a:gd name="connsiteX3" fmla="*/ 155902 w 218138"/>
                    <a:gd name="connsiteY3" fmla="*/ 44337 h 348136"/>
                    <a:gd name="connsiteX4" fmla="*/ 194821 w 218138"/>
                    <a:gd name="connsiteY4" fmla="*/ 0 h 348136"/>
                    <a:gd name="connsiteX5" fmla="*/ 218139 w 218138"/>
                    <a:gd name="connsiteY5" fmla="*/ 178651 h 3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38" h="348136">
                      <a:moveTo>
                        <a:pt x="218139" y="178651"/>
                      </a:moveTo>
                      <a:cubicBezTo>
                        <a:pt x="125556" y="265885"/>
                        <a:pt x="29544" y="346980"/>
                        <a:pt x="29544" y="346980"/>
                      </a:cubicBezTo>
                      <a:cubicBezTo>
                        <a:pt x="29544" y="346980"/>
                        <a:pt x="-14279" y="360388"/>
                        <a:pt x="4820" y="295889"/>
                      </a:cubicBezTo>
                      <a:cubicBezTo>
                        <a:pt x="4820" y="295889"/>
                        <a:pt x="110502" y="101670"/>
                        <a:pt x="155902" y="44337"/>
                      </a:cubicBezTo>
                      <a:cubicBezTo>
                        <a:pt x="168864" y="27981"/>
                        <a:pt x="182271" y="13030"/>
                        <a:pt x="194821" y="0"/>
                      </a:cubicBezTo>
                      <a:cubicBezTo>
                        <a:pt x="193484" y="49652"/>
                        <a:pt x="194890" y="133697"/>
                        <a:pt x="218139" y="17865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7" name="Freeform: Shape 6336">
                  <a:extLst>
                    <a:ext uri="{FF2B5EF4-FFF2-40B4-BE49-F238E27FC236}">
                      <a16:creationId xmlns:a16="http://schemas.microsoft.com/office/drawing/2014/main" id="{93ADB6D9-6CE3-427C-9F18-420DDC68CBD2}"/>
                    </a:ext>
                  </a:extLst>
                </p:cNvPr>
                <p:cNvSpPr/>
                <p:nvPr/>
              </p:nvSpPr>
              <p:spPr>
                <a:xfrm>
                  <a:off x="4933104" y="4412677"/>
                  <a:ext cx="122456" cy="674724"/>
                </a:xfrm>
                <a:custGeom>
                  <a:avLst/>
                  <a:gdLst>
                    <a:gd name="connsiteX0" fmla="*/ 104123 w 122456"/>
                    <a:gd name="connsiteY0" fmla="*/ 674724 h 674724"/>
                    <a:gd name="connsiteX1" fmla="*/ 224 w 122456"/>
                    <a:gd name="connsiteY1" fmla="*/ 391455 h 674724"/>
                    <a:gd name="connsiteX2" fmla="*/ 15518 w 122456"/>
                    <a:gd name="connsiteY2" fmla="*/ 123444 h 674724"/>
                    <a:gd name="connsiteX3" fmla="*/ 20490 w 122456"/>
                    <a:gd name="connsiteY3" fmla="*/ 0 h 674724"/>
                    <a:gd name="connsiteX4" fmla="*/ 80737 w 122456"/>
                    <a:gd name="connsiteY4" fmla="*/ 135583 h 674724"/>
                    <a:gd name="connsiteX5" fmla="*/ 85092 w 122456"/>
                    <a:gd name="connsiteY5" fmla="*/ 199911 h 674724"/>
                    <a:gd name="connsiteX6" fmla="*/ 94762 w 122456"/>
                    <a:gd name="connsiteY6" fmla="*/ 370846 h 674724"/>
                    <a:gd name="connsiteX7" fmla="*/ 109507 w 122456"/>
                    <a:gd name="connsiteY7" fmla="*/ 579467 h 674724"/>
                    <a:gd name="connsiteX8" fmla="*/ 104123 w 122456"/>
                    <a:gd name="connsiteY8" fmla="*/ 674724 h 67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56" h="674724">
                      <a:moveTo>
                        <a:pt x="104123" y="674724"/>
                      </a:moveTo>
                      <a:cubicBezTo>
                        <a:pt x="104123" y="674724"/>
                        <a:pt x="-5605" y="399410"/>
                        <a:pt x="224" y="391455"/>
                      </a:cubicBezTo>
                      <a:cubicBezTo>
                        <a:pt x="3653" y="386482"/>
                        <a:pt x="10786" y="236293"/>
                        <a:pt x="15518" y="123444"/>
                      </a:cubicBezTo>
                      <a:cubicBezTo>
                        <a:pt x="18432" y="54864"/>
                        <a:pt x="20490" y="0"/>
                        <a:pt x="20490" y="0"/>
                      </a:cubicBezTo>
                      <a:cubicBezTo>
                        <a:pt x="20490" y="0"/>
                        <a:pt x="69113" y="17317"/>
                        <a:pt x="80737" y="135583"/>
                      </a:cubicBezTo>
                      <a:cubicBezTo>
                        <a:pt x="83000" y="158386"/>
                        <a:pt x="84166" y="179851"/>
                        <a:pt x="85092" y="199911"/>
                      </a:cubicBezTo>
                      <a:cubicBezTo>
                        <a:pt x="88521" y="283818"/>
                        <a:pt x="82212" y="342900"/>
                        <a:pt x="94762" y="370846"/>
                      </a:cubicBezTo>
                      <a:cubicBezTo>
                        <a:pt x="110295" y="405479"/>
                        <a:pt x="104740" y="563556"/>
                        <a:pt x="109507" y="579467"/>
                      </a:cubicBezTo>
                      <a:cubicBezTo>
                        <a:pt x="114273" y="595377"/>
                        <a:pt x="138996" y="635085"/>
                        <a:pt x="104123" y="6747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8" name="Freeform: Shape 6337">
                  <a:extLst>
                    <a:ext uri="{FF2B5EF4-FFF2-40B4-BE49-F238E27FC236}">
                      <a16:creationId xmlns:a16="http://schemas.microsoft.com/office/drawing/2014/main" id="{306330E6-5891-473D-B173-D8683010D00B}"/>
                    </a:ext>
                  </a:extLst>
                </p:cNvPr>
                <p:cNvSpPr/>
                <p:nvPr/>
              </p:nvSpPr>
              <p:spPr>
                <a:xfrm>
                  <a:off x="4665016" y="4859373"/>
                  <a:ext cx="285491" cy="1176009"/>
                </a:xfrm>
                <a:custGeom>
                  <a:avLst/>
                  <a:gdLst>
                    <a:gd name="connsiteX0" fmla="*/ 285492 w 285491"/>
                    <a:gd name="connsiteY0" fmla="*/ 44577 h 1176009"/>
                    <a:gd name="connsiteX1" fmla="*/ 276748 w 285491"/>
                    <a:gd name="connsiteY1" fmla="*/ 12310 h 1176009"/>
                    <a:gd name="connsiteX2" fmla="*/ 34112 w 285491"/>
                    <a:gd name="connsiteY2" fmla="*/ 0 h 1176009"/>
                    <a:gd name="connsiteX3" fmla="*/ 7948 w 285491"/>
                    <a:gd name="connsiteY3" fmla="*/ 193601 h 1176009"/>
                    <a:gd name="connsiteX4" fmla="*/ 89078 w 285491"/>
                    <a:gd name="connsiteY4" fmla="*/ 606590 h 1176009"/>
                    <a:gd name="connsiteX5" fmla="*/ 103926 w 285491"/>
                    <a:gd name="connsiteY5" fmla="*/ 663786 h 1176009"/>
                    <a:gd name="connsiteX6" fmla="*/ 103926 w 285491"/>
                    <a:gd name="connsiteY6" fmla="*/ 663786 h 1176009"/>
                    <a:gd name="connsiteX7" fmla="*/ 103137 w 285491"/>
                    <a:gd name="connsiteY7" fmla="*/ 671192 h 1176009"/>
                    <a:gd name="connsiteX8" fmla="*/ 83935 w 285491"/>
                    <a:gd name="connsiteY8" fmla="*/ 734355 h 1176009"/>
                    <a:gd name="connsiteX9" fmla="*/ 161842 w 285491"/>
                    <a:gd name="connsiteY9" fmla="*/ 1176010 h 1176009"/>
                    <a:gd name="connsiteX10" fmla="*/ 182827 w 285491"/>
                    <a:gd name="connsiteY10" fmla="*/ 1163665 h 1176009"/>
                    <a:gd name="connsiteX11" fmla="*/ 212728 w 285491"/>
                    <a:gd name="connsiteY11" fmla="*/ 757775 h 1176009"/>
                    <a:gd name="connsiteX12" fmla="*/ 225004 w 285491"/>
                    <a:gd name="connsiteY12" fmla="*/ 708877 h 1176009"/>
                    <a:gd name="connsiteX13" fmla="*/ 253773 w 285491"/>
                    <a:gd name="connsiteY13" fmla="*/ 573912 h 1176009"/>
                    <a:gd name="connsiteX14" fmla="*/ 267489 w 285491"/>
                    <a:gd name="connsiteY14" fmla="*/ 225216 h 1176009"/>
                    <a:gd name="connsiteX15" fmla="*/ 285492 w 285491"/>
                    <a:gd name="connsiteY15" fmla="*/ 44577 h 117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491" h="1176009">
                      <a:moveTo>
                        <a:pt x="285492" y="44577"/>
                      </a:moveTo>
                      <a:lnTo>
                        <a:pt x="276748" y="12310"/>
                      </a:lnTo>
                      <a:cubicBezTo>
                        <a:pt x="215026" y="38953"/>
                        <a:pt x="34112" y="0"/>
                        <a:pt x="34112" y="0"/>
                      </a:cubicBezTo>
                      <a:cubicBezTo>
                        <a:pt x="34112" y="0"/>
                        <a:pt x="-19827" y="63917"/>
                        <a:pt x="7948" y="193601"/>
                      </a:cubicBezTo>
                      <a:cubicBezTo>
                        <a:pt x="21664" y="256935"/>
                        <a:pt x="69464" y="527380"/>
                        <a:pt x="89078" y="606590"/>
                      </a:cubicBezTo>
                      <a:cubicBezTo>
                        <a:pt x="96211" y="635291"/>
                        <a:pt x="101697" y="655659"/>
                        <a:pt x="103926" y="663786"/>
                      </a:cubicBezTo>
                      <a:lnTo>
                        <a:pt x="103926" y="663786"/>
                      </a:lnTo>
                      <a:cubicBezTo>
                        <a:pt x="104492" y="666289"/>
                        <a:pt x="104214" y="668895"/>
                        <a:pt x="103137" y="671192"/>
                      </a:cubicBezTo>
                      <a:cubicBezTo>
                        <a:pt x="94921" y="691663"/>
                        <a:pt x="88495" y="712786"/>
                        <a:pt x="83935" y="734355"/>
                      </a:cubicBezTo>
                      <a:cubicBezTo>
                        <a:pt x="39118" y="944209"/>
                        <a:pt x="161842" y="1176010"/>
                        <a:pt x="161842" y="1176010"/>
                      </a:cubicBezTo>
                      <a:lnTo>
                        <a:pt x="182827" y="1163665"/>
                      </a:lnTo>
                      <a:cubicBezTo>
                        <a:pt x="182827" y="1163665"/>
                        <a:pt x="190988" y="884030"/>
                        <a:pt x="212728" y="757775"/>
                      </a:cubicBezTo>
                      <a:cubicBezTo>
                        <a:pt x="216431" y="736343"/>
                        <a:pt x="220512" y="719336"/>
                        <a:pt x="225004" y="708877"/>
                      </a:cubicBezTo>
                      <a:cubicBezTo>
                        <a:pt x="238137" y="678359"/>
                        <a:pt x="247361" y="630353"/>
                        <a:pt x="253773" y="573912"/>
                      </a:cubicBezTo>
                      <a:cubicBezTo>
                        <a:pt x="265946" y="467201"/>
                        <a:pt x="268141" y="330453"/>
                        <a:pt x="267489" y="225216"/>
                      </a:cubicBezTo>
                      <a:cubicBezTo>
                        <a:pt x="269547" y="225080"/>
                        <a:pt x="285492" y="44577"/>
                        <a:pt x="285492" y="445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9" name="Freeform: Shape 6338">
                  <a:extLst>
                    <a:ext uri="{FF2B5EF4-FFF2-40B4-BE49-F238E27FC236}">
                      <a16:creationId xmlns:a16="http://schemas.microsoft.com/office/drawing/2014/main" id="{4735D43E-D992-4DE9-943E-CFFC484D9F0B}"/>
                    </a:ext>
                  </a:extLst>
                </p:cNvPr>
                <p:cNvSpPr/>
                <p:nvPr/>
              </p:nvSpPr>
              <p:spPr>
                <a:xfrm>
                  <a:off x="4654654" y="4292319"/>
                  <a:ext cx="342730" cy="662559"/>
                </a:xfrm>
                <a:custGeom>
                  <a:avLst/>
                  <a:gdLst>
                    <a:gd name="connsiteX0" fmla="*/ 18002 w 342730"/>
                    <a:gd name="connsiteY0" fmla="*/ 645818 h 662559"/>
                    <a:gd name="connsiteX1" fmla="*/ 75815 w 342730"/>
                    <a:gd name="connsiteY1" fmla="*/ 438569 h 662559"/>
                    <a:gd name="connsiteX2" fmla="*/ 41800 w 342730"/>
                    <a:gd name="connsiteY2" fmla="*/ 349415 h 662559"/>
                    <a:gd name="connsiteX3" fmla="*/ 9498 w 342730"/>
                    <a:gd name="connsiteY3" fmla="*/ 279429 h 662559"/>
                    <a:gd name="connsiteX4" fmla="*/ 22391 w 342730"/>
                    <a:gd name="connsiteY4" fmla="*/ 261873 h 662559"/>
                    <a:gd name="connsiteX5" fmla="*/ 37342 w 342730"/>
                    <a:gd name="connsiteY5" fmla="*/ 238418 h 662559"/>
                    <a:gd name="connsiteX6" fmla="*/ 40942 w 342730"/>
                    <a:gd name="connsiteY6" fmla="*/ 215993 h 662559"/>
                    <a:gd name="connsiteX7" fmla="*/ 35319 w 342730"/>
                    <a:gd name="connsiteY7" fmla="*/ 199979 h 662559"/>
                    <a:gd name="connsiteX8" fmla="*/ 31890 w 342730"/>
                    <a:gd name="connsiteY8" fmla="*/ 192573 h 662559"/>
                    <a:gd name="connsiteX9" fmla="*/ 0 w 342730"/>
                    <a:gd name="connsiteY9" fmla="*/ 146144 h 662559"/>
                    <a:gd name="connsiteX10" fmla="*/ 78318 w 342730"/>
                    <a:gd name="connsiteY10" fmla="*/ 118335 h 662559"/>
                    <a:gd name="connsiteX11" fmla="*/ 87542 w 342730"/>
                    <a:gd name="connsiteY11" fmla="*/ 115660 h 662559"/>
                    <a:gd name="connsiteX12" fmla="*/ 92823 w 342730"/>
                    <a:gd name="connsiteY12" fmla="*/ 114391 h 662559"/>
                    <a:gd name="connsiteX13" fmla="*/ 109968 w 342730"/>
                    <a:gd name="connsiteY13" fmla="*/ 110756 h 662559"/>
                    <a:gd name="connsiteX14" fmla="*/ 129925 w 342730"/>
                    <a:gd name="connsiteY14" fmla="*/ 0 h 662559"/>
                    <a:gd name="connsiteX15" fmla="*/ 135171 w 342730"/>
                    <a:gd name="connsiteY15" fmla="*/ 720 h 662559"/>
                    <a:gd name="connsiteX16" fmla="*/ 223262 w 342730"/>
                    <a:gd name="connsiteY16" fmla="*/ 12584 h 662559"/>
                    <a:gd name="connsiteX17" fmla="*/ 224497 w 342730"/>
                    <a:gd name="connsiteY17" fmla="*/ 65940 h 662559"/>
                    <a:gd name="connsiteX18" fmla="*/ 232418 w 342730"/>
                    <a:gd name="connsiteY18" fmla="*/ 109420 h 662559"/>
                    <a:gd name="connsiteX19" fmla="*/ 243356 w 342730"/>
                    <a:gd name="connsiteY19" fmla="*/ 110379 h 662559"/>
                    <a:gd name="connsiteX20" fmla="*/ 243356 w 342730"/>
                    <a:gd name="connsiteY20" fmla="*/ 110379 h 662559"/>
                    <a:gd name="connsiteX21" fmla="*/ 243528 w 342730"/>
                    <a:gd name="connsiteY21" fmla="*/ 110379 h 662559"/>
                    <a:gd name="connsiteX22" fmla="*/ 257244 w 342730"/>
                    <a:gd name="connsiteY22" fmla="*/ 111717 h 662559"/>
                    <a:gd name="connsiteX23" fmla="*/ 258272 w 342730"/>
                    <a:gd name="connsiteY23" fmla="*/ 111717 h 662559"/>
                    <a:gd name="connsiteX24" fmla="*/ 277646 w 342730"/>
                    <a:gd name="connsiteY24" fmla="*/ 114494 h 662559"/>
                    <a:gd name="connsiteX25" fmla="*/ 278709 w 342730"/>
                    <a:gd name="connsiteY25" fmla="*/ 114734 h 662559"/>
                    <a:gd name="connsiteX26" fmla="*/ 298837 w 342730"/>
                    <a:gd name="connsiteY26" fmla="*/ 120084 h 662559"/>
                    <a:gd name="connsiteX27" fmla="*/ 298837 w 342730"/>
                    <a:gd name="connsiteY27" fmla="*/ 120358 h 662559"/>
                    <a:gd name="connsiteX28" fmla="*/ 339780 w 342730"/>
                    <a:gd name="connsiteY28" fmla="*/ 259438 h 662559"/>
                    <a:gd name="connsiteX29" fmla="*/ 316977 w 342730"/>
                    <a:gd name="connsiteY29" fmla="*/ 428831 h 662559"/>
                    <a:gd name="connsiteX30" fmla="*/ 341769 w 342730"/>
                    <a:gd name="connsiteY30" fmla="*/ 607687 h 662559"/>
                    <a:gd name="connsiteX31" fmla="*/ 18002 w 342730"/>
                    <a:gd name="connsiteY31" fmla="*/ 645818 h 6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2730" h="662559">
                      <a:moveTo>
                        <a:pt x="18002" y="645818"/>
                      </a:moveTo>
                      <a:cubicBezTo>
                        <a:pt x="-7029" y="608099"/>
                        <a:pt x="78867" y="453142"/>
                        <a:pt x="75815" y="438569"/>
                      </a:cubicBezTo>
                      <a:cubicBezTo>
                        <a:pt x="69815" y="409800"/>
                        <a:pt x="55653" y="377944"/>
                        <a:pt x="41800" y="349415"/>
                      </a:cubicBezTo>
                      <a:cubicBezTo>
                        <a:pt x="27946" y="320886"/>
                        <a:pt x="14368" y="295340"/>
                        <a:pt x="9498" y="279429"/>
                      </a:cubicBezTo>
                      <a:cubicBezTo>
                        <a:pt x="13990" y="273223"/>
                        <a:pt x="18345" y="267393"/>
                        <a:pt x="22391" y="261873"/>
                      </a:cubicBezTo>
                      <a:cubicBezTo>
                        <a:pt x="28070" y="254535"/>
                        <a:pt x="33076" y="246682"/>
                        <a:pt x="37342" y="238418"/>
                      </a:cubicBezTo>
                      <a:cubicBezTo>
                        <a:pt x="41210" y="231629"/>
                        <a:pt x="42485" y="223674"/>
                        <a:pt x="40942" y="215993"/>
                      </a:cubicBezTo>
                      <a:cubicBezTo>
                        <a:pt x="39489" y="210506"/>
                        <a:pt x="37609" y="205157"/>
                        <a:pt x="35319" y="199979"/>
                      </a:cubicBezTo>
                      <a:cubicBezTo>
                        <a:pt x="34256" y="197476"/>
                        <a:pt x="33124" y="195007"/>
                        <a:pt x="31890" y="192573"/>
                      </a:cubicBezTo>
                      <a:cubicBezTo>
                        <a:pt x="23190" y="175839"/>
                        <a:pt x="12482" y="160271"/>
                        <a:pt x="0" y="146144"/>
                      </a:cubicBezTo>
                      <a:cubicBezTo>
                        <a:pt x="30244" y="126770"/>
                        <a:pt x="77907" y="116894"/>
                        <a:pt x="78318" y="118335"/>
                      </a:cubicBezTo>
                      <a:cubicBezTo>
                        <a:pt x="81747" y="117169"/>
                        <a:pt x="85176" y="116311"/>
                        <a:pt x="87542" y="115660"/>
                      </a:cubicBezTo>
                      <a:lnTo>
                        <a:pt x="92823" y="114391"/>
                      </a:lnTo>
                      <a:cubicBezTo>
                        <a:pt x="98824" y="112951"/>
                        <a:pt x="104859" y="111717"/>
                        <a:pt x="109968" y="110756"/>
                      </a:cubicBezTo>
                      <a:cubicBezTo>
                        <a:pt x="120838" y="99852"/>
                        <a:pt x="133971" y="59321"/>
                        <a:pt x="129925" y="0"/>
                      </a:cubicBezTo>
                      <a:lnTo>
                        <a:pt x="135171" y="720"/>
                      </a:lnTo>
                      <a:lnTo>
                        <a:pt x="223262" y="12584"/>
                      </a:lnTo>
                      <a:cubicBezTo>
                        <a:pt x="223262" y="12584"/>
                        <a:pt x="222988" y="40016"/>
                        <a:pt x="224497" y="65940"/>
                      </a:cubicBezTo>
                      <a:cubicBezTo>
                        <a:pt x="225697" y="86136"/>
                        <a:pt x="227926" y="105236"/>
                        <a:pt x="232418" y="109420"/>
                      </a:cubicBezTo>
                      <a:cubicBezTo>
                        <a:pt x="239276" y="109968"/>
                        <a:pt x="243356" y="110379"/>
                        <a:pt x="243356" y="110379"/>
                      </a:cubicBezTo>
                      <a:lnTo>
                        <a:pt x="243356" y="110379"/>
                      </a:lnTo>
                      <a:lnTo>
                        <a:pt x="243528" y="110379"/>
                      </a:lnTo>
                      <a:cubicBezTo>
                        <a:pt x="248465" y="110791"/>
                        <a:pt x="253060" y="111237"/>
                        <a:pt x="257244" y="111717"/>
                      </a:cubicBezTo>
                      <a:lnTo>
                        <a:pt x="258272" y="111717"/>
                      </a:lnTo>
                      <a:cubicBezTo>
                        <a:pt x="265988" y="112608"/>
                        <a:pt x="272400" y="113568"/>
                        <a:pt x="277646" y="114494"/>
                      </a:cubicBezTo>
                      <a:lnTo>
                        <a:pt x="278709" y="114734"/>
                      </a:lnTo>
                      <a:cubicBezTo>
                        <a:pt x="285615" y="115660"/>
                        <a:pt x="292377" y="117478"/>
                        <a:pt x="298837" y="120084"/>
                      </a:cubicBezTo>
                      <a:lnTo>
                        <a:pt x="298837" y="120358"/>
                      </a:lnTo>
                      <a:cubicBezTo>
                        <a:pt x="298117" y="148098"/>
                        <a:pt x="342934" y="196653"/>
                        <a:pt x="339780" y="259438"/>
                      </a:cubicBezTo>
                      <a:cubicBezTo>
                        <a:pt x="339780" y="261804"/>
                        <a:pt x="316874" y="426396"/>
                        <a:pt x="316977" y="428831"/>
                      </a:cubicBezTo>
                      <a:cubicBezTo>
                        <a:pt x="318829" y="475705"/>
                        <a:pt x="341769" y="607687"/>
                        <a:pt x="341769" y="607687"/>
                      </a:cubicBezTo>
                      <a:cubicBezTo>
                        <a:pt x="362822" y="648870"/>
                        <a:pt x="31478" y="684805"/>
                        <a:pt x="18002" y="6458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0" name="Freeform: Shape 6339">
                  <a:extLst>
                    <a:ext uri="{FF2B5EF4-FFF2-40B4-BE49-F238E27FC236}">
                      <a16:creationId xmlns:a16="http://schemas.microsoft.com/office/drawing/2014/main" id="{4CBD516F-B13B-4566-BCA8-3380F581C829}"/>
                    </a:ext>
                  </a:extLst>
                </p:cNvPr>
                <p:cNvSpPr/>
                <p:nvPr/>
              </p:nvSpPr>
              <p:spPr>
                <a:xfrm>
                  <a:off x="4790099" y="4292970"/>
                  <a:ext cx="89154" cy="65195"/>
                </a:xfrm>
                <a:custGeom>
                  <a:avLst/>
                  <a:gdLst>
                    <a:gd name="connsiteX0" fmla="*/ 87954 w 89154"/>
                    <a:gd name="connsiteY0" fmla="*/ 11830 h 65195"/>
                    <a:gd name="connsiteX1" fmla="*/ 89154 w 89154"/>
                    <a:gd name="connsiteY1" fmla="*/ 65151 h 65195"/>
                    <a:gd name="connsiteX2" fmla="*/ 0 w 89154"/>
                    <a:gd name="connsiteY2" fmla="*/ 0 h 65195"/>
                  </a:gdLst>
                  <a:ahLst/>
                  <a:cxnLst>
                    <a:cxn ang="0">
                      <a:pos x="connsiteX0" y="connsiteY0"/>
                    </a:cxn>
                    <a:cxn ang="0">
                      <a:pos x="connsiteX1" y="connsiteY1"/>
                    </a:cxn>
                    <a:cxn ang="0">
                      <a:pos x="connsiteX2" y="connsiteY2"/>
                    </a:cxn>
                  </a:cxnLst>
                  <a:rect l="l" t="t" r="r" b="b"/>
                  <a:pathLst>
                    <a:path w="89154" h="65195">
                      <a:moveTo>
                        <a:pt x="87954" y="11830"/>
                      </a:moveTo>
                      <a:cubicBezTo>
                        <a:pt x="87954" y="11830"/>
                        <a:pt x="87645" y="39262"/>
                        <a:pt x="89154" y="65151"/>
                      </a:cubicBezTo>
                      <a:cubicBezTo>
                        <a:pt x="40359" y="66763"/>
                        <a:pt x="11899" y="24003"/>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1" name="Freeform: Shape 6340">
                  <a:extLst>
                    <a:ext uri="{FF2B5EF4-FFF2-40B4-BE49-F238E27FC236}">
                      <a16:creationId xmlns:a16="http://schemas.microsoft.com/office/drawing/2014/main" id="{1DA88D5D-1F4D-4055-8536-A324CD7A9E50}"/>
                    </a:ext>
                  </a:extLst>
                </p:cNvPr>
                <p:cNvSpPr/>
                <p:nvPr/>
              </p:nvSpPr>
              <p:spPr>
                <a:xfrm>
                  <a:off x="4771031" y="4135995"/>
                  <a:ext cx="155773" cy="192616"/>
                </a:xfrm>
                <a:custGeom>
                  <a:avLst/>
                  <a:gdLst>
                    <a:gd name="connsiteX0" fmla="*/ 124819 w 155773"/>
                    <a:gd name="connsiteY0" fmla="*/ 192260 h 192616"/>
                    <a:gd name="connsiteX1" fmla="*/ 5181 w 155773"/>
                    <a:gd name="connsiteY1" fmla="*/ 129440 h 192616"/>
                    <a:gd name="connsiteX2" fmla="*/ 56170 w 155773"/>
                    <a:gd name="connsiteY2" fmla="*/ 1710 h 192616"/>
                    <a:gd name="connsiteX3" fmla="*/ 152799 w 155773"/>
                    <a:gd name="connsiteY3" fmla="*/ 42858 h 192616"/>
                    <a:gd name="connsiteX4" fmla="*/ 124819 w 155773"/>
                    <a:gd name="connsiteY4" fmla="*/ 192260 h 19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3" h="192616">
                      <a:moveTo>
                        <a:pt x="124819" y="192260"/>
                      </a:moveTo>
                      <a:cubicBezTo>
                        <a:pt x="124819" y="192260"/>
                        <a:pt x="9673" y="201209"/>
                        <a:pt x="5181" y="129440"/>
                      </a:cubicBezTo>
                      <a:cubicBezTo>
                        <a:pt x="689" y="57671"/>
                        <a:pt x="-17176" y="10454"/>
                        <a:pt x="56170" y="1710"/>
                      </a:cubicBezTo>
                      <a:cubicBezTo>
                        <a:pt x="129517" y="-7034"/>
                        <a:pt x="145324" y="19438"/>
                        <a:pt x="152799" y="42858"/>
                      </a:cubicBezTo>
                      <a:cubicBezTo>
                        <a:pt x="160275" y="66278"/>
                        <a:pt x="154617" y="187973"/>
                        <a:pt x="124819" y="19226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2" name="Freeform: Shape 6341">
                  <a:extLst>
                    <a:ext uri="{FF2B5EF4-FFF2-40B4-BE49-F238E27FC236}">
                      <a16:creationId xmlns:a16="http://schemas.microsoft.com/office/drawing/2014/main" id="{1589B605-B3C4-4180-9267-185D61B8BA42}"/>
                    </a:ext>
                  </a:extLst>
                </p:cNvPr>
                <p:cNvSpPr/>
                <p:nvPr/>
              </p:nvSpPr>
              <p:spPr>
                <a:xfrm>
                  <a:off x="4736024" y="4121776"/>
                  <a:ext cx="197301" cy="142390"/>
                </a:xfrm>
                <a:custGeom>
                  <a:avLst/>
                  <a:gdLst>
                    <a:gd name="connsiteX0" fmla="*/ 181908 w 197301"/>
                    <a:gd name="connsiteY0" fmla="*/ 17541 h 142390"/>
                    <a:gd name="connsiteX1" fmla="*/ 142441 w 197301"/>
                    <a:gd name="connsiteY1" fmla="*/ 9551 h 142390"/>
                    <a:gd name="connsiteX2" fmla="*/ 39879 w 197301"/>
                    <a:gd name="connsiteY2" fmla="*/ 32491 h 142390"/>
                    <a:gd name="connsiteX3" fmla="*/ 0 w 197301"/>
                    <a:gd name="connsiteY3" fmla="*/ 116261 h 142390"/>
                    <a:gd name="connsiteX4" fmla="*/ 69472 w 197301"/>
                    <a:gd name="connsiteY4" fmla="*/ 112524 h 142390"/>
                    <a:gd name="connsiteX5" fmla="*/ 107191 w 197301"/>
                    <a:gd name="connsiteY5" fmla="*/ 83035 h 142390"/>
                    <a:gd name="connsiteX6" fmla="*/ 64397 w 197301"/>
                    <a:gd name="connsiteY6" fmla="*/ 142391 h 142390"/>
                    <a:gd name="connsiteX7" fmla="*/ 140692 w 197301"/>
                    <a:gd name="connsiteY7" fmla="*/ 21587 h 142390"/>
                    <a:gd name="connsiteX8" fmla="*/ 167884 w 197301"/>
                    <a:gd name="connsiteY8" fmla="*/ 53545 h 142390"/>
                    <a:gd name="connsiteX9" fmla="*/ 190515 w 197301"/>
                    <a:gd name="connsiteY9" fmla="*/ 107003 h 142390"/>
                    <a:gd name="connsiteX10" fmla="*/ 181908 w 197301"/>
                    <a:gd name="connsiteY10" fmla="*/ 17541 h 1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301" h="142390">
                      <a:moveTo>
                        <a:pt x="181908" y="17541"/>
                      </a:moveTo>
                      <a:cubicBezTo>
                        <a:pt x="162775" y="-3033"/>
                        <a:pt x="149607" y="2625"/>
                        <a:pt x="142441" y="9551"/>
                      </a:cubicBezTo>
                      <a:cubicBezTo>
                        <a:pt x="77290" y="-21310"/>
                        <a:pt x="39879" y="32491"/>
                        <a:pt x="39879" y="32491"/>
                      </a:cubicBezTo>
                      <a:cubicBezTo>
                        <a:pt x="36694" y="64209"/>
                        <a:pt x="22601" y="93802"/>
                        <a:pt x="0" y="116261"/>
                      </a:cubicBezTo>
                      <a:cubicBezTo>
                        <a:pt x="0" y="116261"/>
                        <a:pt x="21808" y="127954"/>
                        <a:pt x="69472" y="112524"/>
                      </a:cubicBezTo>
                      <a:cubicBezTo>
                        <a:pt x="84011" y="107792"/>
                        <a:pt x="96595" y="96476"/>
                        <a:pt x="107191" y="83035"/>
                      </a:cubicBezTo>
                      <a:cubicBezTo>
                        <a:pt x="95686" y="104672"/>
                        <a:pt x="81288" y="124628"/>
                        <a:pt x="64397" y="142391"/>
                      </a:cubicBezTo>
                      <a:cubicBezTo>
                        <a:pt x="120598" y="112113"/>
                        <a:pt x="138875" y="30228"/>
                        <a:pt x="140692" y="21587"/>
                      </a:cubicBezTo>
                      <a:cubicBezTo>
                        <a:pt x="148099" y="27485"/>
                        <a:pt x="162809" y="40344"/>
                        <a:pt x="167884" y="53545"/>
                      </a:cubicBezTo>
                      <a:cubicBezTo>
                        <a:pt x="174742" y="71479"/>
                        <a:pt x="179611" y="108958"/>
                        <a:pt x="190515" y="107003"/>
                      </a:cubicBezTo>
                      <a:cubicBezTo>
                        <a:pt x="190344" y="107003"/>
                        <a:pt x="210609" y="48299"/>
                        <a:pt x="181908" y="1754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3" name="Freeform: Shape 6342">
                  <a:extLst>
                    <a:ext uri="{FF2B5EF4-FFF2-40B4-BE49-F238E27FC236}">
                      <a16:creationId xmlns:a16="http://schemas.microsoft.com/office/drawing/2014/main" id="{F82250FF-BEE0-49E5-BF26-CB7EE866F0CB}"/>
                    </a:ext>
                  </a:extLst>
                </p:cNvPr>
                <p:cNvSpPr/>
                <p:nvPr/>
              </p:nvSpPr>
              <p:spPr>
                <a:xfrm>
                  <a:off x="4783881" y="5946743"/>
                  <a:ext cx="180548" cy="95326"/>
                </a:xfrm>
                <a:custGeom>
                  <a:avLst/>
                  <a:gdLst>
                    <a:gd name="connsiteX0" fmla="*/ 180549 w 180548"/>
                    <a:gd name="connsiteY0" fmla="*/ 95326 h 95326"/>
                    <a:gd name="connsiteX1" fmla="*/ 1898 w 180548"/>
                    <a:gd name="connsiteY1" fmla="*/ 95326 h 95326"/>
                    <a:gd name="connsiteX2" fmla="*/ 6939 w 180548"/>
                    <a:gd name="connsiteY2" fmla="*/ 47320 h 95326"/>
                    <a:gd name="connsiteX3" fmla="*/ 6459 w 180548"/>
                    <a:gd name="connsiteY3" fmla="*/ 3909 h 95326"/>
                    <a:gd name="connsiteX4" fmla="*/ 35742 w 180548"/>
                    <a:gd name="connsiteY4" fmla="*/ 11864 h 95326"/>
                    <a:gd name="connsiteX5" fmla="*/ 66877 w 180548"/>
                    <a:gd name="connsiteY5" fmla="*/ 0 h 95326"/>
                    <a:gd name="connsiteX6" fmla="*/ 113238 w 180548"/>
                    <a:gd name="connsiteY6" fmla="*/ 55995 h 95326"/>
                    <a:gd name="connsiteX7" fmla="*/ 180549 w 180548"/>
                    <a:gd name="connsiteY7" fmla="*/ 95326 h 9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48" h="95326">
                      <a:moveTo>
                        <a:pt x="180549" y="95326"/>
                      </a:moveTo>
                      <a:lnTo>
                        <a:pt x="1898" y="95326"/>
                      </a:lnTo>
                      <a:cubicBezTo>
                        <a:pt x="1898" y="95326"/>
                        <a:pt x="-4789" y="66831"/>
                        <a:pt x="6939" y="47320"/>
                      </a:cubicBezTo>
                      <a:cubicBezTo>
                        <a:pt x="17226" y="30175"/>
                        <a:pt x="10950" y="18517"/>
                        <a:pt x="6459" y="3909"/>
                      </a:cubicBezTo>
                      <a:cubicBezTo>
                        <a:pt x="14551" y="7338"/>
                        <a:pt x="24221" y="12516"/>
                        <a:pt x="35742" y="11864"/>
                      </a:cubicBezTo>
                      <a:cubicBezTo>
                        <a:pt x="44658" y="11350"/>
                        <a:pt x="58614" y="4801"/>
                        <a:pt x="66877" y="0"/>
                      </a:cubicBezTo>
                      <a:cubicBezTo>
                        <a:pt x="74559" y="8778"/>
                        <a:pt x="102951" y="48589"/>
                        <a:pt x="113238" y="55995"/>
                      </a:cubicBezTo>
                      <a:cubicBezTo>
                        <a:pt x="124896" y="64500"/>
                        <a:pt x="177120" y="61516"/>
                        <a:pt x="180549" y="953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4" name="Freeform: Shape 6343">
                  <a:extLst>
                    <a:ext uri="{FF2B5EF4-FFF2-40B4-BE49-F238E27FC236}">
                      <a16:creationId xmlns:a16="http://schemas.microsoft.com/office/drawing/2014/main" id="{45A78C4E-E8B3-44A3-BA2A-8CA8CE735B30}"/>
                    </a:ext>
                  </a:extLst>
                </p:cNvPr>
                <p:cNvSpPr/>
                <p:nvPr/>
              </p:nvSpPr>
              <p:spPr>
                <a:xfrm>
                  <a:off x="4631817" y="5842364"/>
                  <a:ext cx="108733" cy="195521"/>
                </a:xfrm>
                <a:custGeom>
                  <a:avLst/>
                  <a:gdLst>
                    <a:gd name="connsiteX0" fmla="*/ 67071 w 108733"/>
                    <a:gd name="connsiteY0" fmla="*/ 195521 h 195521"/>
                    <a:gd name="connsiteX1" fmla="*/ 0 w 108733"/>
                    <a:gd name="connsiteY1" fmla="*/ 30004 h 195521"/>
                    <a:gd name="connsiteX2" fmla="*/ 46292 w 108733"/>
                    <a:gd name="connsiteY2" fmla="*/ 16665 h 195521"/>
                    <a:gd name="connsiteX3" fmla="*/ 84011 w 108733"/>
                    <a:gd name="connsiteY3" fmla="*/ 0 h 195521"/>
                    <a:gd name="connsiteX4" fmla="*/ 90080 w 108733"/>
                    <a:gd name="connsiteY4" fmla="*/ 30004 h 195521"/>
                    <a:gd name="connsiteX5" fmla="*/ 108734 w 108733"/>
                    <a:gd name="connsiteY5" fmla="*/ 51092 h 195521"/>
                    <a:gd name="connsiteX6" fmla="*/ 78353 w 108733"/>
                    <a:gd name="connsiteY6" fmla="*/ 118369 h 195521"/>
                    <a:gd name="connsiteX7" fmla="*/ 67071 w 108733"/>
                    <a:gd name="connsiteY7" fmla="*/ 195521 h 19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33" h="195521">
                      <a:moveTo>
                        <a:pt x="67071" y="195521"/>
                      </a:moveTo>
                      <a:lnTo>
                        <a:pt x="0" y="30004"/>
                      </a:lnTo>
                      <a:cubicBezTo>
                        <a:pt x="0" y="30004"/>
                        <a:pt x="24003" y="13099"/>
                        <a:pt x="46292" y="16665"/>
                      </a:cubicBezTo>
                      <a:cubicBezTo>
                        <a:pt x="66077" y="19819"/>
                        <a:pt x="73724" y="12447"/>
                        <a:pt x="84011" y="0"/>
                      </a:cubicBezTo>
                      <a:cubicBezTo>
                        <a:pt x="83757" y="10321"/>
                        <a:pt x="85831" y="20574"/>
                        <a:pt x="90080" y="30004"/>
                      </a:cubicBezTo>
                      <a:cubicBezTo>
                        <a:pt x="94616" y="38370"/>
                        <a:pt x="100994" y="45571"/>
                        <a:pt x="108734" y="51092"/>
                      </a:cubicBezTo>
                      <a:cubicBezTo>
                        <a:pt x="103487" y="61379"/>
                        <a:pt x="81302" y="105956"/>
                        <a:pt x="78353" y="118369"/>
                      </a:cubicBezTo>
                      <a:cubicBezTo>
                        <a:pt x="74684" y="132359"/>
                        <a:pt x="97041" y="179474"/>
                        <a:pt x="67071" y="1955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5" name="Freeform: Shape 6344">
                  <a:extLst>
                    <a:ext uri="{FF2B5EF4-FFF2-40B4-BE49-F238E27FC236}">
                      <a16:creationId xmlns:a16="http://schemas.microsoft.com/office/drawing/2014/main" id="{67307522-CC92-4421-A510-C3FD72C5EEF7}"/>
                    </a:ext>
                  </a:extLst>
                </p:cNvPr>
                <p:cNvSpPr/>
                <p:nvPr/>
              </p:nvSpPr>
              <p:spPr>
                <a:xfrm>
                  <a:off x="4654654" y="4404173"/>
                  <a:ext cx="342826" cy="550738"/>
                </a:xfrm>
                <a:custGeom>
                  <a:avLst/>
                  <a:gdLst>
                    <a:gd name="connsiteX0" fmla="*/ 95944 w 342826"/>
                    <a:gd name="connsiteY0" fmla="*/ 550732 h 550738"/>
                    <a:gd name="connsiteX1" fmla="*/ 18002 w 342826"/>
                    <a:gd name="connsiteY1" fmla="*/ 534067 h 550738"/>
                    <a:gd name="connsiteX2" fmla="*/ 75815 w 342826"/>
                    <a:gd name="connsiteY2" fmla="*/ 326783 h 550738"/>
                    <a:gd name="connsiteX3" fmla="*/ 41800 w 342826"/>
                    <a:gd name="connsiteY3" fmla="*/ 237629 h 550738"/>
                    <a:gd name="connsiteX4" fmla="*/ 17248 w 342826"/>
                    <a:gd name="connsiteY4" fmla="*/ 187155 h 550738"/>
                    <a:gd name="connsiteX5" fmla="*/ 17248 w 342826"/>
                    <a:gd name="connsiteY5" fmla="*/ 187155 h 550738"/>
                    <a:gd name="connsiteX6" fmla="*/ 9498 w 342826"/>
                    <a:gd name="connsiteY6" fmla="*/ 167610 h 550738"/>
                    <a:gd name="connsiteX7" fmla="*/ 22391 w 342826"/>
                    <a:gd name="connsiteY7" fmla="*/ 150087 h 550738"/>
                    <a:gd name="connsiteX8" fmla="*/ 37342 w 342826"/>
                    <a:gd name="connsiteY8" fmla="*/ 126599 h 550738"/>
                    <a:gd name="connsiteX9" fmla="*/ 40942 w 342826"/>
                    <a:gd name="connsiteY9" fmla="*/ 104173 h 550738"/>
                    <a:gd name="connsiteX10" fmla="*/ 35319 w 342826"/>
                    <a:gd name="connsiteY10" fmla="*/ 88159 h 550738"/>
                    <a:gd name="connsiteX11" fmla="*/ 31890 w 342826"/>
                    <a:gd name="connsiteY11" fmla="*/ 80787 h 550738"/>
                    <a:gd name="connsiteX12" fmla="*/ 0 w 342826"/>
                    <a:gd name="connsiteY12" fmla="*/ 34324 h 550738"/>
                    <a:gd name="connsiteX13" fmla="*/ 87542 w 342826"/>
                    <a:gd name="connsiteY13" fmla="*/ 3875 h 550738"/>
                    <a:gd name="connsiteX14" fmla="*/ 92823 w 342826"/>
                    <a:gd name="connsiteY14" fmla="*/ 2572 h 550738"/>
                    <a:gd name="connsiteX15" fmla="*/ 163598 w 342826"/>
                    <a:gd name="connsiteY15" fmla="*/ 78456 h 550738"/>
                    <a:gd name="connsiteX16" fmla="*/ 278435 w 342826"/>
                    <a:gd name="connsiteY16" fmla="*/ 68169 h 550738"/>
                    <a:gd name="connsiteX17" fmla="*/ 257381 w 342826"/>
                    <a:gd name="connsiteY17" fmla="*/ 0 h 550738"/>
                    <a:gd name="connsiteX18" fmla="*/ 258375 w 342826"/>
                    <a:gd name="connsiteY18" fmla="*/ 0 h 550738"/>
                    <a:gd name="connsiteX19" fmla="*/ 277749 w 342826"/>
                    <a:gd name="connsiteY19" fmla="*/ 2743 h 550738"/>
                    <a:gd name="connsiteX20" fmla="*/ 278812 w 342826"/>
                    <a:gd name="connsiteY20" fmla="*/ 2983 h 550738"/>
                    <a:gd name="connsiteX21" fmla="*/ 298940 w 342826"/>
                    <a:gd name="connsiteY21" fmla="*/ 8607 h 550738"/>
                    <a:gd name="connsiteX22" fmla="*/ 339883 w 342826"/>
                    <a:gd name="connsiteY22" fmla="*/ 147721 h 550738"/>
                    <a:gd name="connsiteX23" fmla="*/ 317080 w 342826"/>
                    <a:gd name="connsiteY23" fmla="*/ 317080 h 550738"/>
                    <a:gd name="connsiteX24" fmla="*/ 341871 w 342826"/>
                    <a:gd name="connsiteY24" fmla="*/ 495936 h 550738"/>
                    <a:gd name="connsiteX25" fmla="*/ 95944 w 342826"/>
                    <a:gd name="connsiteY25" fmla="*/ 550732 h 55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826" h="550738">
                      <a:moveTo>
                        <a:pt x="95944" y="550732"/>
                      </a:moveTo>
                      <a:cubicBezTo>
                        <a:pt x="53767" y="550526"/>
                        <a:pt x="22014" y="545554"/>
                        <a:pt x="18002" y="534067"/>
                      </a:cubicBezTo>
                      <a:cubicBezTo>
                        <a:pt x="-7029" y="496348"/>
                        <a:pt x="78867" y="341391"/>
                        <a:pt x="75815" y="326783"/>
                      </a:cubicBezTo>
                      <a:cubicBezTo>
                        <a:pt x="69815" y="298015"/>
                        <a:pt x="55653" y="266159"/>
                        <a:pt x="41800" y="237629"/>
                      </a:cubicBezTo>
                      <a:cubicBezTo>
                        <a:pt x="32713" y="218839"/>
                        <a:pt x="23729" y="201419"/>
                        <a:pt x="17248" y="187155"/>
                      </a:cubicBezTo>
                      <a:lnTo>
                        <a:pt x="17248" y="187155"/>
                      </a:lnTo>
                      <a:cubicBezTo>
                        <a:pt x="14255" y="180811"/>
                        <a:pt x="11666" y="174296"/>
                        <a:pt x="9498" y="167610"/>
                      </a:cubicBezTo>
                      <a:cubicBezTo>
                        <a:pt x="13990" y="161403"/>
                        <a:pt x="18345" y="155574"/>
                        <a:pt x="22391" y="150087"/>
                      </a:cubicBezTo>
                      <a:cubicBezTo>
                        <a:pt x="28073" y="142715"/>
                        <a:pt x="33076" y="134862"/>
                        <a:pt x="37342" y="126599"/>
                      </a:cubicBezTo>
                      <a:cubicBezTo>
                        <a:pt x="41210" y="119809"/>
                        <a:pt x="42485" y="111854"/>
                        <a:pt x="40942" y="104173"/>
                      </a:cubicBezTo>
                      <a:cubicBezTo>
                        <a:pt x="39489" y="98687"/>
                        <a:pt x="37609" y="93337"/>
                        <a:pt x="35319" y="88159"/>
                      </a:cubicBezTo>
                      <a:cubicBezTo>
                        <a:pt x="34256" y="85691"/>
                        <a:pt x="33124" y="83222"/>
                        <a:pt x="31890" y="80787"/>
                      </a:cubicBezTo>
                      <a:cubicBezTo>
                        <a:pt x="23197" y="64053"/>
                        <a:pt x="12489" y="48452"/>
                        <a:pt x="0" y="34324"/>
                      </a:cubicBezTo>
                      <a:cubicBezTo>
                        <a:pt x="24792" y="13750"/>
                        <a:pt x="85005" y="4492"/>
                        <a:pt x="87542" y="3875"/>
                      </a:cubicBezTo>
                      <a:cubicBezTo>
                        <a:pt x="89257" y="3395"/>
                        <a:pt x="90971" y="2983"/>
                        <a:pt x="92823" y="2572"/>
                      </a:cubicBezTo>
                      <a:cubicBezTo>
                        <a:pt x="93235" y="3737"/>
                        <a:pt x="118575" y="79073"/>
                        <a:pt x="163598" y="78456"/>
                      </a:cubicBezTo>
                      <a:cubicBezTo>
                        <a:pt x="208620" y="77838"/>
                        <a:pt x="278023" y="75472"/>
                        <a:pt x="278435" y="68169"/>
                      </a:cubicBezTo>
                      <a:cubicBezTo>
                        <a:pt x="278846" y="60865"/>
                        <a:pt x="257381" y="0"/>
                        <a:pt x="257381" y="0"/>
                      </a:cubicBezTo>
                      <a:lnTo>
                        <a:pt x="258375" y="0"/>
                      </a:lnTo>
                      <a:cubicBezTo>
                        <a:pt x="261050" y="240"/>
                        <a:pt x="268902" y="1097"/>
                        <a:pt x="277749" y="2743"/>
                      </a:cubicBezTo>
                      <a:lnTo>
                        <a:pt x="278812" y="2983"/>
                      </a:lnTo>
                      <a:cubicBezTo>
                        <a:pt x="285684" y="4218"/>
                        <a:pt x="292425" y="6104"/>
                        <a:pt x="298940" y="8607"/>
                      </a:cubicBezTo>
                      <a:cubicBezTo>
                        <a:pt x="298220" y="36382"/>
                        <a:pt x="343037" y="84902"/>
                        <a:pt x="339883" y="147721"/>
                      </a:cubicBezTo>
                      <a:cubicBezTo>
                        <a:pt x="339883" y="150087"/>
                        <a:pt x="316977" y="314645"/>
                        <a:pt x="317080" y="317080"/>
                      </a:cubicBezTo>
                      <a:cubicBezTo>
                        <a:pt x="318931" y="363954"/>
                        <a:pt x="341871" y="495936"/>
                        <a:pt x="341871" y="495936"/>
                      </a:cubicBezTo>
                      <a:cubicBezTo>
                        <a:pt x="356650" y="524774"/>
                        <a:pt x="196619" y="551212"/>
                        <a:pt x="95944" y="550732"/>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6" name="Freeform: Shape 6345">
                  <a:extLst>
                    <a:ext uri="{FF2B5EF4-FFF2-40B4-BE49-F238E27FC236}">
                      <a16:creationId xmlns:a16="http://schemas.microsoft.com/office/drawing/2014/main" id="{F7C7213B-577C-4E63-86B9-7275C074CF3C}"/>
                    </a:ext>
                  </a:extLst>
                </p:cNvPr>
                <p:cNvSpPr/>
                <p:nvPr/>
              </p:nvSpPr>
              <p:spPr>
                <a:xfrm>
                  <a:off x="4931918" y="4409431"/>
                  <a:ext cx="98142" cy="214181"/>
                </a:xfrm>
                <a:custGeom>
                  <a:avLst/>
                  <a:gdLst>
                    <a:gd name="connsiteX0" fmla="*/ 98142 w 98142"/>
                    <a:gd name="connsiteY0" fmla="*/ 201339 h 214181"/>
                    <a:gd name="connsiteX1" fmla="*/ 24693 w 98142"/>
                    <a:gd name="connsiteY1" fmla="*/ 214095 h 214181"/>
                    <a:gd name="connsiteX2" fmla="*/ 16704 w 98142"/>
                    <a:gd name="connsiteY2" fmla="*/ 126690 h 214181"/>
                    <a:gd name="connsiteX3" fmla="*/ 11937 w 98142"/>
                    <a:gd name="connsiteY3" fmla="*/ 194 h 214181"/>
                    <a:gd name="connsiteX4" fmla="*/ 98142 w 98142"/>
                    <a:gd name="connsiteY4" fmla="*/ 201339 h 214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2" h="214181">
                      <a:moveTo>
                        <a:pt x="98142" y="201339"/>
                      </a:moveTo>
                      <a:cubicBezTo>
                        <a:pt x="66698" y="216050"/>
                        <a:pt x="24693" y="214095"/>
                        <a:pt x="24693" y="214095"/>
                      </a:cubicBezTo>
                      <a:cubicBezTo>
                        <a:pt x="24693" y="214095"/>
                        <a:pt x="27539" y="167838"/>
                        <a:pt x="16704" y="126690"/>
                      </a:cubicBezTo>
                      <a:cubicBezTo>
                        <a:pt x="19618" y="58110"/>
                        <a:pt x="-18684" y="-3921"/>
                        <a:pt x="11937" y="194"/>
                      </a:cubicBezTo>
                      <a:cubicBezTo>
                        <a:pt x="83946" y="9829"/>
                        <a:pt x="97354" y="181279"/>
                        <a:pt x="98142" y="20133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7" name="Freeform: Shape 6346">
                  <a:extLst>
                    <a:ext uri="{FF2B5EF4-FFF2-40B4-BE49-F238E27FC236}">
                      <a16:creationId xmlns:a16="http://schemas.microsoft.com/office/drawing/2014/main" id="{73A4D0CE-E49D-4F55-9AF6-02ECA1E845B1}"/>
                    </a:ext>
                  </a:extLst>
                </p:cNvPr>
                <p:cNvSpPr/>
                <p:nvPr/>
              </p:nvSpPr>
              <p:spPr>
                <a:xfrm>
                  <a:off x="4668077" y="4569142"/>
                  <a:ext cx="125846" cy="385762"/>
                </a:xfrm>
                <a:custGeom>
                  <a:avLst/>
                  <a:gdLst>
                    <a:gd name="connsiteX0" fmla="*/ 82520 w 125846"/>
                    <a:gd name="connsiteY0" fmla="*/ 385763 h 385762"/>
                    <a:gd name="connsiteX1" fmla="*/ 4579 w 125846"/>
                    <a:gd name="connsiteY1" fmla="*/ 369098 h 385762"/>
                    <a:gd name="connsiteX2" fmla="*/ 62392 w 125846"/>
                    <a:gd name="connsiteY2" fmla="*/ 161814 h 385762"/>
                    <a:gd name="connsiteX3" fmla="*/ 28376 w 125846"/>
                    <a:gd name="connsiteY3" fmla="*/ 72660 h 385762"/>
                    <a:gd name="connsiteX4" fmla="*/ 3825 w 125846"/>
                    <a:gd name="connsiteY4" fmla="*/ 22186 h 385762"/>
                    <a:gd name="connsiteX5" fmla="*/ 3825 w 125846"/>
                    <a:gd name="connsiteY5" fmla="*/ 22186 h 385762"/>
                    <a:gd name="connsiteX6" fmla="*/ 9483 w 125846"/>
                    <a:gd name="connsiteY6" fmla="*/ 0 h 385762"/>
                    <a:gd name="connsiteX7" fmla="*/ 121851 w 125846"/>
                    <a:gd name="connsiteY7" fmla="*/ 156431 h 385762"/>
                    <a:gd name="connsiteX8" fmla="*/ 82520 w 125846"/>
                    <a:gd name="connsiteY8" fmla="*/ 38576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46" h="385762">
                      <a:moveTo>
                        <a:pt x="82520" y="385763"/>
                      </a:moveTo>
                      <a:cubicBezTo>
                        <a:pt x="40344" y="385557"/>
                        <a:pt x="8591" y="380585"/>
                        <a:pt x="4579" y="369098"/>
                      </a:cubicBezTo>
                      <a:cubicBezTo>
                        <a:pt x="-20453" y="331379"/>
                        <a:pt x="65444" y="176422"/>
                        <a:pt x="62392" y="161814"/>
                      </a:cubicBezTo>
                      <a:cubicBezTo>
                        <a:pt x="56391" y="133045"/>
                        <a:pt x="42230" y="101190"/>
                        <a:pt x="28376" y="72660"/>
                      </a:cubicBezTo>
                      <a:cubicBezTo>
                        <a:pt x="19290" y="53869"/>
                        <a:pt x="10306" y="36450"/>
                        <a:pt x="3825" y="22186"/>
                      </a:cubicBezTo>
                      <a:lnTo>
                        <a:pt x="3825" y="22186"/>
                      </a:lnTo>
                      <a:cubicBezTo>
                        <a:pt x="7254" y="8161"/>
                        <a:pt x="9483" y="0"/>
                        <a:pt x="9483" y="0"/>
                      </a:cubicBezTo>
                      <a:cubicBezTo>
                        <a:pt x="9483" y="0"/>
                        <a:pt x="100865" y="106299"/>
                        <a:pt x="121851" y="156431"/>
                      </a:cubicBezTo>
                      <a:cubicBezTo>
                        <a:pt x="138276" y="195625"/>
                        <a:pt x="99871" y="329630"/>
                        <a:pt x="82520" y="385763"/>
                      </a:cubicBezTo>
                      <a:close/>
                    </a:path>
                  </a:pathLst>
                </a:custGeom>
                <a:solidFill>
                  <a:srgbClr val="6292E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8" name="Freeform: Shape 6347">
                  <a:extLst>
                    <a:ext uri="{FF2B5EF4-FFF2-40B4-BE49-F238E27FC236}">
                      <a16:creationId xmlns:a16="http://schemas.microsoft.com/office/drawing/2014/main" id="{860C03E4-3D46-4680-AB4A-7CA00D1602CC}"/>
                    </a:ext>
                  </a:extLst>
                </p:cNvPr>
                <p:cNvSpPr/>
                <p:nvPr/>
              </p:nvSpPr>
              <p:spPr>
                <a:xfrm>
                  <a:off x="4498478" y="4551071"/>
                  <a:ext cx="208776" cy="363165"/>
                </a:xfrm>
                <a:custGeom>
                  <a:avLst/>
                  <a:gdLst>
                    <a:gd name="connsiteX0" fmla="*/ 208776 w 208776"/>
                    <a:gd name="connsiteY0" fmla="*/ 331824 h 363165"/>
                    <a:gd name="connsiteX1" fmla="*/ 190705 w 208776"/>
                    <a:gd name="connsiteY1" fmla="*/ 363166 h 363165"/>
                    <a:gd name="connsiteX2" fmla="*/ 396 w 208776"/>
                    <a:gd name="connsiteY2" fmla="*/ 213352 h 363165"/>
                    <a:gd name="connsiteX3" fmla="*/ 56906 w 208776"/>
                    <a:gd name="connsiteY3" fmla="*/ 28186 h 363165"/>
                    <a:gd name="connsiteX4" fmla="*/ 73674 w 208776"/>
                    <a:gd name="connsiteY4" fmla="*/ 0 h 363165"/>
                    <a:gd name="connsiteX5" fmla="*/ 160667 w 208776"/>
                    <a:gd name="connsiteY5" fmla="*/ 65151 h 363165"/>
                    <a:gd name="connsiteX6" fmla="*/ 143831 w 208776"/>
                    <a:gd name="connsiteY6" fmla="*/ 92994 h 363165"/>
                    <a:gd name="connsiteX7" fmla="*/ 80429 w 208776"/>
                    <a:gd name="connsiteY7" fmla="*/ 194219 h 363165"/>
                    <a:gd name="connsiteX8" fmla="*/ 208776 w 208776"/>
                    <a:gd name="connsiteY8" fmla="*/ 331824 h 3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76" h="363165">
                      <a:moveTo>
                        <a:pt x="208776" y="331824"/>
                      </a:moveTo>
                      <a:lnTo>
                        <a:pt x="190705" y="363166"/>
                      </a:lnTo>
                      <a:cubicBezTo>
                        <a:pt x="74462" y="317114"/>
                        <a:pt x="396" y="213352"/>
                        <a:pt x="396" y="213352"/>
                      </a:cubicBezTo>
                      <a:cubicBezTo>
                        <a:pt x="-3650" y="154442"/>
                        <a:pt x="23885" y="86754"/>
                        <a:pt x="56906" y="28186"/>
                      </a:cubicBezTo>
                      <a:cubicBezTo>
                        <a:pt x="62392" y="18482"/>
                        <a:pt x="67982" y="9087"/>
                        <a:pt x="73674" y="0"/>
                      </a:cubicBezTo>
                      <a:cubicBezTo>
                        <a:pt x="101013" y="23866"/>
                        <a:pt x="130091" y="45640"/>
                        <a:pt x="160667" y="65151"/>
                      </a:cubicBezTo>
                      <a:cubicBezTo>
                        <a:pt x="155867" y="73141"/>
                        <a:pt x="150072" y="82742"/>
                        <a:pt x="143831" y="92994"/>
                      </a:cubicBezTo>
                      <a:cubicBezTo>
                        <a:pt x="118079" y="135480"/>
                        <a:pt x="84749" y="189898"/>
                        <a:pt x="80429" y="194219"/>
                      </a:cubicBezTo>
                      <a:cubicBezTo>
                        <a:pt x="73159" y="201316"/>
                        <a:pt x="208776" y="331824"/>
                        <a:pt x="208776" y="3318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9" name="Freeform: Shape 6348">
                  <a:extLst>
                    <a:ext uri="{FF2B5EF4-FFF2-40B4-BE49-F238E27FC236}">
                      <a16:creationId xmlns:a16="http://schemas.microsoft.com/office/drawing/2014/main" id="{0EE39129-A12B-4523-A2DC-CA0BFFE4A3F3}"/>
                    </a:ext>
                  </a:extLst>
                </p:cNvPr>
                <p:cNvSpPr/>
                <p:nvPr/>
              </p:nvSpPr>
              <p:spPr>
                <a:xfrm>
                  <a:off x="4677655" y="4858679"/>
                  <a:ext cx="130172" cy="61066"/>
                </a:xfrm>
                <a:custGeom>
                  <a:avLst/>
                  <a:gdLst>
                    <a:gd name="connsiteX0" fmla="*/ 29600 w 130172"/>
                    <a:gd name="connsiteY0" fmla="*/ 24217 h 61066"/>
                    <a:gd name="connsiteX1" fmla="*/ 45751 w 130172"/>
                    <a:gd name="connsiteY1" fmla="*/ 17359 h 61066"/>
                    <a:gd name="connsiteX2" fmla="*/ 73628 w 130172"/>
                    <a:gd name="connsiteY2" fmla="*/ 933 h 61066"/>
                    <a:gd name="connsiteX3" fmla="*/ 67250 w 130172"/>
                    <a:gd name="connsiteY3" fmla="*/ 14649 h 61066"/>
                    <a:gd name="connsiteX4" fmla="*/ 101883 w 130172"/>
                    <a:gd name="connsiteY4" fmla="*/ 12215 h 61066"/>
                    <a:gd name="connsiteX5" fmla="*/ 129007 w 130172"/>
                    <a:gd name="connsiteY5" fmla="*/ 48082 h 61066"/>
                    <a:gd name="connsiteX6" fmla="*/ 94134 w 130172"/>
                    <a:gd name="connsiteY6" fmla="*/ 43899 h 61066"/>
                    <a:gd name="connsiteX7" fmla="*/ 11529 w 130172"/>
                    <a:gd name="connsiteY7" fmla="*/ 55763 h 61066"/>
                    <a:gd name="connsiteX8" fmla="*/ 29600 w 130172"/>
                    <a:gd name="connsiteY8" fmla="*/ 24217 h 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72" h="61066">
                      <a:moveTo>
                        <a:pt x="29600" y="24217"/>
                      </a:moveTo>
                      <a:cubicBezTo>
                        <a:pt x="35467" y="23291"/>
                        <a:pt x="41019" y="20959"/>
                        <a:pt x="45751" y="17359"/>
                      </a:cubicBezTo>
                      <a:cubicBezTo>
                        <a:pt x="52129" y="11769"/>
                        <a:pt x="72428" y="-3970"/>
                        <a:pt x="73628" y="933"/>
                      </a:cubicBezTo>
                      <a:cubicBezTo>
                        <a:pt x="74828" y="5837"/>
                        <a:pt x="58884" y="13381"/>
                        <a:pt x="67250" y="14649"/>
                      </a:cubicBezTo>
                      <a:cubicBezTo>
                        <a:pt x="75617" y="15918"/>
                        <a:pt x="88750" y="10226"/>
                        <a:pt x="101883" y="12215"/>
                      </a:cubicBezTo>
                      <a:cubicBezTo>
                        <a:pt x="115016" y="14204"/>
                        <a:pt x="135247" y="44482"/>
                        <a:pt x="129007" y="48082"/>
                      </a:cubicBezTo>
                      <a:cubicBezTo>
                        <a:pt x="122766" y="51683"/>
                        <a:pt x="100100" y="39716"/>
                        <a:pt x="94134" y="43899"/>
                      </a:cubicBezTo>
                      <a:cubicBezTo>
                        <a:pt x="88167" y="48082"/>
                        <a:pt x="45545" y="71331"/>
                        <a:pt x="11529" y="55763"/>
                      </a:cubicBezTo>
                      <a:cubicBezTo>
                        <a:pt x="-22487" y="40196"/>
                        <a:pt x="29600" y="24217"/>
                        <a:pt x="29600" y="2421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0" name="Freeform: Shape 6349">
                  <a:extLst>
                    <a:ext uri="{FF2B5EF4-FFF2-40B4-BE49-F238E27FC236}">
                      <a16:creationId xmlns:a16="http://schemas.microsoft.com/office/drawing/2014/main" id="{EE459541-DA4F-49B1-9B3E-D6B8ECFBBEAF}"/>
                    </a:ext>
                  </a:extLst>
                </p:cNvPr>
                <p:cNvSpPr/>
                <p:nvPr/>
              </p:nvSpPr>
              <p:spPr>
                <a:xfrm>
                  <a:off x="4547532" y="4438326"/>
                  <a:ext cx="181536" cy="218427"/>
                </a:xfrm>
                <a:custGeom>
                  <a:avLst/>
                  <a:gdLst>
                    <a:gd name="connsiteX0" fmla="*/ 99441 w 181536"/>
                    <a:gd name="connsiteY0" fmla="*/ 218428 h 218427"/>
                    <a:gd name="connsiteX1" fmla="*/ 0 w 181536"/>
                    <a:gd name="connsiteY1" fmla="*/ 140178 h 218427"/>
                    <a:gd name="connsiteX2" fmla="*/ 107122 w 181536"/>
                    <a:gd name="connsiteY2" fmla="*/ 0 h 218427"/>
                    <a:gd name="connsiteX3" fmla="*/ 99441 w 181536"/>
                    <a:gd name="connsiteY3" fmla="*/ 218428 h 218427"/>
                  </a:gdLst>
                  <a:ahLst/>
                  <a:cxnLst>
                    <a:cxn ang="0">
                      <a:pos x="connsiteX0" y="connsiteY0"/>
                    </a:cxn>
                    <a:cxn ang="0">
                      <a:pos x="connsiteX1" y="connsiteY1"/>
                    </a:cxn>
                    <a:cxn ang="0">
                      <a:pos x="connsiteX2" y="connsiteY2"/>
                    </a:cxn>
                    <a:cxn ang="0">
                      <a:pos x="connsiteX3" y="connsiteY3"/>
                    </a:cxn>
                  </a:cxnLst>
                  <a:rect l="l" t="t" r="r" b="b"/>
                  <a:pathLst>
                    <a:path w="181536" h="218427">
                      <a:moveTo>
                        <a:pt x="99441" y="218428"/>
                      </a:moveTo>
                      <a:cubicBezTo>
                        <a:pt x="42211" y="214655"/>
                        <a:pt x="0" y="140178"/>
                        <a:pt x="0" y="140178"/>
                      </a:cubicBezTo>
                      <a:cubicBezTo>
                        <a:pt x="44577" y="61311"/>
                        <a:pt x="107122" y="0"/>
                        <a:pt x="107122" y="0"/>
                      </a:cubicBezTo>
                      <a:cubicBezTo>
                        <a:pt x="265748" y="60522"/>
                        <a:pt x="125433" y="201317"/>
                        <a:pt x="99441" y="21842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1" name="Freeform: Shape 6350">
                  <a:extLst>
                    <a:ext uri="{FF2B5EF4-FFF2-40B4-BE49-F238E27FC236}">
                      <a16:creationId xmlns:a16="http://schemas.microsoft.com/office/drawing/2014/main" id="{AA14A498-BD56-4D56-93EF-B6F654586546}"/>
                    </a:ext>
                  </a:extLst>
                </p:cNvPr>
                <p:cNvSpPr/>
                <p:nvPr/>
              </p:nvSpPr>
              <p:spPr>
                <a:xfrm>
                  <a:off x="3722206" y="2043375"/>
                  <a:ext cx="112567" cy="113211"/>
                </a:xfrm>
                <a:custGeom>
                  <a:avLst/>
                  <a:gdLst>
                    <a:gd name="connsiteX0" fmla="*/ 274 w 112567"/>
                    <a:gd name="connsiteY0" fmla="*/ 61756 h 113211"/>
                    <a:gd name="connsiteX1" fmla="*/ 274 w 112567"/>
                    <a:gd name="connsiteY1" fmla="*/ 72455 h 113211"/>
                    <a:gd name="connsiteX2" fmla="*/ 38645 w 112567"/>
                    <a:gd name="connsiteY2" fmla="*/ 110825 h 113211"/>
                    <a:gd name="connsiteX3" fmla="*/ 112540 w 112567"/>
                    <a:gd name="connsiteY3" fmla="*/ 89257 h 113211"/>
                    <a:gd name="connsiteX4" fmla="*/ 101910 w 112567"/>
                    <a:gd name="connsiteY4" fmla="*/ 21637 h 113211"/>
                    <a:gd name="connsiteX5" fmla="*/ 103384 w 112567"/>
                    <a:gd name="connsiteY5" fmla="*/ 1612 h 113211"/>
                    <a:gd name="connsiteX6" fmla="*/ 23523 w 112567"/>
                    <a:gd name="connsiteY6" fmla="*/ 0 h 113211"/>
                    <a:gd name="connsiteX7" fmla="*/ 0 w 112567"/>
                    <a:gd name="connsiteY7" fmla="*/ 3738 h 11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67" h="113211">
                      <a:moveTo>
                        <a:pt x="274" y="61756"/>
                      </a:moveTo>
                      <a:lnTo>
                        <a:pt x="274" y="72455"/>
                      </a:lnTo>
                      <a:cubicBezTo>
                        <a:pt x="274" y="72455"/>
                        <a:pt x="-2503" y="105922"/>
                        <a:pt x="38645" y="110825"/>
                      </a:cubicBezTo>
                      <a:cubicBezTo>
                        <a:pt x="79793" y="115729"/>
                        <a:pt x="113671" y="115077"/>
                        <a:pt x="112540" y="89257"/>
                      </a:cubicBezTo>
                      <a:cubicBezTo>
                        <a:pt x="108836" y="69232"/>
                        <a:pt x="102253" y="38199"/>
                        <a:pt x="101910" y="21637"/>
                      </a:cubicBezTo>
                      <a:cubicBezTo>
                        <a:pt x="101814" y="14930"/>
                        <a:pt x="102308" y="8230"/>
                        <a:pt x="103384" y="1612"/>
                      </a:cubicBezTo>
                      <a:lnTo>
                        <a:pt x="23523" y="0"/>
                      </a:lnTo>
                      <a:lnTo>
                        <a:pt x="0" y="3738"/>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2" name="Freeform: Shape 6351">
                  <a:extLst>
                    <a:ext uri="{FF2B5EF4-FFF2-40B4-BE49-F238E27FC236}">
                      <a16:creationId xmlns:a16="http://schemas.microsoft.com/office/drawing/2014/main" id="{6641BAFF-0398-4F2C-B4F9-96661FD9C1EC}"/>
                    </a:ext>
                  </a:extLst>
                </p:cNvPr>
                <p:cNvSpPr/>
                <p:nvPr/>
              </p:nvSpPr>
              <p:spPr>
                <a:xfrm>
                  <a:off x="3722206" y="2043272"/>
                  <a:ext cx="103384" cy="68100"/>
                </a:xfrm>
                <a:custGeom>
                  <a:avLst/>
                  <a:gdLst>
                    <a:gd name="connsiteX0" fmla="*/ 0 w 103384"/>
                    <a:gd name="connsiteY0" fmla="*/ 3840 h 68100"/>
                    <a:gd name="connsiteX1" fmla="*/ 274 w 103384"/>
                    <a:gd name="connsiteY1" fmla="*/ 61756 h 68100"/>
                    <a:gd name="connsiteX2" fmla="*/ 29078 w 103384"/>
                    <a:gd name="connsiteY2" fmla="*/ 68100 h 68100"/>
                    <a:gd name="connsiteX3" fmla="*/ 101910 w 103384"/>
                    <a:gd name="connsiteY3" fmla="*/ 21637 h 68100"/>
                    <a:gd name="connsiteX4" fmla="*/ 103384 w 103384"/>
                    <a:gd name="connsiteY4" fmla="*/ 1612 h 68100"/>
                    <a:gd name="connsiteX5" fmla="*/ 23523 w 103384"/>
                    <a:gd name="connsiteY5" fmla="*/ 0 h 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84" h="68100">
                      <a:moveTo>
                        <a:pt x="0" y="3840"/>
                      </a:moveTo>
                      <a:lnTo>
                        <a:pt x="274" y="61756"/>
                      </a:lnTo>
                      <a:cubicBezTo>
                        <a:pt x="9293" y="65964"/>
                        <a:pt x="19127" y="68127"/>
                        <a:pt x="29078" y="68100"/>
                      </a:cubicBezTo>
                      <a:cubicBezTo>
                        <a:pt x="65768" y="68100"/>
                        <a:pt x="89497" y="41182"/>
                        <a:pt x="101910" y="21637"/>
                      </a:cubicBezTo>
                      <a:cubicBezTo>
                        <a:pt x="101814" y="14930"/>
                        <a:pt x="102308" y="8230"/>
                        <a:pt x="103384" y="1612"/>
                      </a:cubicBezTo>
                      <a:lnTo>
                        <a:pt x="23523" y="0"/>
                      </a:lnTo>
                      <a:close/>
                    </a:path>
                  </a:pathLst>
                </a:custGeom>
                <a:solidFill>
                  <a:srgbClr val="E2915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3" name="Freeform: Shape 6352">
                  <a:extLst>
                    <a:ext uri="{FF2B5EF4-FFF2-40B4-BE49-F238E27FC236}">
                      <a16:creationId xmlns:a16="http://schemas.microsoft.com/office/drawing/2014/main" id="{DA8A0202-9C33-40C0-9971-63D275E443FC}"/>
                    </a:ext>
                  </a:extLst>
                </p:cNvPr>
                <p:cNvSpPr/>
                <p:nvPr/>
              </p:nvSpPr>
              <p:spPr>
                <a:xfrm>
                  <a:off x="3699867" y="1906717"/>
                  <a:ext cx="144859" cy="171829"/>
                </a:xfrm>
                <a:custGeom>
                  <a:avLst/>
                  <a:gdLst>
                    <a:gd name="connsiteX0" fmla="*/ 131826 w 144859"/>
                    <a:gd name="connsiteY0" fmla="*/ 125411 h 171829"/>
                    <a:gd name="connsiteX1" fmla="*/ 30396 w 144859"/>
                    <a:gd name="connsiteY1" fmla="*/ 170503 h 171829"/>
                    <a:gd name="connsiteX2" fmla="*/ 17675 w 144859"/>
                    <a:gd name="connsiteY2" fmla="*/ 168651 h 171829"/>
                    <a:gd name="connsiteX3" fmla="*/ 1627 w 144859"/>
                    <a:gd name="connsiteY3" fmla="*/ 134361 h 171829"/>
                    <a:gd name="connsiteX4" fmla="*/ 8897 w 144859"/>
                    <a:gd name="connsiteY4" fmla="*/ 31902 h 171829"/>
                    <a:gd name="connsiteX5" fmla="*/ 100108 w 144859"/>
                    <a:gd name="connsiteY5" fmla="*/ 5431 h 171829"/>
                    <a:gd name="connsiteX6" fmla="*/ 131826 w 144859"/>
                    <a:gd name="connsiteY6" fmla="*/ 125411 h 17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59" h="171829">
                      <a:moveTo>
                        <a:pt x="131826" y="125411"/>
                      </a:moveTo>
                      <a:cubicBezTo>
                        <a:pt x="122568" y="175269"/>
                        <a:pt x="58206" y="173657"/>
                        <a:pt x="30396" y="170503"/>
                      </a:cubicBezTo>
                      <a:cubicBezTo>
                        <a:pt x="22578" y="169645"/>
                        <a:pt x="17675" y="168651"/>
                        <a:pt x="17675" y="168651"/>
                      </a:cubicBezTo>
                      <a:cubicBezTo>
                        <a:pt x="8828" y="166285"/>
                        <a:pt x="3959" y="152397"/>
                        <a:pt x="1627" y="134361"/>
                      </a:cubicBezTo>
                      <a:cubicBezTo>
                        <a:pt x="-2899" y="98322"/>
                        <a:pt x="2827" y="45447"/>
                        <a:pt x="8897" y="31902"/>
                      </a:cubicBezTo>
                      <a:cubicBezTo>
                        <a:pt x="18052" y="11568"/>
                        <a:pt x="35334" y="-10446"/>
                        <a:pt x="100108" y="5431"/>
                      </a:cubicBezTo>
                      <a:cubicBezTo>
                        <a:pt x="164882" y="21307"/>
                        <a:pt x="143725" y="61529"/>
                        <a:pt x="131826" y="125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4" name="Freeform: Shape 6353">
                  <a:extLst>
                    <a:ext uri="{FF2B5EF4-FFF2-40B4-BE49-F238E27FC236}">
                      <a16:creationId xmlns:a16="http://schemas.microsoft.com/office/drawing/2014/main" id="{E168A1F8-8BEA-4382-94C5-C7519868A7D2}"/>
                    </a:ext>
                  </a:extLst>
                </p:cNvPr>
                <p:cNvSpPr/>
                <p:nvPr/>
              </p:nvSpPr>
              <p:spPr>
                <a:xfrm>
                  <a:off x="3793083" y="3452791"/>
                  <a:ext cx="91211" cy="55830"/>
                </a:xfrm>
                <a:custGeom>
                  <a:avLst/>
                  <a:gdLst>
                    <a:gd name="connsiteX0" fmla="*/ 91211 w 91211"/>
                    <a:gd name="connsiteY0" fmla="*/ 55830 h 55830"/>
                    <a:gd name="connsiteX1" fmla="*/ 0 w 91211"/>
                    <a:gd name="connsiteY1" fmla="*/ 55830 h 55830"/>
                    <a:gd name="connsiteX2" fmla="*/ 7304 w 91211"/>
                    <a:gd name="connsiteY2" fmla="*/ 23117 h 55830"/>
                    <a:gd name="connsiteX3" fmla="*/ 12447 w 91211"/>
                    <a:gd name="connsiteY3" fmla="*/ 9984 h 55830"/>
                    <a:gd name="connsiteX4" fmla="*/ 77598 w 91211"/>
                    <a:gd name="connsiteY4" fmla="*/ 3538 h 55830"/>
                    <a:gd name="connsiteX5" fmla="*/ 86925 w 91211"/>
                    <a:gd name="connsiteY5" fmla="*/ 25141 h 55830"/>
                    <a:gd name="connsiteX6" fmla="*/ 91211 w 91211"/>
                    <a:gd name="connsiteY6" fmla="*/ 55830 h 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11" h="55830">
                      <a:moveTo>
                        <a:pt x="91211" y="55830"/>
                      </a:moveTo>
                      <a:lnTo>
                        <a:pt x="0" y="55830"/>
                      </a:lnTo>
                      <a:cubicBezTo>
                        <a:pt x="1598" y="44754"/>
                        <a:pt x="4039" y="33816"/>
                        <a:pt x="7304" y="23117"/>
                      </a:cubicBezTo>
                      <a:cubicBezTo>
                        <a:pt x="8679" y="18626"/>
                        <a:pt x="10400" y="14236"/>
                        <a:pt x="12447" y="9984"/>
                      </a:cubicBezTo>
                      <a:cubicBezTo>
                        <a:pt x="21328" y="-7744"/>
                        <a:pt x="77598" y="3538"/>
                        <a:pt x="77598" y="3538"/>
                      </a:cubicBezTo>
                      <a:cubicBezTo>
                        <a:pt x="77598" y="3538"/>
                        <a:pt x="82845" y="7996"/>
                        <a:pt x="86925" y="25141"/>
                      </a:cubicBezTo>
                      <a:cubicBezTo>
                        <a:pt x="89216" y="35222"/>
                        <a:pt x="90653" y="45509"/>
                        <a:pt x="91211" y="558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5" name="Freeform: Shape 6354">
                  <a:extLst>
                    <a:ext uri="{FF2B5EF4-FFF2-40B4-BE49-F238E27FC236}">
                      <a16:creationId xmlns:a16="http://schemas.microsoft.com/office/drawing/2014/main" id="{4F5F31E8-C199-4E08-AB90-3A0DAE5DD849}"/>
                    </a:ext>
                  </a:extLst>
                </p:cNvPr>
                <p:cNvSpPr/>
                <p:nvPr/>
              </p:nvSpPr>
              <p:spPr>
                <a:xfrm>
                  <a:off x="3422134" y="3415709"/>
                  <a:ext cx="186698" cy="92911"/>
                </a:xfrm>
                <a:custGeom>
                  <a:avLst/>
                  <a:gdLst>
                    <a:gd name="connsiteX0" fmla="*/ 186675 w 186698"/>
                    <a:gd name="connsiteY0" fmla="*/ 64142 h 92911"/>
                    <a:gd name="connsiteX1" fmla="*/ 180365 w 186698"/>
                    <a:gd name="connsiteY1" fmla="*/ 92911 h 92911"/>
                    <a:gd name="connsiteX2" fmla="*/ 0 w 186698"/>
                    <a:gd name="connsiteY2" fmla="*/ 92911 h 92911"/>
                    <a:gd name="connsiteX3" fmla="*/ 27432 w 186698"/>
                    <a:gd name="connsiteY3" fmla="*/ 73572 h 92911"/>
                    <a:gd name="connsiteX4" fmla="*/ 100435 w 186698"/>
                    <a:gd name="connsiteY4" fmla="*/ 39796 h 92911"/>
                    <a:gd name="connsiteX5" fmla="*/ 114563 w 186698"/>
                    <a:gd name="connsiteY5" fmla="*/ 14216 h 92911"/>
                    <a:gd name="connsiteX6" fmla="*/ 184720 w 186698"/>
                    <a:gd name="connsiteY6" fmla="*/ 25772 h 92911"/>
                    <a:gd name="connsiteX7" fmla="*/ 186675 w 186698"/>
                    <a:gd name="connsiteY7" fmla="*/ 64142 h 9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698" h="92911">
                      <a:moveTo>
                        <a:pt x="186675" y="64142"/>
                      </a:moveTo>
                      <a:cubicBezTo>
                        <a:pt x="186435" y="76555"/>
                        <a:pt x="184857" y="88145"/>
                        <a:pt x="180365" y="92911"/>
                      </a:cubicBezTo>
                      <a:lnTo>
                        <a:pt x="0" y="92911"/>
                      </a:lnTo>
                      <a:cubicBezTo>
                        <a:pt x="2297" y="86396"/>
                        <a:pt x="8778" y="76589"/>
                        <a:pt x="27432" y="73572"/>
                      </a:cubicBezTo>
                      <a:cubicBezTo>
                        <a:pt x="48486" y="70143"/>
                        <a:pt x="81267" y="59856"/>
                        <a:pt x="100435" y="39796"/>
                      </a:cubicBezTo>
                      <a:cubicBezTo>
                        <a:pt x="107389" y="32732"/>
                        <a:pt x="112276" y="23886"/>
                        <a:pt x="114563" y="14216"/>
                      </a:cubicBezTo>
                      <a:cubicBezTo>
                        <a:pt x="123033" y="-23503"/>
                        <a:pt x="184720" y="25772"/>
                        <a:pt x="184720" y="25772"/>
                      </a:cubicBezTo>
                      <a:cubicBezTo>
                        <a:pt x="186184" y="38493"/>
                        <a:pt x="186836" y="51318"/>
                        <a:pt x="186675" y="641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6" name="Freeform: Shape 6355">
                  <a:extLst>
                    <a:ext uri="{FF2B5EF4-FFF2-40B4-BE49-F238E27FC236}">
                      <a16:creationId xmlns:a16="http://schemas.microsoft.com/office/drawing/2014/main" id="{62A031A9-5219-4B03-A173-2376F47786CB}"/>
                    </a:ext>
                  </a:extLst>
                </p:cNvPr>
                <p:cNvSpPr/>
                <p:nvPr/>
              </p:nvSpPr>
              <p:spPr>
                <a:xfrm>
                  <a:off x="3518712" y="2611438"/>
                  <a:ext cx="300718" cy="869303"/>
                </a:xfrm>
                <a:custGeom>
                  <a:avLst/>
                  <a:gdLst>
                    <a:gd name="connsiteX0" fmla="*/ 210043 w 300718"/>
                    <a:gd name="connsiteY0" fmla="*/ 460019 h 869303"/>
                    <a:gd name="connsiteX1" fmla="*/ 205517 w 300718"/>
                    <a:gd name="connsiteY1" fmla="*/ 493349 h 869303"/>
                    <a:gd name="connsiteX2" fmla="*/ 95583 w 300718"/>
                    <a:gd name="connsiteY2" fmla="*/ 866870 h 869303"/>
                    <a:gd name="connsiteX3" fmla="*/ 12430 w 300718"/>
                    <a:gd name="connsiteY3" fmla="*/ 850034 h 869303"/>
                    <a:gd name="connsiteX4" fmla="*/ 291 w 300718"/>
                    <a:gd name="connsiteY4" fmla="*/ 830420 h 869303"/>
                    <a:gd name="connsiteX5" fmla="*/ 66025 w 300718"/>
                    <a:gd name="connsiteY5" fmla="*/ 167731 h 869303"/>
                    <a:gd name="connsiteX6" fmla="*/ 83821 w 300718"/>
                    <a:gd name="connsiteY6" fmla="*/ 21587 h 869303"/>
                    <a:gd name="connsiteX7" fmla="*/ 300706 w 300718"/>
                    <a:gd name="connsiteY7" fmla="*/ 36846 h 869303"/>
                    <a:gd name="connsiteX8" fmla="*/ 210043 w 300718"/>
                    <a:gd name="connsiteY8" fmla="*/ 460019 h 86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18" h="869303">
                      <a:moveTo>
                        <a:pt x="210043" y="460019"/>
                      </a:moveTo>
                      <a:cubicBezTo>
                        <a:pt x="207896" y="471033"/>
                        <a:pt x="206384" y="482160"/>
                        <a:pt x="205517" y="493349"/>
                      </a:cubicBezTo>
                      <a:cubicBezTo>
                        <a:pt x="199790" y="605169"/>
                        <a:pt x="111390" y="860904"/>
                        <a:pt x="95583" y="866870"/>
                      </a:cubicBezTo>
                      <a:cubicBezTo>
                        <a:pt x="71100" y="876094"/>
                        <a:pt x="32592" y="856583"/>
                        <a:pt x="12430" y="850034"/>
                      </a:cubicBezTo>
                      <a:cubicBezTo>
                        <a:pt x="3932" y="847599"/>
                        <a:pt x="-1324" y="839095"/>
                        <a:pt x="291" y="830420"/>
                      </a:cubicBezTo>
                      <a:cubicBezTo>
                        <a:pt x="44079" y="629138"/>
                        <a:pt x="60161" y="339319"/>
                        <a:pt x="66025" y="167731"/>
                      </a:cubicBezTo>
                      <a:cubicBezTo>
                        <a:pt x="68974" y="81286"/>
                        <a:pt x="83821" y="21587"/>
                        <a:pt x="83821" y="21587"/>
                      </a:cubicBezTo>
                      <a:cubicBezTo>
                        <a:pt x="83821" y="21587"/>
                        <a:pt x="299437" y="-35951"/>
                        <a:pt x="300706" y="36846"/>
                      </a:cubicBezTo>
                      <a:cubicBezTo>
                        <a:pt x="301837" y="101243"/>
                        <a:pt x="229280" y="353789"/>
                        <a:pt x="210043" y="46001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7" name="Freeform: Shape 6356">
                  <a:extLst>
                    <a:ext uri="{FF2B5EF4-FFF2-40B4-BE49-F238E27FC236}">
                      <a16:creationId xmlns:a16="http://schemas.microsoft.com/office/drawing/2014/main" id="{ACF53838-AB9C-4A5C-952F-40383CF90BE1}"/>
                    </a:ext>
                  </a:extLst>
                </p:cNvPr>
                <p:cNvSpPr/>
                <p:nvPr/>
              </p:nvSpPr>
              <p:spPr>
                <a:xfrm>
                  <a:off x="3584737" y="2611438"/>
                  <a:ext cx="234693" cy="460019"/>
                </a:xfrm>
                <a:custGeom>
                  <a:avLst/>
                  <a:gdLst>
                    <a:gd name="connsiteX0" fmla="*/ 144018 w 234693"/>
                    <a:gd name="connsiteY0" fmla="*/ 460019 h 460019"/>
                    <a:gd name="connsiteX1" fmla="*/ 0 w 234693"/>
                    <a:gd name="connsiteY1" fmla="*/ 167731 h 460019"/>
                    <a:gd name="connsiteX2" fmla="*/ 17796 w 234693"/>
                    <a:gd name="connsiteY2" fmla="*/ 21587 h 460019"/>
                    <a:gd name="connsiteX3" fmla="*/ 234681 w 234693"/>
                    <a:gd name="connsiteY3" fmla="*/ 36846 h 460019"/>
                    <a:gd name="connsiteX4" fmla="*/ 144018 w 234693"/>
                    <a:gd name="connsiteY4" fmla="*/ 460019 h 4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93" h="460019">
                      <a:moveTo>
                        <a:pt x="144018" y="460019"/>
                      </a:moveTo>
                      <a:lnTo>
                        <a:pt x="0" y="167731"/>
                      </a:lnTo>
                      <a:cubicBezTo>
                        <a:pt x="2949" y="81286"/>
                        <a:pt x="17796" y="21587"/>
                        <a:pt x="17796" y="21587"/>
                      </a:cubicBezTo>
                      <a:cubicBezTo>
                        <a:pt x="17796" y="21587"/>
                        <a:pt x="233412" y="-35951"/>
                        <a:pt x="234681" y="36846"/>
                      </a:cubicBezTo>
                      <a:cubicBezTo>
                        <a:pt x="235812" y="101243"/>
                        <a:pt x="163255" y="353789"/>
                        <a:pt x="144018" y="460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8" name="Freeform: Shape 6357">
                  <a:extLst>
                    <a:ext uri="{FF2B5EF4-FFF2-40B4-BE49-F238E27FC236}">
                      <a16:creationId xmlns:a16="http://schemas.microsoft.com/office/drawing/2014/main" id="{3910E107-9B47-48E4-87E7-967596026A02}"/>
                    </a:ext>
                  </a:extLst>
                </p:cNvPr>
                <p:cNvSpPr/>
                <p:nvPr/>
              </p:nvSpPr>
              <p:spPr>
                <a:xfrm>
                  <a:off x="3680783" y="2622235"/>
                  <a:ext cx="242085" cy="858604"/>
                </a:xfrm>
                <a:custGeom>
                  <a:avLst/>
                  <a:gdLst>
                    <a:gd name="connsiteX0" fmla="*/ 0 w 242085"/>
                    <a:gd name="connsiteY0" fmla="*/ 26290 h 858604"/>
                    <a:gd name="connsiteX1" fmla="*/ 114014 w 242085"/>
                    <a:gd name="connsiteY1" fmla="*/ 852439 h 858604"/>
                    <a:gd name="connsiteX2" fmla="*/ 203168 w 242085"/>
                    <a:gd name="connsiteY2" fmla="*/ 854873 h 858604"/>
                    <a:gd name="connsiteX3" fmla="*/ 233755 w 242085"/>
                    <a:gd name="connsiteY3" fmla="*/ 309251 h 858604"/>
                    <a:gd name="connsiteX4" fmla="*/ 227651 w 242085"/>
                    <a:gd name="connsiteY4" fmla="*/ 5373 h 858604"/>
                    <a:gd name="connsiteX5" fmla="*/ 0 w 242085"/>
                    <a:gd name="connsiteY5" fmla="*/ 26290 h 85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85" h="858604">
                      <a:moveTo>
                        <a:pt x="0" y="26290"/>
                      </a:moveTo>
                      <a:lnTo>
                        <a:pt x="114014" y="852439"/>
                      </a:lnTo>
                      <a:cubicBezTo>
                        <a:pt x="114014" y="852439"/>
                        <a:pt x="164043" y="864509"/>
                        <a:pt x="203168" y="854873"/>
                      </a:cubicBezTo>
                      <a:cubicBezTo>
                        <a:pt x="203168" y="854873"/>
                        <a:pt x="236532" y="415481"/>
                        <a:pt x="233755" y="309251"/>
                      </a:cubicBezTo>
                      <a:cubicBezTo>
                        <a:pt x="230978" y="203020"/>
                        <a:pt x="257758" y="25021"/>
                        <a:pt x="227651" y="5373"/>
                      </a:cubicBezTo>
                      <a:cubicBezTo>
                        <a:pt x="197545" y="-14276"/>
                        <a:pt x="0" y="26290"/>
                        <a:pt x="0" y="262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9" name="Freeform: Shape 6358">
                  <a:extLst>
                    <a:ext uri="{FF2B5EF4-FFF2-40B4-BE49-F238E27FC236}">
                      <a16:creationId xmlns:a16="http://schemas.microsoft.com/office/drawing/2014/main" id="{FE906705-4D2F-49EC-96F3-1B3646836D37}"/>
                    </a:ext>
                  </a:extLst>
                </p:cNvPr>
                <p:cNvSpPr/>
                <p:nvPr/>
              </p:nvSpPr>
              <p:spPr>
                <a:xfrm>
                  <a:off x="3688203" y="1869338"/>
                  <a:ext cx="184768" cy="181203"/>
                </a:xfrm>
                <a:custGeom>
                  <a:avLst/>
                  <a:gdLst>
                    <a:gd name="connsiteX0" fmla="*/ 638 w 184768"/>
                    <a:gd name="connsiteY0" fmla="*/ 21652 h 181203"/>
                    <a:gd name="connsiteX1" fmla="*/ 62806 w 184768"/>
                    <a:gd name="connsiteY1" fmla="*/ 4816 h 181203"/>
                    <a:gd name="connsiteX2" fmla="*/ 135741 w 184768"/>
                    <a:gd name="connsiteY2" fmla="*/ 11914 h 181203"/>
                    <a:gd name="connsiteX3" fmla="*/ 133032 w 184768"/>
                    <a:gd name="connsiteY3" fmla="*/ 5056 h 181203"/>
                    <a:gd name="connsiteX4" fmla="*/ 138793 w 184768"/>
                    <a:gd name="connsiteY4" fmla="*/ 13594 h 181203"/>
                    <a:gd name="connsiteX5" fmla="*/ 139410 w 184768"/>
                    <a:gd name="connsiteY5" fmla="*/ 14314 h 181203"/>
                    <a:gd name="connsiteX6" fmla="*/ 148737 w 184768"/>
                    <a:gd name="connsiteY6" fmla="*/ 14931 h 181203"/>
                    <a:gd name="connsiteX7" fmla="*/ 145308 w 184768"/>
                    <a:gd name="connsiteY7" fmla="*/ 16200 h 181203"/>
                    <a:gd name="connsiteX8" fmla="*/ 144896 w 184768"/>
                    <a:gd name="connsiteY8" fmla="*/ 16646 h 181203"/>
                    <a:gd name="connsiteX9" fmla="*/ 177712 w 184768"/>
                    <a:gd name="connsiteY9" fmla="*/ 120133 h 181203"/>
                    <a:gd name="connsiteX10" fmla="*/ 141467 w 184768"/>
                    <a:gd name="connsiteY10" fmla="*/ 181204 h 181203"/>
                    <a:gd name="connsiteX11" fmla="*/ 137250 w 184768"/>
                    <a:gd name="connsiteY11" fmla="*/ 154766 h 181203"/>
                    <a:gd name="connsiteX12" fmla="*/ 108000 w 184768"/>
                    <a:gd name="connsiteY12" fmla="*/ 130763 h 181203"/>
                    <a:gd name="connsiteX13" fmla="*/ 89278 w 184768"/>
                    <a:gd name="connsiteY13" fmla="*/ 89615 h 181203"/>
                    <a:gd name="connsiteX14" fmla="*/ 16549 w 184768"/>
                    <a:gd name="connsiteY14" fmla="*/ 74630 h 181203"/>
                    <a:gd name="connsiteX15" fmla="*/ 638 w 184768"/>
                    <a:gd name="connsiteY15" fmla="*/ 21652 h 1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68" h="181203">
                      <a:moveTo>
                        <a:pt x="638" y="21652"/>
                      </a:moveTo>
                      <a:cubicBezTo>
                        <a:pt x="22090" y="19207"/>
                        <a:pt x="43052" y="13529"/>
                        <a:pt x="62806" y="4816"/>
                      </a:cubicBezTo>
                      <a:cubicBezTo>
                        <a:pt x="90238" y="-7049"/>
                        <a:pt x="124528" y="6016"/>
                        <a:pt x="135741" y="11914"/>
                      </a:cubicBezTo>
                      <a:cubicBezTo>
                        <a:pt x="135377" y="9448"/>
                        <a:pt x="134452" y="7103"/>
                        <a:pt x="133032" y="5056"/>
                      </a:cubicBezTo>
                      <a:cubicBezTo>
                        <a:pt x="135892" y="7141"/>
                        <a:pt x="137932" y="10162"/>
                        <a:pt x="138793" y="13594"/>
                      </a:cubicBezTo>
                      <a:cubicBezTo>
                        <a:pt x="139307" y="13971"/>
                        <a:pt x="139547" y="14246"/>
                        <a:pt x="139410" y="14314"/>
                      </a:cubicBezTo>
                      <a:cubicBezTo>
                        <a:pt x="142523" y="13748"/>
                        <a:pt x="145726" y="13961"/>
                        <a:pt x="148737" y="14931"/>
                      </a:cubicBezTo>
                      <a:cubicBezTo>
                        <a:pt x="148737" y="14931"/>
                        <a:pt x="146199" y="14554"/>
                        <a:pt x="145308" y="16200"/>
                      </a:cubicBezTo>
                      <a:cubicBezTo>
                        <a:pt x="145208" y="16378"/>
                        <a:pt x="145068" y="16533"/>
                        <a:pt x="144896" y="16646"/>
                      </a:cubicBezTo>
                      <a:cubicBezTo>
                        <a:pt x="187484" y="37220"/>
                        <a:pt x="191428" y="104565"/>
                        <a:pt x="177712" y="120133"/>
                      </a:cubicBezTo>
                      <a:cubicBezTo>
                        <a:pt x="161218" y="139027"/>
                        <a:pt x="141467" y="181204"/>
                        <a:pt x="141467" y="181204"/>
                      </a:cubicBezTo>
                      <a:cubicBezTo>
                        <a:pt x="136711" y="173262"/>
                        <a:pt x="135203" y="163794"/>
                        <a:pt x="137250" y="154766"/>
                      </a:cubicBezTo>
                      <a:cubicBezTo>
                        <a:pt x="140233" y="138272"/>
                        <a:pt x="126002" y="138272"/>
                        <a:pt x="108000" y="130763"/>
                      </a:cubicBezTo>
                      <a:cubicBezTo>
                        <a:pt x="89998" y="123253"/>
                        <a:pt x="105017" y="102268"/>
                        <a:pt x="89278" y="89615"/>
                      </a:cubicBezTo>
                      <a:cubicBezTo>
                        <a:pt x="73539" y="76962"/>
                        <a:pt x="15794" y="84369"/>
                        <a:pt x="16549" y="74630"/>
                      </a:cubicBezTo>
                      <a:cubicBezTo>
                        <a:pt x="-4882" y="66744"/>
                        <a:pt x="638" y="23847"/>
                        <a:pt x="638" y="2165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0" name="Freeform: Shape 6359">
                  <a:extLst>
                    <a:ext uri="{FF2B5EF4-FFF2-40B4-BE49-F238E27FC236}">
                      <a16:creationId xmlns:a16="http://schemas.microsoft.com/office/drawing/2014/main" id="{5E37FBDB-5E87-48C7-BF26-34A78AFFE0E7}"/>
                    </a:ext>
                  </a:extLst>
                </p:cNvPr>
                <p:cNvSpPr/>
                <p:nvPr/>
              </p:nvSpPr>
              <p:spPr>
                <a:xfrm>
                  <a:off x="3605316" y="2146965"/>
                  <a:ext cx="239167" cy="563161"/>
                </a:xfrm>
                <a:custGeom>
                  <a:avLst/>
                  <a:gdLst>
                    <a:gd name="connsiteX0" fmla="*/ 239168 w 239167"/>
                    <a:gd name="connsiteY0" fmla="*/ 0 h 563161"/>
                    <a:gd name="connsiteX1" fmla="*/ 212902 w 239167"/>
                    <a:gd name="connsiteY1" fmla="*/ 563111 h 563161"/>
                    <a:gd name="connsiteX2" fmla="*/ 132 w 239167"/>
                    <a:gd name="connsiteY2" fmla="*/ 517127 h 563161"/>
                    <a:gd name="connsiteX3" fmla="*/ 78999 w 239167"/>
                    <a:gd name="connsiteY3" fmla="*/ 17248 h 563161"/>
                  </a:gdLst>
                  <a:ahLst/>
                  <a:cxnLst>
                    <a:cxn ang="0">
                      <a:pos x="connsiteX0" y="connsiteY0"/>
                    </a:cxn>
                    <a:cxn ang="0">
                      <a:pos x="connsiteX1" y="connsiteY1"/>
                    </a:cxn>
                    <a:cxn ang="0">
                      <a:pos x="connsiteX2" y="connsiteY2"/>
                    </a:cxn>
                    <a:cxn ang="0">
                      <a:pos x="connsiteX3" y="connsiteY3"/>
                    </a:cxn>
                  </a:cxnLst>
                  <a:rect l="l" t="t" r="r" b="b"/>
                  <a:pathLst>
                    <a:path w="239167" h="563161">
                      <a:moveTo>
                        <a:pt x="239168" y="0"/>
                      </a:moveTo>
                      <a:lnTo>
                        <a:pt x="212902" y="563111"/>
                      </a:lnTo>
                      <a:cubicBezTo>
                        <a:pt x="212902" y="563111"/>
                        <a:pt x="-6143" y="566540"/>
                        <a:pt x="132" y="517127"/>
                      </a:cubicBezTo>
                      <a:cubicBezTo>
                        <a:pt x="6407" y="467716"/>
                        <a:pt x="78999" y="17248"/>
                        <a:pt x="78999" y="17248"/>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1" name="Freeform: Shape 6360">
                  <a:extLst>
                    <a:ext uri="{FF2B5EF4-FFF2-40B4-BE49-F238E27FC236}">
                      <a16:creationId xmlns:a16="http://schemas.microsoft.com/office/drawing/2014/main" id="{6A13D8C4-51F9-481D-8491-240E82291480}"/>
                    </a:ext>
                  </a:extLst>
                </p:cNvPr>
                <p:cNvSpPr/>
                <p:nvPr/>
              </p:nvSpPr>
              <p:spPr>
                <a:xfrm>
                  <a:off x="3772269" y="2125945"/>
                  <a:ext cx="192504" cy="618592"/>
                </a:xfrm>
                <a:custGeom>
                  <a:avLst/>
                  <a:gdLst>
                    <a:gd name="connsiteX0" fmla="*/ 170696 w 192504"/>
                    <a:gd name="connsiteY0" fmla="*/ 554915 h 618592"/>
                    <a:gd name="connsiteX1" fmla="*/ 173919 w 192504"/>
                    <a:gd name="connsiteY1" fmla="*/ 569866 h 618592"/>
                    <a:gd name="connsiteX2" fmla="*/ 32473 w 192504"/>
                    <a:gd name="connsiteY2" fmla="*/ 618592 h 618592"/>
                    <a:gd name="connsiteX3" fmla="*/ 0 w 192504"/>
                    <a:gd name="connsiteY3" fmla="*/ 373761 h 618592"/>
                    <a:gd name="connsiteX4" fmla="*/ 85245 w 192504"/>
                    <a:gd name="connsiteY4" fmla="*/ 0 h 618592"/>
                    <a:gd name="connsiteX5" fmla="*/ 192504 w 192504"/>
                    <a:gd name="connsiteY5" fmla="*/ 99133 h 618592"/>
                    <a:gd name="connsiteX6" fmla="*/ 174330 w 192504"/>
                    <a:gd name="connsiteY6" fmla="*/ 221136 h 618592"/>
                    <a:gd name="connsiteX7" fmla="*/ 170696 w 192504"/>
                    <a:gd name="connsiteY7" fmla="*/ 554915 h 6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4" h="618592">
                      <a:moveTo>
                        <a:pt x="170696" y="554915"/>
                      </a:moveTo>
                      <a:cubicBezTo>
                        <a:pt x="172616" y="564311"/>
                        <a:pt x="173919" y="569866"/>
                        <a:pt x="173919" y="569866"/>
                      </a:cubicBezTo>
                      <a:cubicBezTo>
                        <a:pt x="143572" y="619209"/>
                        <a:pt x="32473" y="618592"/>
                        <a:pt x="32473" y="618592"/>
                      </a:cubicBezTo>
                      <a:cubicBezTo>
                        <a:pt x="11110" y="524157"/>
                        <a:pt x="0" y="373761"/>
                        <a:pt x="0" y="373761"/>
                      </a:cubicBezTo>
                      <a:lnTo>
                        <a:pt x="85245" y="0"/>
                      </a:lnTo>
                      <a:lnTo>
                        <a:pt x="192504" y="99133"/>
                      </a:lnTo>
                      <a:cubicBezTo>
                        <a:pt x="192504" y="99133"/>
                        <a:pt x="184377" y="159620"/>
                        <a:pt x="174330" y="221136"/>
                      </a:cubicBezTo>
                      <a:cubicBezTo>
                        <a:pt x="166444" y="269931"/>
                        <a:pt x="161952" y="510475"/>
                        <a:pt x="170696" y="5549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2" name="Freeform: Shape 6361">
                  <a:extLst>
                    <a:ext uri="{FF2B5EF4-FFF2-40B4-BE49-F238E27FC236}">
                      <a16:creationId xmlns:a16="http://schemas.microsoft.com/office/drawing/2014/main" id="{A1B5B532-F860-4ABB-9A00-DB0B80E24FDF}"/>
                    </a:ext>
                  </a:extLst>
                </p:cNvPr>
                <p:cNvSpPr/>
                <p:nvPr/>
              </p:nvSpPr>
              <p:spPr>
                <a:xfrm>
                  <a:off x="3434031" y="2127180"/>
                  <a:ext cx="276413" cy="602741"/>
                </a:xfrm>
                <a:custGeom>
                  <a:avLst/>
                  <a:gdLst>
                    <a:gd name="connsiteX0" fmla="*/ 276413 w 276413"/>
                    <a:gd name="connsiteY0" fmla="*/ 0 h 602741"/>
                    <a:gd name="connsiteX1" fmla="*/ 204747 w 276413"/>
                    <a:gd name="connsiteY1" fmla="*/ 18791 h 602741"/>
                    <a:gd name="connsiteX2" fmla="*/ 166000 w 276413"/>
                    <a:gd name="connsiteY2" fmla="*/ 44337 h 602741"/>
                    <a:gd name="connsiteX3" fmla="*/ 3465 w 276413"/>
                    <a:gd name="connsiteY3" fmla="*/ 230635 h 602741"/>
                    <a:gd name="connsiteX4" fmla="*/ 135276 w 276413"/>
                    <a:gd name="connsiteY4" fmla="*/ 399444 h 602741"/>
                    <a:gd name="connsiteX5" fmla="*/ 152798 w 276413"/>
                    <a:gd name="connsiteY5" fmla="*/ 401879 h 602741"/>
                    <a:gd name="connsiteX6" fmla="*/ 141757 w 276413"/>
                    <a:gd name="connsiteY6" fmla="*/ 546377 h 602741"/>
                    <a:gd name="connsiteX7" fmla="*/ 191923 w 276413"/>
                    <a:gd name="connsiteY7" fmla="*/ 602270 h 602741"/>
                    <a:gd name="connsiteX8" fmla="*/ 215103 w 276413"/>
                    <a:gd name="connsiteY8" fmla="*/ 357336 h 602741"/>
                    <a:gd name="connsiteX9" fmla="*/ 245278 w 276413"/>
                    <a:gd name="connsiteY9" fmla="*/ 148476 h 602741"/>
                    <a:gd name="connsiteX10" fmla="*/ 252136 w 276413"/>
                    <a:gd name="connsiteY10" fmla="*/ 138669 h 602741"/>
                    <a:gd name="connsiteX11" fmla="*/ 252513 w 276413"/>
                    <a:gd name="connsiteY11" fmla="*/ 109660 h 602741"/>
                    <a:gd name="connsiteX12" fmla="*/ 276413 w 276413"/>
                    <a:gd name="connsiteY12" fmla="*/ 0 h 602741"/>
                    <a:gd name="connsiteX13" fmla="*/ 96185 w 276413"/>
                    <a:gd name="connsiteY13" fmla="*/ 255015 h 602741"/>
                    <a:gd name="connsiteX14" fmla="*/ 95979 w 276413"/>
                    <a:gd name="connsiteY14" fmla="*/ 254157 h 602741"/>
                    <a:gd name="connsiteX15" fmla="*/ 160479 w 276413"/>
                    <a:gd name="connsiteY15" fmla="*/ 206940 h 602741"/>
                    <a:gd name="connsiteX16" fmla="*/ 161130 w 276413"/>
                    <a:gd name="connsiteY16" fmla="*/ 206289 h 602741"/>
                    <a:gd name="connsiteX17" fmla="*/ 161130 w 276413"/>
                    <a:gd name="connsiteY17" fmla="*/ 206289 h 602741"/>
                    <a:gd name="connsiteX18" fmla="*/ 161610 w 276413"/>
                    <a:gd name="connsiteY18" fmla="*/ 256284 h 602741"/>
                    <a:gd name="connsiteX19" fmla="*/ 157873 w 276413"/>
                    <a:gd name="connsiteY19" fmla="*/ 356170 h 602741"/>
                    <a:gd name="connsiteX20" fmla="*/ 96185 w 276413"/>
                    <a:gd name="connsiteY20" fmla="*/ 255015 h 60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13" h="602741">
                      <a:moveTo>
                        <a:pt x="276413" y="0"/>
                      </a:moveTo>
                      <a:cubicBezTo>
                        <a:pt x="251807" y="3107"/>
                        <a:pt x="227715" y="9426"/>
                        <a:pt x="204747" y="18791"/>
                      </a:cubicBezTo>
                      <a:cubicBezTo>
                        <a:pt x="190191" y="24514"/>
                        <a:pt x="176993" y="33213"/>
                        <a:pt x="166000" y="44337"/>
                      </a:cubicBezTo>
                      <a:cubicBezTo>
                        <a:pt x="127389" y="83462"/>
                        <a:pt x="27262" y="183932"/>
                        <a:pt x="3465" y="230635"/>
                      </a:cubicBezTo>
                      <a:cubicBezTo>
                        <a:pt x="-25373" y="287042"/>
                        <a:pt x="135276" y="399444"/>
                        <a:pt x="135276" y="399444"/>
                      </a:cubicBezTo>
                      <a:cubicBezTo>
                        <a:pt x="135276" y="399444"/>
                        <a:pt x="145563" y="403491"/>
                        <a:pt x="152798" y="401879"/>
                      </a:cubicBezTo>
                      <a:cubicBezTo>
                        <a:pt x="145220" y="464252"/>
                        <a:pt x="136716" y="521894"/>
                        <a:pt x="141757" y="546377"/>
                      </a:cubicBezTo>
                      <a:cubicBezTo>
                        <a:pt x="150878" y="590783"/>
                        <a:pt x="191923" y="605699"/>
                        <a:pt x="191923" y="602270"/>
                      </a:cubicBezTo>
                      <a:cubicBezTo>
                        <a:pt x="191923" y="601207"/>
                        <a:pt x="206942" y="441107"/>
                        <a:pt x="215103" y="357336"/>
                      </a:cubicBezTo>
                      <a:cubicBezTo>
                        <a:pt x="222304" y="283373"/>
                        <a:pt x="234031" y="209615"/>
                        <a:pt x="245278" y="148476"/>
                      </a:cubicBezTo>
                      <a:cubicBezTo>
                        <a:pt x="248032" y="145561"/>
                        <a:pt x="250343" y="142256"/>
                        <a:pt x="252136" y="138669"/>
                      </a:cubicBezTo>
                      <a:cubicBezTo>
                        <a:pt x="256055" y="129421"/>
                        <a:pt x="256193" y="119007"/>
                        <a:pt x="252513" y="109660"/>
                      </a:cubicBezTo>
                      <a:cubicBezTo>
                        <a:pt x="265646" y="43720"/>
                        <a:pt x="276413" y="0"/>
                        <a:pt x="276413" y="0"/>
                      </a:cubicBezTo>
                      <a:close/>
                      <a:moveTo>
                        <a:pt x="96185" y="255015"/>
                      </a:moveTo>
                      <a:cubicBezTo>
                        <a:pt x="96024" y="254761"/>
                        <a:pt x="95952" y="254459"/>
                        <a:pt x="95979" y="254157"/>
                      </a:cubicBezTo>
                      <a:cubicBezTo>
                        <a:pt x="95979" y="246031"/>
                        <a:pt x="126840" y="228097"/>
                        <a:pt x="160479" y="206940"/>
                      </a:cubicBezTo>
                      <a:lnTo>
                        <a:pt x="161130" y="206289"/>
                      </a:lnTo>
                      <a:lnTo>
                        <a:pt x="161130" y="206289"/>
                      </a:lnTo>
                      <a:cubicBezTo>
                        <a:pt x="160547" y="223434"/>
                        <a:pt x="160582" y="240579"/>
                        <a:pt x="161610" y="256284"/>
                      </a:cubicBezTo>
                      <a:cubicBezTo>
                        <a:pt x="163531" y="285567"/>
                        <a:pt x="161405" y="320543"/>
                        <a:pt x="157873" y="356170"/>
                      </a:cubicBezTo>
                      <a:cubicBezTo>
                        <a:pt x="141962" y="331207"/>
                        <a:pt x="99305" y="264205"/>
                        <a:pt x="96185" y="2550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3" name="Freeform: Shape 6362">
                  <a:extLst>
                    <a:ext uri="{FF2B5EF4-FFF2-40B4-BE49-F238E27FC236}">
                      <a16:creationId xmlns:a16="http://schemas.microsoft.com/office/drawing/2014/main" id="{F5109BB4-3136-4E50-AEBD-7ED301759EB6}"/>
                    </a:ext>
                  </a:extLst>
                </p:cNvPr>
                <p:cNvSpPr/>
                <p:nvPr/>
              </p:nvSpPr>
              <p:spPr>
                <a:xfrm>
                  <a:off x="3748369" y="2112572"/>
                  <a:ext cx="102323" cy="74649"/>
                </a:xfrm>
                <a:custGeom>
                  <a:avLst/>
                  <a:gdLst>
                    <a:gd name="connsiteX0" fmla="*/ 102321 w 102323"/>
                    <a:gd name="connsiteY0" fmla="*/ 12790 h 74649"/>
                    <a:gd name="connsiteX1" fmla="*/ 77118 w 102323"/>
                    <a:gd name="connsiteY1" fmla="*/ 0 h 74649"/>
                    <a:gd name="connsiteX2" fmla="*/ 0 w 102323"/>
                    <a:gd name="connsiteY2" fmla="*/ 41148 h 74649"/>
                    <a:gd name="connsiteX3" fmla="*/ 29798 w 102323"/>
                    <a:gd name="connsiteY3" fmla="*/ 74649 h 74649"/>
                    <a:gd name="connsiteX4" fmla="*/ 102321 w 102323"/>
                    <a:gd name="connsiteY4" fmla="*/ 12790 h 7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3" h="74649">
                      <a:moveTo>
                        <a:pt x="102321" y="12790"/>
                      </a:moveTo>
                      <a:cubicBezTo>
                        <a:pt x="102596" y="7407"/>
                        <a:pt x="77118" y="0"/>
                        <a:pt x="77118" y="0"/>
                      </a:cubicBezTo>
                      <a:cubicBezTo>
                        <a:pt x="77118" y="0"/>
                        <a:pt x="48006" y="40394"/>
                        <a:pt x="0" y="41148"/>
                      </a:cubicBezTo>
                      <a:cubicBezTo>
                        <a:pt x="0" y="41148"/>
                        <a:pt x="13716" y="67757"/>
                        <a:pt x="29798" y="74649"/>
                      </a:cubicBezTo>
                      <a:cubicBezTo>
                        <a:pt x="29798" y="74581"/>
                        <a:pt x="100744" y="44680"/>
                        <a:pt x="102321" y="12790"/>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4" name="Freeform: Shape 6363">
                  <a:extLst>
                    <a:ext uri="{FF2B5EF4-FFF2-40B4-BE49-F238E27FC236}">
                      <a16:creationId xmlns:a16="http://schemas.microsoft.com/office/drawing/2014/main" id="{A9449434-AAA6-4F90-B2ED-3AD958DE1047}"/>
                    </a:ext>
                  </a:extLst>
                </p:cNvPr>
                <p:cNvSpPr/>
                <p:nvPr/>
              </p:nvSpPr>
              <p:spPr>
                <a:xfrm>
                  <a:off x="3697081" y="2121043"/>
                  <a:ext cx="51288" cy="50439"/>
                </a:xfrm>
                <a:custGeom>
                  <a:avLst/>
                  <a:gdLst>
                    <a:gd name="connsiteX0" fmla="*/ 51288 w 51288"/>
                    <a:gd name="connsiteY0" fmla="*/ 31649 h 50439"/>
                    <a:gd name="connsiteX1" fmla="*/ 25777 w 51288"/>
                    <a:gd name="connsiteY1" fmla="*/ 239 h 50439"/>
                    <a:gd name="connsiteX2" fmla="*/ 2185 w 51288"/>
                    <a:gd name="connsiteY2" fmla="*/ 6137 h 50439"/>
                    <a:gd name="connsiteX3" fmla="*/ 4139 w 51288"/>
                    <a:gd name="connsiteY3" fmla="*/ 50440 h 50439"/>
                    <a:gd name="connsiteX4" fmla="*/ 51288 w 51288"/>
                    <a:gd name="connsiteY4" fmla="*/ 31649 h 5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8" h="50439">
                      <a:moveTo>
                        <a:pt x="51288" y="31649"/>
                      </a:moveTo>
                      <a:cubicBezTo>
                        <a:pt x="51288" y="31649"/>
                        <a:pt x="25845" y="16595"/>
                        <a:pt x="25777" y="239"/>
                      </a:cubicBezTo>
                      <a:cubicBezTo>
                        <a:pt x="25777" y="239"/>
                        <a:pt x="9352" y="-1818"/>
                        <a:pt x="2185" y="6137"/>
                      </a:cubicBezTo>
                      <a:cubicBezTo>
                        <a:pt x="2185" y="6137"/>
                        <a:pt x="-3850" y="34152"/>
                        <a:pt x="4139" y="50440"/>
                      </a:cubicBezTo>
                      <a:cubicBezTo>
                        <a:pt x="4139" y="50440"/>
                        <a:pt x="40761" y="44850"/>
                        <a:pt x="51288" y="31649"/>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5" name="Freeform: Shape 6364">
                  <a:extLst>
                    <a:ext uri="{FF2B5EF4-FFF2-40B4-BE49-F238E27FC236}">
                      <a16:creationId xmlns:a16="http://schemas.microsoft.com/office/drawing/2014/main" id="{FE602650-A0DF-48B0-B8DB-CDF40FF383E2}"/>
                    </a:ext>
                  </a:extLst>
                </p:cNvPr>
                <p:cNvSpPr/>
                <p:nvPr/>
              </p:nvSpPr>
              <p:spPr>
                <a:xfrm>
                  <a:off x="3726697" y="2142027"/>
                  <a:ext cx="40368" cy="29423"/>
                </a:xfrm>
                <a:custGeom>
                  <a:avLst/>
                  <a:gdLst>
                    <a:gd name="connsiteX0" fmla="*/ 38920 w 40368"/>
                    <a:gd name="connsiteY0" fmla="*/ 8264 h 29423"/>
                    <a:gd name="connsiteX1" fmla="*/ 4459 w 40368"/>
                    <a:gd name="connsiteY1" fmla="*/ 0 h 29423"/>
                    <a:gd name="connsiteX2" fmla="*/ 56 w 40368"/>
                    <a:gd name="connsiteY2" fmla="*/ 5912 h 29423"/>
                    <a:gd name="connsiteX3" fmla="*/ 70 w 40368"/>
                    <a:gd name="connsiteY3" fmla="*/ 6001 h 29423"/>
                    <a:gd name="connsiteX4" fmla="*/ 14026 w 40368"/>
                    <a:gd name="connsiteY4" fmla="*/ 29318 h 29423"/>
                    <a:gd name="connsiteX5" fmla="*/ 38920 w 40368"/>
                    <a:gd name="connsiteY5" fmla="*/ 8264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8" h="29423">
                      <a:moveTo>
                        <a:pt x="38920" y="8264"/>
                      </a:moveTo>
                      <a:lnTo>
                        <a:pt x="4459" y="0"/>
                      </a:lnTo>
                      <a:cubicBezTo>
                        <a:pt x="1609" y="415"/>
                        <a:pt x="-362" y="3062"/>
                        <a:pt x="56" y="5912"/>
                      </a:cubicBezTo>
                      <a:cubicBezTo>
                        <a:pt x="59" y="5943"/>
                        <a:pt x="66" y="5970"/>
                        <a:pt x="70" y="6001"/>
                      </a:cubicBezTo>
                      <a:cubicBezTo>
                        <a:pt x="70" y="11624"/>
                        <a:pt x="9774" y="28015"/>
                        <a:pt x="14026" y="29318"/>
                      </a:cubicBezTo>
                      <a:cubicBezTo>
                        <a:pt x="18278" y="30621"/>
                        <a:pt x="47081" y="19614"/>
                        <a:pt x="38920" y="826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6" name="Freeform: Shape 6365">
                  <a:extLst>
                    <a:ext uri="{FF2B5EF4-FFF2-40B4-BE49-F238E27FC236}">
                      <a16:creationId xmlns:a16="http://schemas.microsoft.com/office/drawing/2014/main" id="{11D43B55-029E-4897-9FD7-C40FB6C7BBE2}"/>
                    </a:ext>
                  </a:extLst>
                </p:cNvPr>
                <p:cNvSpPr/>
                <p:nvPr/>
              </p:nvSpPr>
              <p:spPr>
                <a:xfrm>
                  <a:off x="3748266" y="2106091"/>
                  <a:ext cx="98311" cy="73209"/>
                </a:xfrm>
                <a:custGeom>
                  <a:avLst/>
                  <a:gdLst>
                    <a:gd name="connsiteX0" fmla="*/ 98309 w 98311"/>
                    <a:gd name="connsiteY0" fmla="*/ 16459 h 73209"/>
                    <a:gd name="connsiteX1" fmla="*/ 81336 w 98311"/>
                    <a:gd name="connsiteY1" fmla="*/ 0 h 73209"/>
                    <a:gd name="connsiteX2" fmla="*/ 0 w 98311"/>
                    <a:gd name="connsiteY2" fmla="*/ 39674 h 73209"/>
                    <a:gd name="connsiteX3" fmla="*/ 29798 w 98311"/>
                    <a:gd name="connsiteY3" fmla="*/ 73209 h 73209"/>
                    <a:gd name="connsiteX4" fmla="*/ 98309 w 98311"/>
                    <a:gd name="connsiteY4" fmla="*/ 16459 h 7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11" h="73209">
                      <a:moveTo>
                        <a:pt x="98309" y="16459"/>
                      </a:moveTo>
                      <a:cubicBezTo>
                        <a:pt x="98550" y="11076"/>
                        <a:pt x="81336" y="0"/>
                        <a:pt x="81336" y="0"/>
                      </a:cubicBezTo>
                      <a:cubicBezTo>
                        <a:pt x="81336" y="0"/>
                        <a:pt x="48006" y="38988"/>
                        <a:pt x="0" y="39674"/>
                      </a:cubicBezTo>
                      <a:cubicBezTo>
                        <a:pt x="0" y="39674"/>
                        <a:pt x="13716" y="66283"/>
                        <a:pt x="29798" y="73209"/>
                      </a:cubicBezTo>
                      <a:cubicBezTo>
                        <a:pt x="29901" y="73243"/>
                        <a:pt x="96801" y="48417"/>
                        <a:pt x="98309" y="16459"/>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7" name="Freeform: Shape 6366">
                  <a:extLst>
                    <a:ext uri="{FF2B5EF4-FFF2-40B4-BE49-F238E27FC236}">
                      <a16:creationId xmlns:a16="http://schemas.microsoft.com/office/drawing/2014/main" id="{EAE16E24-5574-4951-9158-D120900424AB}"/>
                    </a:ext>
                  </a:extLst>
                </p:cNvPr>
                <p:cNvSpPr/>
                <p:nvPr/>
              </p:nvSpPr>
              <p:spPr>
                <a:xfrm>
                  <a:off x="3697275" y="2115830"/>
                  <a:ext cx="51093" cy="48726"/>
                </a:xfrm>
                <a:custGeom>
                  <a:avLst/>
                  <a:gdLst>
                    <a:gd name="connsiteX0" fmla="*/ 51094 w 51093"/>
                    <a:gd name="connsiteY0" fmla="*/ 29970 h 48726"/>
                    <a:gd name="connsiteX1" fmla="*/ 25273 w 51093"/>
                    <a:gd name="connsiteY1" fmla="*/ 0 h 48726"/>
                    <a:gd name="connsiteX2" fmla="*/ 2573 w 51093"/>
                    <a:gd name="connsiteY2" fmla="*/ 14779 h 48726"/>
                    <a:gd name="connsiteX3" fmla="*/ 3945 w 51093"/>
                    <a:gd name="connsiteY3" fmla="*/ 48726 h 48726"/>
                    <a:gd name="connsiteX4" fmla="*/ 51094 w 51093"/>
                    <a:gd name="connsiteY4" fmla="*/ 29970 h 4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3" h="48726">
                      <a:moveTo>
                        <a:pt x="51094" y="29970"/>
                      </a:moveTo>
                      <a:cubicBezTo>
                        <a:pt x="51094" y="29970"/>
                        <a:pt x="25376" y="16254"/>
                        <a:pt x="25273" y="0"/>
                      </a:cubicBezTo>
                      <a:cubicBezTo>
                        <a:pt x="25273" y="0"/>
                        <a:pt x="9774" y="6858"/>
                        <a:pt x="2573" y="14779"/>
                      </a:cubicBezTo>
                      <a:cubicBezTo>
                        <a:pt x="2573" y="14779"/>
                        <a:pt x="-4044" y="32473"/>
                        <a:pt x="3945" y="48726"/>
                      </a:cubicBezTo>
                      <a:cubicBezTo>
                        <a:pt x="3945" y="48726"/>
                        <a:pt x="40567" y="43171"/>
                        <a:pt x="51094" y="29970"/>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8" name="Freeform: Shape 6367">
                  <a:extLst>
                    <a:ext uri="{FF2B5EF4-FFF2-40B4-BE49-F238E27FC236}">
                      <a16:creationId xmlns:a16="http://schemas.microsoft.com/office/drawing/2014/main" id="{AEBE1DFC-2CBC-4BD7-AC79-4556D365057B}"/>
                    </a:ext>
                  </a:extLst>
                </p:cNvPr>
                <p:cNvSpPr/>
                <p:nvPr/>
              </p:nvSpPr>
              <p:spPr>
                <a:xfrm>
                  <a:off x="3678876" y="2161024"/>
                  <a:ext cx="73102" cy="423937"/>
                </a:xfrm>
                <a:custGeom>
                  <a:avLst/>
                  <a:gdLst>
                    <a:gd name="connsiteX0" fmla="*/ 2079 w 73102"/>
                    <a:gd name="connsiteY0" fmla="*/ 373212 h 423937"/>
                    <a:gd name="connsiteX1" fmla="*/ 19018 w 73102"/>
                    <a:gd name="connsiteY1" fmla="*/ 407502 h 423937"/>
                    <a:gd name="connsiteX2" fmla="*/ 34277 w 73102"/>
                    <a:gd name="connsiteY2" fmla="*/ 421561 h 423937"/>
                    <a:gd name="connsiteX3" fmla="*/ 46923 w 73102"/>
                    <a:gd name="connsiteY3" fmla="*/ 421061 h 423937"/>
                    <a:gd name="connsiteX4" fmla="*/ 47376 w 73102"/>
                    <a:gd name="connsiteY4" fmla="*/ 420533 h 423937"/>
                    <a:gd name="connsiteX5" fmla="*/ 66270 w 73102"/>
                    <a:gd name="connsiteY5" fmla="*/ 396530 h 423937"/>
                    <a:gd name="connsiteX6" fmla="*/ 72956 w 73102"/>
                    <a:gd name="connsiteY6" fmla="*/ 373761 h 423937"/>
                    <a:gd name="connsiteX7" fmla="*/ 65275 w 73102"/>
                    <a:gd name="connsiteY7" fmla="*/ 286733 h 423937"/>
                    <a:gd name="connsiteX8" fmla="*/ 61263 w 73102"/>
                    <a:gd name="connsiteY8" fmla="*/ 216541 h 423937"/>
                    <a:gd name="connsiteX9" fmla="*/ 71104 w 73102"/>
                    <a:gd name="connsiteY9" fmla="*/ 0 h 423937"/>
                    <a:gd name="connsiteX10" fmla="*/ 58691 w 73102"/>
                    <a:gd name="connsiteY10" fmla="*/ 652 h 423937"/>
                    <a:gd name="connsiteX11" fmla="*/ 11817 w 73102"/>
                    <a:gd name="connsiteY11" fmla="*/ 151699 h 423937"/>
                    <a:gd name="connsiteX12" fmla="*/ 3245 w 73102"/>
                    <a:gd name="connsiteY12" fmla="*/ 219593 h 423937"/>
                    <a:gd name="connsiteX13" fmla="*/ 2079 w 73102"/>
                    <a:gd name="connsiteY13" fmla="*/ 373212 h 42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2" h="423937">
                      <a:moveTo>
                        <a:pt x="2079" y="373212"/>
                      </a:moveTo>
                      <a:cubicBezTo>
                        <a:pt x="3268" y="386349"/>
                        <a:pt x="9307" y="398573"/>
                        <a:pt x="19018" y="407502"/>
                      </a:cubicBezTo>
                      <a:lnTo>
                        <a:pt x="34277" y="421561"/>
                      </a:lnTo>
                      <a:cubicBezTo>
                        <a:pt x="37908" y="424915"/>
                        <a:pt x="43569" y="424692"/>
                        <a:pt x="46923" y="421061"/>
                      </a:cubicBezTo>
                      <a:cubicBezTo>
                        <a:pt x="47081" y="420893"/>
                        <a:pt x="47232" y="420714"/>
                        <a:pt x="47376" y="420533"/>
                      </a:cubicBezTo>
                      <a:lnTo>
                        <a:pt x="66270" y="396530"/>
                      </a:lnTo>
                      <a:cubicBezTo>
                        <a:pt x="71348" y="390083"/>
                        <a:pt x="73741" y="381929"/>
                        <a:pt x="72956" y="373761"/>
                      </a:cubicBezTo>
                      <a:cubicBezTo>
                        <a:pt x="71207" y="355587"/>
                        <a:pt x="67915" y="320543"/>
                        <a:pt x="65275" y="286733"/>
                      </a:cubicBezTo>
                      <a:cubicBezTo>
                        <a:pt x="63115" y="259301"/>
                        <a:pt x="61400" y="232726"/>
                        <a:pt x="61263" y="216541"/>
                      </a:cubicBezTo>
                      <a:cubicBezTo>
                        <a:pt x="60852" y="164866"/>
                        <a:pt x="71104" y="0"/>
                        <a:pt x="71104" y="0"/>
                      </a:cubicBezTo>
                      <a:lnTo>
                        <a:pt x="58691" y="652"/>
                      </a:lnTo>
                      <a:cubicBezTo>
                        <a:pt x="37109" y="48956"/>
                        <a:pt x="21370" y="99664"/>
                        <a:pt x="11817" y="151699"/>
                      </a:cubicBezTo>
                      <a:cubicBezTo>
                        <a:pt x="7610" y="174139"/>
                        <a:pt x="4746" y="196811"/>
                        <a:pt x="3245" y="219593"/>
                      </a:cubicBezTo>
                      <a:cubicBezTo>
                        <a:pt x="3245" y="219593"/>
                        <a:pt x="-3202" y="313754"/>
                        <a:pt x="2079" y="373212"/>
                      </a:cubicBezTo>
                      <a:close/>
                    </a:path>
                  </a:pathLst>
                </a:custGeom>
                <a:solidFill>
                  <a:srgbClr val="C6544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9" name="Freeform: Shape 6368">
                  <a:extLst>
                    <a:ext uri="{FF2B5EF4-FFF2-40B4-BE49-F238E27FC236}">
                      <a16:creationId xmlns:a16="http://schemas.microsoft.com/office/drawing/2014/main" id="{7F0429F0-F113-445C-9A39-0B18D373902A}"/>
                    </a:ext>
                  </a:extLst>
                </p:cNvPr>
                <p:cNvSpPr/>
                <p:nvPr/>
              </p:nvSpPr>
              <p:spPr>
                <a:xfrm>
                  <a:off x="3678876" y="2312723"/>
                  <a:ext cx="73102" cy="272238"/>
                </a:xfrm>
                <a:custGeom>
                  <a:avLst/>
                  <a:gdLst>
                    <a:gd name="connsiteX0" fmla="*/ 2079 w 73102"/>
                    <a:gd name="connsiteY0" fmla="*/ 221513 h 272238"/>
                    <a:gd name="connsiteX1" fmla="*/ 19018 w 73102"/>
                    <a:gd name="connsiteY1" fmla="*/ 255803 h 272238"/>
                    <a:gd name="connsiteX2" fmla="*/ 34277 w 73102"/>
                    <a:gd name="connsiteY2" fmla="*/ 269862 h 272238"/>
                    <a:gd name="connsiteX3" fmla="*/ 46923 w 73102"/>
                    <a:gd name="connsiteY3" fmla="*/ 269362 h 272238"/>
                    <a:gd name="connsiteX4" fmla="*/ 47376 w 73102"/>
                    <a:gd name="connsiteY4" fmla="*/ 268833 h 272238"/>
                    <a:gd name="connsiteX5" fmla="*/ 66270 w 73102"/>
                    <a:gd name="connsiteY5" fmla="*/ 244830 h 272238"/>
                    <a:gd name="connsiteX6" fmla="*/ 72956 w 73102"/>
                    <a:gd name="connsiteY6" fmla="*/ 222062 h 272238"/>
                    <a:gd name="connsiteX7" fmla="*/ 65275 w 73102"/>
                    <a:gd name="connsiteY7" fmla="*/ 135034 h 272238"/>
                    <a:gd name="connsiteX8" fmla="*/ 11817 w 73102"/>
                    <a:gd name="connsiteY8" fmla="*/ 0 h 272238"/>
                    <a:gd name="connsiteX9" fmla="*/ 3245 w 73102"/>
                    <a:gd name="connsiteY9" fmla="*/ 67894 h 272238"/>
                    <a:gd name="connsiteX10" fmla="*/ 2079 w 73102"/>
                    <a:gd name="connsiteY10" fmla="*/ 221513 h 27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02" h="272238">
                      <a:moveTo>
                        <a:pt x="2079" y="221513"/>
                      </a:moveTo>
                      <a:cubicBezTo>
                        <a:pt x="3268" y="234650"/>
                        <a:pt x="9307" y="246874"/>
                        <a:pt x="19018" y="255803"/>
                      </a:cubicBezTo>
                      <a:lnTo>
                        <a:pt x="34277" y="269862"/>
                      </a:lnTo>
                      <a:cubicBezTo>
                        <a:pt x="37908" y="273216"/>
                        <a:pt x="43569" y="272993"/>
                        <a:pt x="46923" y="269362"/>
                      </a:cubicBezTo>
                      <a:cubicBezTo>
                        <a:pt x="47081" y="269194"/>
                        <a:pt x="47232" y="269015"/>
                        <a:pt x="47376" y="268833"/>
                      </a:cubicBezTo>
                      <a:lnTo>
                        <a:pt x="66270" y="244830"/>
                      </a:lnTo>
                      <a:cubicBezTo>
                        <a:pt x="71348" y="238384"/>
                        <a:pt x="73741" y="230230"/>
                        <a:pt x="72956" y="222062"/>
                      </a:cubicBezTo>
                      <a:cubicBezTo>
                        <a:pt x="71207" y="203888"/>
                        <a:pt x="67915" y="168844"/>
                        <a:pt x="65275" y="135034"/>
                      </a:cubicBezTo>
                      <a:cubicBezTo>
                        <a:pt x="30985" y="96561"/>
                        <a:pt x="17269" y="43411"/>
                        <a:pt x="11817" y="0"/>
                      </a:cubicBezTo>
                      <a:cubicBezTo>
                        <a:pt x="7610" y="22439"/>
                        <a:pt x="4746" y="45112"/>
                        <a:pt x="3245" y="67894"/>
                      </a:cubicBezTo>
                      <a:cubicBezTo>
                        <a:pt x="3245" y="67894"/>
                        <a:pt x="-3202" y="162054"/>
                        <a:pt x="2079" y="22151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0" name="Freeform: Shape 6369">
                  <a:extLst>
                    <a:ext uri="{FF2B5EF4-FFF2-40B4-BE49-F238E27FC236}">
                      <a16:creationId xmlns:a16="http://schemas.microsoft.com/office/drawing/2014/main" id="{9D85D891-8CB2-4A8F-AF89-6FAC1C31A7E4}"/>
                    </a:ext>
                  </a:extLst>
                </p:cNvPr>
                <p:cNvSpPr/>
                <p:nvPr/>
              </p:nvSpPr>
              <p:spPr>
                <a:xfrm>
                  <a:off x="3559053" y="2511844"/>
                  <a:ext cx="48209" cy="58329"/>
                </a:xfrm>
                <a:custGeom>
                  <a:avLst/>
                  <a:gdLst>
                    <a:gd name="connsiteX0" fmla="*/ 1 w 48209"/>
                    <a:gd name="connsiteY0" fmla="*/ 23901 h 58329"/>
                    <a:gd name="connsiteX1" fmla="*/ 23490 w 48209"/>
                    <a:gd name="connsiteY1" fmla="*/ 1 h 58329"/>
                    <a:gd name="connsiteX2" fmla="*/ 26816 w 48209"/>
                    <a:gd name="connsiteY2" fmla="*/ 207 h 58329"/>
                    <a:gd name="connsiteX3" fmla="*/ 36794 w 48209"/>
                    <a:gd name="connsiteY3" fmla="*/ 5693 h 58329"/>
                    <a:gd name="connsiteX4" fmla="*/ 38543 w 48209"/>
                    <a:gd name="connsiteY4" fmla="*/ 58260 h 58329"/>
                    <a:gd name="connsiteX5" fmla="*/ 15466 w 48209"/>
                    <a:gd name="connsiteY5" fmla="*/ 48761 h 58329"/>
                    <a:gd name="connsiteX6" fmla="*/ 1 w 48209"/>
                    <a:gd name="connsiteY6" fmla="*/ 26061 h 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9" h="58329">
                      <a:moveTo>
                        <a:pt x="1" y="23901"/>
                      </a:moveTo>
                      <a:cubicBezTo>
                        <a:pt x="-112" y="10816"/>
                        <a:pt x="10401" y="114"/>
                        <a:pt x="23490" y="1"/>
                      </a:cubicBezTo>
                      <a:cubicBezTo>
                        <a:pt x="24601" y="-9"/>
                        <a:pt x="25712" y="59"/>
                        <a:pt x="26816" y="207"/>
                      </a:cubicBezTo>
                      <a:cubicBezTo>
                        <a:pt x="30749" y="611"/>
                        <a:pt x="34346" y="2590"/>
                        <a:pt x="36794" y="5693"/>
                      </a:cubicBezTo>
                      <a:cubicBezTo>
                        <a:pt x="46567" y="18689"/>
                        <a:pt x="55825" y="56511"/>
                        <a:pt x="38543" y="58260"/>
                      </a:cubicBezTo>
                      <a:cubicBezTo>
                        <a:pt x="31479" y="58980"/>
                        <a:pt x="22461" y="54042"/>
                        <a:pt x="15466" y="48761"/>
                      </a:cubicBezTo>
                      <a:cubicBezTo>
                        <a:pt x="8471" y="43481"/>
                        <a:pt x="1" y="35045"/>
                        <a:pt x="1" y="2606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1" name="Freeform: Shape 6370">
                  <a:extLst>
                    <a:ext uri="{FF2B5EF4-FFF2-40B4-BE49-F238E27FC236}">
                      <a16:creationId xmlns:a16="http://schemas.microsoft.com/office/drawing/2014/main" id="{47DCD75D-1108-4DD0-8F98-460FDB49CBD5}"/>
                    </a:ext>
                  </a:extLst>
                </p:cNvPr>
                <p:cNvSpPr/>
                <p:nvPr/>
              </p:nvSpPr>
              <p:spPr>
                <a:xfrm>
                  <a:off x="3858405" y="2552273"/>
                  <a:ext cx="91941" cy="51993"/>
                </a:xfrm>
                <a:custGeom>
                  <a:avLst/>
                  <a:gdLst>
                    <a:gd name="connsiteX0" fmla="*/ 83565 w 91941"/>
                    <a:gd name="connsiteY0" fmla="*/ 0 h 51993"/>
                    <a:gd name="connsiteX1" fmla="*/ 47286 w 91941"/>
                    <a:gd name="connsiteY1" fmla="*/ 5658 h 51993"/>
                    <a:gd name="connsiteX2" fmla="*/ 15465 w 91941"/>
                    <a:gd name="connsiteY2" fmla="*/ 13990 h 51993"/>
                    <a:gd name="connsiteX3" fmla="*/ 1303 w 91941"/>
                    <a:gd name="connsiteY3" fmla="*/ 50338 h 51993"/>
                    <a:gd name="connsiteX4" fmla="*/ 44269 w 91941"/>
                    <a:gd name="connsiteY4" fmla="*/ 43480 h 51993"/>
                    <a:gd name="connsiteX5" fmla="*/ 90903 w 91941"/>
                    <a:gd name="connsiteY5" fmla="*/ 19477 h 51993"/>
                    <a:gd name="connsiteX6" fmla="*/ 83565 w 91941"/>
                    <a:gd name="connsiteY6" fmla="*/ 0 h 5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41" h="51993">
                      <a:moveTo>
                        <a:pt x="83565" y="0"/>
                      </a:moveTo>
                      <a:cubicBezTo>
                        <a:pt x="83565" y="0"/>
                        <a:pt x="61002" y="11316"/>
                        <a:pt x="47286" y="5658"/>
                      </a:cubicBezTo>
                      <a:cubicBezTo>
                        <a:pt x="33570" y="0"/>
                        <a:pt x="30793" y="-3429"/>
                        <a:pt x="15465" y="13990"/>
                      </a:cubicBezTo>
                      <a:cubicBezTo>
                        <a:pt x="137" y="31410"/>
                        <a:pt x="-1920" y="43891"/>
                        <a:pt x="1303" y="50338"/>
                      </a:cubicBezTo>
                      <a:cubicBezTo>
                        <a:pt x="4526" y="56784"/>
                        <a:pt x="37205" y="42245"/>
                        <a:pt x="44269" y="43480"/>
                      </a:cubicBezTo>
                      <a:cubicBezTo>
                        <a:pt x="65460" y="47114"/>
                        <a:pt x="83153" y="29249"/>
                        <a:pt x="90903" y="19477"/>
                      </a:cubicBezTo>
                      <a:cubicBezTo>
                        <a:pt x="95566" y="13236"/>
                        <a:pt x="82982" y="10321"/>
                        <a:pt x="8356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2" name="Freeform: Shape 6371">
                  <a:extLst>
                    <a:ext uri="{FF2B5EF4-FFF2-40B4-BE49-F238E27FC236}">
                      <a16:creationId xmlns:a16="http://schemas.microsoft.com/office/drawing/2014/main" id="{FAEC10C4-CAC4-4CEC-90D9-14E55604F241}"/>
                    </a:ext>
                  </a:extLst>
                </p:cNvPr>
                <p:cNvSpPr/>
                <p:nvPr/>
              </p:nvSpPr>
              <p:spPr>
                <a:xfrm>
                  <a:off x="3857514" y="2125980"/>
                  <a:ext cx="239087" cy="452902"/>
                </a:xfrm>
                <a:custGeom>
                  <a:avLst/>
                  <a:gdLst>
                    <a:gd name="connsiteX0" fmla="*/ 0 w 239087"/>
                    <a:gd name="connsiteY0" fmla="*/ 0 h 452902"/>
                    <a:gd name="connsiteX1" fmla="*/ 111134 w 239087"/>
                    <a:gd name="connsiteY1" fmla="*/ 49138 h 452902"/>
                    <a:gd name="connsiteX2" fmla="*/ 239001 w 239087"/>
                    <a:gd name="connsiteY2" fmla="*/ 312931 h 452902"/>
                    <a:gd name="connsiteX3" fmla="*/ 88502 w 239087"/>
                    <a:gd name="connsiteY3" fmla="*/ 452902 h 452902"/>
                    <a:gd name="connsiteX4" fmla="*/ 55516 w 239087"/>
                    <a:gd name="connsiteY4" fmla="*/ 424373 h 452902"/>
                    <a:gd name="connsiteX5" fmla="*/ 150807 w 239087"/>
                    <a:gd name="connsiteY5" fmla="*/ 304735 h 452902"/>
                    <a:gd name="connsiteX6" fmla="*/ 21568 w 239087"/>
                    <a:gd name="connsiteY6" fmla="*/ 114837 h 452902"/>
                    <a:gd name="connsiteX7" fmla="*/ 0 w 239087"/>
                    <a:gd name="connsiteY7" fmla="*/ 0 h 4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87" h="452902">
                      <a:moveTo>
                        <a:pt x="0" y="0"/>
                      </a:moveTo>
                      <a:cubicBezTo>
                        <a:pt x="0" y="0"/>
                        <a:pt x="89908" y="9978"/>
                        <a:pt x="111134" y="49138"/>
                      </a:cubicBezTo>
                      <a:cubicBezTo>
                        <a:pt x="132359" y="88297"/>
                        <a:pt x="242602" y="246991"/>
                        <a:pt x="239001" y="312931"/>
                      </a:cubicBezTo>
                      <a:cubicBezTo>
                        <a:pt x="235401" y="378870"/>
                        <a:pt x="88502" y="452902"/>
                        <a:pt x="88502" y="452902"/>
                      </a:cubicBezTo>
                      <a:cubicBezTo>
                        <a:pt x="88502" y="452902"/>
                        <a:pt x="55996" y="439186"/>
                        <a:pt x="55516" y="424373"/>
                      </a:cubicBezTo>
                      <a:cubicBezTo>
                        <a:pt x="55035" y="409560"/>
                        <a:pt x="157014" y="321229"/>
                        <a:pt x="150807" y="304735"/>
                      </a:cubicBezTo>
                      <a:cubicBezTo>
                        <a:pt x="144601" y="288242"/>
                        <a:pt x="32404" y="157734"/>
                        <a:pt x="21568" y="114837"/>
                      </a:cubicBezTo>
                      <a:cubicBezTo>
                        <a:pt x="10733" y="71940"/>
                        <a:pt x="0" y="0"/>
                        <a:pt x="0" y="0"/>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3" name="Freeform: Shape 6372">
                  <a:extLst>
                    <a:ext uri="{FF2B5EF4-FFF2-40B4-BE49-F238E27FC236}">
                      <a16:creationId xmlns:a16="http://schemas.microsoft.com/office/drawing/2014/main" id="{CAAF1217-1F8D-4398-B3A2-56050A3661AA}"/>
                    </a:ext>
                  </a:extLst>
                </p:cNvPr>
                <p:cNvSpPr/>
                <p:nvPr/>
              </p:nvSpPr>
              <p:spPr>
                <a:xfrm>
                  <a:off x="3771131" y="2106126"/>
                  <a:ext cx="98076" cy="393614"/>
                </a:xfrm>
                <a:custGeom>
                  <a:avLst/>
                  <a:gdLst>
                    <a:gd name="connsiteX0" fmla="*/ 58574 w 98076"/>
                    <a:gd name="connsiteY0" fmla="*/ 0 h 393614"/>
                    <a:gd name="connsiteX1" fmla="*/ 1173 w 98076"/>
                    <a:gd name="connsiteY1" fmla="*/ 393615 h 393614"/>
                    <a:gd name="connsiteX2" fmla="*/ 86658 w 98076"/>
                    <a:gd name="connsiteY2" fmla="*/ 184240 h 393614"/>
                    <a:gd name="connsiteX3" fmla="*/ 65844 w 98076"/>
                    <a:gd name="connsiteY3" fmla="*/ 157700 h 393614"/>
                    <a:gd name="connsiteX4" fmla="*/ 98076 w 98076"/>
                    <a:gd name="connsiteY4" fmla="*/ 156122 h 393614"/>
                    <a:gd name="connsiteX5" fmla="*/ 86418 w 98076"/>
                    <a:gd name="connsiteY5" fmla="*/ 19854 h 393614"/>
                    <a:gd name="connsiteX6" fmla="*/ 58574 w 98076"/>
                    <a:gd name="connsiteY6" fmla="*/ 0 h 39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76" h="393614">
                      <a:moveTo>
                        <a:pt x="58574" y="0"/>
                      </a:moveTo>
                      <a:cubicBezTo>
                        <a:pt x="58574" y="0"/>
                        <a:pt x="-9697" y="285944"/>
                        <a:pt x="1173" y="393615"/>
                      </a:cubicBezTo>
                      <a:cubicBezTo>
                        <a:pt x="1173" y="393615"/>
                        <a:pt x="26273" y="278503"/>
                        <a:pt x="86658" y="184240"/>
                      </a:cubicBezTo>
                      <a:cubicBezTo>
                        <a:pt x="86658" y="184240"/>
                        <a:pt x="64644" y="164832"/>
                        <a:pt x="65844" y="157700"/>
                      </a:cubicBezTo>
                      <a:cubicBezTo>
                        <a:pt x="76347" y="154843"/>
                        <a:pt x="87344" y="154305"/>
                        <a:pt x="98076" y="156122"/>
                      </a:cubicBezTo>
                      <a:cubicBezTo>
                        <a:pt x="98076" y="156122"/>
                        <a:pt x="96327" y="32678"/>
                        <a:pt x="86418" y="19854"/>
                      </a:cubicBezTo>
                      <a:cubicBezTo>
                        <a:pt x="76508" y="7029"/>
                        <a:pt x="58574" y="0"/>
                        <a:pt x="5857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4" name="Freeform: Shape 6373">
                  <a:extLst>
                    <a:ext uri="{FF2B5EF4-FFF2-40B4-BE49-F238E27FC236}">
                      <a16:creationId xmlns:a16="http://schemas.microsoft.com/office/drawing/2014/main" id="{C5AF622B-1017-4966-808B-ACE2650BFF31}"/>
                    </a:ext>
                  </a:extLst>
                </p:cNvPr>
                <p:cNvSpPr/>
                <p:nvPr/>
              </p:nvSpPr>
              <p:spPr>
                <a:xfrm>
                  <a:off x="3649134" y="2115693"/>
                  <a:ext cx="73414" cy="368686"/>
                </a:xfrm>
                <a:custGeom>
                  <a:avLst/>
                  <a:gdLst>
                    <a:gd name="connsiteX0" fmla="*/ 73415 w 73414"/>
                    <a:gd name="connsiteY0" fmla="*/ 0 h 368686"/>
                    <a:gd name="connsiteX1" fmla="*/ 0 w 73414"/>
                    <a:gd name="connsiteY1" fmla="*/ 368686 h 368686"/>
                    <a:gd name="connsiteX2" fmla="*/ 6172 w 73414"/>
                    <a:gd name="connsiteY2" fmla="*/ 163426 h 368686"/>
                    <a:gd name="connsiteX3" fmla="*/ 34530 w 73414"/>
                    <a:gd name="connsiteY3" fmla="*/ 143161 h 368686"/>
                    <a:gd name="connsiteX4" fmla="*/ 4286 w 73414"/>
                    <a:gd name="connsiteY4" fmla="*/ 123650 h 368686"/>
                    <a:gd name="connsiteX5" fmla="*/ 33878 w 73414"/>
                    <a:gd name="connsiteY5" fmla="*/ 14710 h 368686"/>
                    <a:gd name="connsiteX6" fmla="*/ 73415 w 73414"/>
                    <a:gd name="connsiteY6" fmla="*/ 0 h 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14" h="368686">
                      <a:moveTo>
                        <a:pt x="73415" y="0"/>
                      </a:moveTo>
                      <a:cubicBezTo>
                        <a:pt x="73415" y="0"/>
                        <a:pt x="5761" y="279395"/>
                        <a:pt x="0" y="368686"/>
                      </a:cubicBezTo>
                      <a:cubicBezTo>
                        <a:pt x="0" y="368686"/>
                        <a:pt x="6858" y="209340"/>
                        <a:pt x="6172" y="163426"/>
                      </a:cubicBezTo>
                      <a:cubicBezTo>
                        <a:pt x="6172" y="163426"/>
                        <a:pt x="34530" y="148407"/>
                        <a:pt x="34530" y="143161"/>
                      </a:cubicBezTo>
                      <a:cubicBezTo>
                        <a:pt x="34530" y="137914"/>
                        <a:pt x="4286" y="123650"/>
                        <a:pt x="4286" y="123650"/>
                      </a:cubicBezTo>
                      <a:cubicBezTo>
                        <a:pt x="4286" y="123650"/>
                        <a:pt x="23420" y="25512"/>
                        <a:pt x="33878" y="14710"/>
                      </a:cubicBezTo>
                      <a:cubicBezTo>
                        <a:pt x="44337" y="3909"/>
                        <a:pt x="73415" y="0"/>
                        <a:pt x="7341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5" name="Freeform: Shape 6374">
                  <a:extLst>
                    <a:ext uri="{FF2B5EF4-FFF2-40B4-BE49-F238E27FC236}">
                      <a16:creationId xmlns:a16="http://schemas.microsoft.com/office/drawing/2014/main" id="{227173DE-EEC6-4F48-A249-E0EBA6CEB48B}"/>
                    </a:ext>
                  </a:extLst>
                </p:cNvPr>
                <p:cNvSpPr/>
                <p:nvPr/>
              </p:nvSpPr>
              <p:spPr>
                <a:xfrm>
                  <a:off x="3894822" y="2543705"/>
                  <a:ext cx="21774" cy="24478"/>
                </a:xfrm>
                <a:custGeom>
                  <a:avLst/>
                  <a:gdLst>
                    <a:gd name="connsiteX0" fmla="*/ 21774 w 21774"/>
                    <a:gd name="connsiteY0" fmla="*/ 15117 h 24478"/>
                    <a:gd name="connsiteX1" fmla="*/ 9567 w 21774"/>
                    <a:gd name="connsiteY1" fmla="*/ 5173 h 24478"/>
                    <a:gd name="connsiteX2" fmla="*/ 0 w 21774"/>
                    <a:gd name="connsiteY2" fmla="*/ 2087 h 24478"/>
                    <a:gd name="connsiteX3" fmla="*/ 9567 w 21774"/>
                    <a:gd name="connsiteY3" fmla="*/ 24478 h 24478"/>
                  </a:gdLst>
                  <a:ahLst/>
                  <a:cxnLst>
                    <a:cxn ang="0">
                      <a:pos x="connsiteX0" y="connsiteY0"/>
                    </a:cxn>
                    <a:cxn ang="0">
                      <a:pos x="connsiteX1" y="connsiteY1"/>
                    </a:cxn>
                    <a:cxn ang="0">
                      <a:pos x="connsiteX2" y="connsiteY2"/>
                    </a:cxn>
                    <a:cxn ang="0">
                      <a:pos x="connsiteX3" y="connsiteY3"/>
                    </a:cxn>
                  </a:cxnLst>
                  <a:rect l="l" t="t" r="r" b="b"/>
                  <a:pathLst>
                    <a:path w="21774" h="24478">
                      <a:moveTo>
                        <a:pt x="21774" y="15117"/>
                      </a:moveTo>
                      <a:cubicBezTo>
                        <a:pt x="17392" y="12206"/>
                        <a:pt x="13305" y="8876"/>
                        <a:pt x="9567" y="5173"/>
                      </a:cubicBezTo>
                      <a:cubicBezTo>
                        <a:pt x="6652" y="1744"/>
                        <a:pt x="0" y="-2679"/>
                        <a:pt x="0" y="2087"/>
                      </a:cubicBezTo>
                      <a:cubicBezTo>
                        <a:pt x="0" y="6853"/>
                        <a:pt x="9567" y="24478"/>
                        <a:pt x="9567" y="244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6" name="Freeform: Shape 6375">
                  <a:extLst>
                    <a:ext uri="{FF2B5EF4-FFF2-40B4-BE49-F238E27FC236}">
                      <a16:creationId xmlns:a16="http://schemas.microsoft.com/office/drawing/2014/main" id="{1EB8D188-A57D-442B-9027-2DFDB6C41A37}"/>
                    </a:ext>
                  </a:extLst>
                </p:cNvPr>
                <p:cNvSpPr/>
                <p:nvPr/>
              </p:nvSpPr>
              <p:spPr>
                <a:xfrm>
                  <a:off x="4190102" y="2271164"/>
                  <a:ext cx="208542" cy="234234"/>
                </a:xfrm>
                <a:custGeom>
                  <a:avLst/>
                  <a:gdLst>
                    <a:gd name="connsiteX0" fmla="*/ 208543 w 208542"/>
                    <a:gd name="connsiteY0" fmla="*/ 68648 h 234234"/>
                    <a:gd name="connsiteX1" fmla="*/ 56329 w 208542"/>
                    <a:gd name="connsiteY1" fmla="*/ 25580 h 234234"/>
                    <a:gd name="connsiteX2" fmla="*/ 2803 w 208542"/>
                    <a:gd name="connsiteY2" fmla="*/ 108801 h 234234"/>
                    <a:gd name="connsiteX3" fmla="*/ 57152 w 208542"/>
                    <a:gd name="connsiteY3" fmla="*/ 216129 h 234234"/>
                    <a:gd name="connsiteX4" fmla="*/ 83624 w 208542"/>
                    <a:gd name="connsiteY4" fmla="*/ 234234 h 23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42" h="234234">
                      <a:moveTo>
                        <a:pt x="208543" y="68648"/>
                      </a:moveTo>
                      <a:cubicBezTo>
                        <a:pt x="208543" y="68648"/>
                        <a:pt x="109102" y="-50956"/>
                        <a:pt x="56329" y="25580"/>
                      </a:cubicBezTo>
                      <a:cubicBezTo>
                        <a:pt x="56329" y="25580"/>
                        <a:pt x="17033" y="41902"/>
                        <a:pt x="2803" y="108801"/>
                      </a:cubicBezTo>
                      <a:cubicBezTo>
                        <a:pt x="-11702" y="177073"/>
                        <a:pt x="33664" y="228816"/>
                        <a:pt x="57152" y="216129"/>
                      </a:cubicBezTo>
                      <a:cubicBezTo>
                        <a:pt x="72205" y="207899"/>
                        <a:pt x="83624" y="234234"/>
                        <a:pt x="83624" y="23423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7" name="Freeform: Shape 6376">
                  <a:extLst>
                    <a:ext uri="{FF2B5EF4-FFF2-40B4-BE49-F238E27FC236}">
                      <a16:creationId xmlns:a16="http://schemas.microsoft.com/office/drawing/2014/main" id="{765C2188-C6C8-46A7-8C1C-D69CE5D9E57B}"/>
                    </a:ext>
                  </a:extLst>
                </p:cNvPr>
                <p:cNvSpPr/>
                <p:nvPr/>
              </p:nvSpPr>
              <p:spPr>
                <a:xfrm>
                  <a:off x="4001561" y="2556997"/>
                  <a:ext cx="298808" cy="555806"/>
                </a:xfrm>
                <a:custGeom>
                  <a:avLst/>
                  <a:gdLst>
                    <a:gd name="connsiteX0" fmla="*/ 2543 w 298808"/>
                    <a:gd name="connsiteY0" fmla="*/ 531709 h 555806"/>
                    <a:gd name="connsiteX1" fmla="*/ 34604 w 298808"/>
                    <a:gd name="connsiteY1" fmla="*/ 548854 h 555806"/>
                    <a:gd name="connsiteX2" fmla="*/ 186440 w 298808"/>
                    <a:gd name="connsiteY2" fmla="*/ 541996 h 555806"/>
                    <a:gd name="connsiteX3" fmla="*/ 290408 w 298808"/>
                    <a:gd name="connsiteY3" fmla="*/ 114365 h 555806"/>
                    <a:gd name="connsiteX4" fmla="*/ 298809 w 298808"/>
                    <a:gd name="connsiteY4" fmla="*/ 33783 h 555806"/>
                    <a:gd name="connsiteX5" fmla="*/ 155785 w 298808"/>
                    <a:gd name="connsiteY5" fmla="*/ 3128 h 555806"/>
                    <a:gd name="connsiteX6" fmla="*/ 20442 w 298808"/>
                    <a:gd name="connsiteY6" fmla="*/ 125715 h 555806"/>
                    <a:gd name="connsiteX7" fmla="*/ 2543 w 298808"/>
                    <a:gd name="connsiteY7" fmla="*/ 531709 h 55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08" h="555806">
                      <a:moveTo>
                        <a:pt x="2543" y="531709"/>
                      </a:moveTo>
                      <a:cubicBezTo>
                        <a:pt x="5320" y="538567"/>
                        <a:pt x="17322" y="544396"/>
                        <a:pt x="34604" y="548854"/>
                      </a:cubicBezTo>
                      <a:cubicBezTo>
                        <a:pt x="73386" y="558489"/>
                        <a:pt x="138743" y="559758"/>
                        <a:pt x="186440" y="541996"/>
                      </a:cubicBezTo>
                      <a:cubicBezTo>
                        <a:pt x="237567" y="523067"/>
                        <a:pt x="274634" y="252862"/>
                        <a:pt x="290408" y="114365"/>
                      </a:cubicBezTo>
                      <a:cubicBezTo>
                        <a:pt x="295894" y="66050"/>
                        <a:pt x="298809" y="33783"/>
                        <a:pt x="298809" y="33783"/>
                      </a:cubicBezTo>
                      <a:cubicBezTo>
                        <a:pt x="298809" y="33783"/>
                        <a:pt x="269456" y="-12199"/>
                        <a:pt x="155785" y="3128"/>
                      </a:cubicBezTo>
                      <a:cubicBezTo>
                        <a:pt x="42114" y="18456"/>
                        <a:pt x="30661" y="56758"/>
                        <a:pt x="20442" y="125715"/>
                      </a:cubicBezTo>
                      <a:cubicBezTo>
                        <a:pt x="10224" y="194672"/>
                        <a:pt x="-6372" y="510003"/>
                        <a:pt x="2543" y="531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8" name="Freeform: Shape 6377">
                  <a:extLst>
                    <a:ext uri="{FF2B5EF4-FFF2-40B4-BE49-F238E27FC236}">
                      <a16:creationId xmlns:a16="http://schemas.microsoft.com/office/drawing/2014/main" id="{EE7D4CDB-CE37-4F02-A240-CAB6FB465CD3}"/>
                    </a:ext>
                  </a:extLst>
                </p:cNvPr>
                <p:cNvSpPr/>
                <p:nvPr/>
              </p:nvSpPr>
              <p:spPr>
                <a:xfrm>
                  <a:off x="4036165" y="2588949"/>
                  <a:ext cx="255803" cy="523683"/>
                </a:xfrm>
                <a:custGeom>
                  <a:avLst/>
                  <a:gdLst>
                    <a:gd name="connsiteX0" fmla="*/ 0 w 255803"/>
                    <a:gd name="connsiteY0" fmla="*/ 516730 h 523683"/>
                    <a:gd name="connsiteX1" fmla="*/ 151836 w 255803"/>
                    <a:gd name="connsiteY1" fmla="*/ 509872 h 523683"/>
                    <a:gd name="connsiteX2" fmla="*/ 255803 w 255803"/>
                    <a:gd name="connsiteY2" fmla="*/ 82242 h 523683"/>
                    <a:gd name="connsiteX3" fmla="*/ 231800 w 255803"/>
                    <a:gd name="connsiteY3" fmla="*/ 3375 h 523683"/>
                    <a:gd name="connsiteX4" fmla="*/ 61311 w 255803"/>
                    <a:gd name="connsiteY4" fmla="*/ 29229 h 523683"/>
                    <a:gd name="connsiteX5" fmla="*/ 0 w 255803"/>
                    <a:gd name="connsiteY5" fmla="*/ 516730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03" h="523683">
                      <a:moveTo>
                        <a:pt x="0" y="516730"/>
                      </a:moveTo>
                      <a:cubicBezTo>
                        <a:pt x="38782" y="526366"/>
                        <a:pt x="104139" y="527635"/>
                        <a:pt x="151836" y="509872"/>
                      </a:cubicBezTo>
                      <a:cubicBezTo>
                        <a:pt x="202963" y="490944"/>
                        <a:pt x="240030" y="220739"/>
                        <a:pt x="255803" y="82242"/>
                      </a:cubicBezTo>
                      <a:cubicBezTo>
                        <a:pt x="242327" y="34578"/>
                        <a:pt x="231800" y="3375"/>
                        <a:pt x="231800" y="3375"/>
                      </a:cubicBezTo>
                      <a:cubicBezTo>
                        <a:pt x="231800" y="3375"/>
                        <a:pt x="89085" y="-13770"/>
                        <a:pt x="61311" y="29229"/>
                      </a:cubicBezTo>
                      <a:cubicBezTo>
                        <a:pt x="36313" y="67737"/>
                        <a:pt x="6104" y="438858"/>
                        <a:pt x="0" y="5167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9" name="Freeform: Shape 6378">
                  <a:extLst>
                    <a:ext uri="{FF2B5EF4-FFF2-40B4-BE49-F238E27FC236}">
                      <a16:creationId xmlns:a16="http://schemas.microsoft.com/office/drawing/2014/main" id="{FCF73C62-954B-49B3-BD97-F94DF24E5344}"/>
                    </a:ext>
                  </a:extLst>
                </p:cNvPr>
                <p:cNvSpPr/>
                <p:nvPr/>
              </p:nvSpPr>
              <p:spPr>
                <a:xfrm>
                  <a:off x="4366103" y="2616292"/>
                  <a:ext cx="234509" cy="370416"/>
                </a:xfrm>
                <a:custGeom>
                  <a:avLst/>
                  <a:gdLst>
                    <a:gd name="connsiteX0" fmla="*/ 28770 w 234509"/>
                    <a:gd name="connsiteY0" fmla="*/ 370366 h 370416"/>
                    <a:gd name="connsiteX1" fmla="*/ 234510 w 234509"/>
                    <a:gd name="connsiteY1" fmla="*/ 275863 h 370416"/>
                    <a:gd name="connsiteX2" fmla="*/ 217708 w 234509"/>
                    <a:gd name="connsiteY2" fmla="*/ 250351 h 370416"/>
                    <a:gd name="connsiteX3" fmla="*/ 78490 w 234509"/>
                    <a:gd name="connsiteY3" fmla="*/ 289922 h 370416"/>
                    <a:gd name="connsiteX4" fmla="*/ 96252 w 234509"/>
                    <a:gd name="connsiteY4" fmla="*/ 221685 h 370416"/>
                    <a:gd name="connsiteX5" fmla="*/ 75095 w 234509"/>
                    <a:gd name="connsiteY5" fmla="*/ 3429 h 370416"/>
                    <a:gd name="connsiteX6" fmla="*/ 72112 w 234509"/>
                    <a:gd name="connsiteY6" fmla="*/ 0 h 370416"/>
                    <a:gd name="connsiteX7" fmla="*/ 71152 w 234509"/>
                    <a:gd name="connsiteY7" fmla="*/ 2880 h 370416"/>
                    <a:gd name="connsiteX8" fmla="*/ 63300 w 234509"/>
                    <a:gd name="connsiteY8" fmla="*/ 26540 h 370416"/>
                    <a:gd name="connsiteX9" fmla="*/ 28770 w 234509"/>
                    <a:gd name="connsiteY9" fmla="*/ 370366 h 37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509" h="370416">
                      <a:moveTo>
                        <a:pt x="28770" y="370366"/>
                      </a:moveTo>
                      <a:cubicBezTo>
                        <a:pt x="113054" y="372938"/>
                        <a:pt x="234510" y="275863"/>
                        <a:pt x="234510" y="275863"/>
                      </a:cubicBezTo>
                      <a:lnTo>
                        <a:pt x="217708" y="250351"/>
                      </a:lnTo>
                      <a:cubicBezTo>
                        <a:pt x="187052" y="270754"/>
                        <a:pt x="78490" y="289922"/>
                        <a:pt x="78490" y="289922"/>
                      </a:cubicBezTo>
                      <a:cubicBezTo>
                        <a:pt x="86103" y="265370"/>
                        <a:pt x="91932" y="242636"/>
                        <a:pt x="96252" y="221685"/>
                      </a:cubicBezTo>
                      <a:cubicBezTo>
                        <a:pt x="125707" y="79278"/>
                        <a:pt x="86514" y="17728"/>
                        <a:pt x="75095" y="3429"/>
                      </a:cubicBezTo>
                      <a:cubicBezTo>
                        <a:pt x="74177" y="2222"/>
                        <a:pt x="73182" y="1077"/>
                        <a:pt x="72112" y="0"/>
                      </a:cubicBezTo>
                      <a:lnTo>
                        <a:pt x="71152" y="2880"/>
                      </a:lnTo>
                      <a:cubicBezTo>
                        <a:pt x="69746" y="6961"/>
                        <a:pt x="66969" y="15225"/>
                        <a:pt x="63300" y="26540"/>
                      </a:cubicBezTo>
                      <a:cubicBezTo>
                        <a:pt x="35971" y="110962"/>
                        <a:pt x="-41662" y="368137"/>
                        <a:pt x="28770" y="3703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0" name="Freeform: Shape 6379">
                  <a:extLst>
                    <a:ext uri="{FF2B5EF4-FFF2-40B4-BE49-F238E27FC236}">
                      <a16:creationId xmlns:a16="http://schemas.microsoft.com/office/drawing/2014/main" id="{0339336B-FB23-47B8-9186-E6CAE10A6D9E}"/>
                    </a:ext>
                  </a:extLst>
                </p:cNvPr>
                <p:cNvSpPr/>
                <p:nvPr/>
              </p:nvSpPr>
              <p:spPr>
                <a:xfrm>
                  <a:off x="4144867" y="2244572"/>
                  <a:ext cx="112331" cy="119071"/>
                </a:xfrm>
                <a:custGeom>
                  <a:avLst/>
                  <a:gdLst>
                    <a:gd name="connsiteX0" fmla="*/ 112331 w 112331"/>
                    <a:gd name="connsiteY0" fmla="*/ 40033 h 119071"/>
                    <a:gd name="connsiteX1" fmla="*/ 20331 w 112331"/>
                    <a:gd name="connsiteY1" fmla="*/ 3240 h 119071"/>
                    <a:gd name="connsiteX2" fmla="*/ 68337 w 112331"/>
                    <a:gd name="connsiteY2" fmla="*/ 13013 h 119071"/>
                    <a:gd name="connsiteX3" fmla="*/ 19851 w 112331"/>
                    <a:gd name="connsiteY3" fmla="*/ 10784 h 119071"/>
                    <a:gd name="connsiteX4" fmla="*/ 889 w 112331"/>
                    <a:gd name="connsiteY4" fmla="*/ 72506 h 119071"/>
                    <a:gd name="connsiteX5" fmla="*/ 37956 w 112331"/>
                    <a:gd name="connsiteY5" fmla="*/ 119072 h 119071"/>
                    <a:gd name="connsiteX6" fmla="*/ 67789 w 112331"/>
                    <a:gd name="connsiteY6" fmla="*/ 107105 h 11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31" h="119071">
                      <a:moveTo>
                        <a:pt x="112331" y="40033"/>
                      </a:moveTo>
                      <a:cubicBezTo>
                        <a:pt x="112331" y="40033"/>
                        <a:pt x="98958" y="-13493"/>
                        <a:pt x="20331" y="3240"/>
                      </a:cubicBezTo>
                      <a:cubicBezTo>
                        <a:pt x="20331" y="3240"/>
                        <a:pt x="58050" y="-1492"/>
                        <a:pt x="68337" y="13013"/>
                      </a:cubicBezTo>
                      <a:cubicBezTo>
                        <a:pt x="68337" y="13013"/>
                        <a:pt x="38539" y="-703"/>
                        <a:pt x="19851" y="10784"/>
                      </a:cubicBezTo>
                      <a:cubicBezTo>
                        <a:pt x="1163" y="22271"/>
                        <a:pt x="-1889" y="60676"/>
                        <a:pt x="889" y="72506"/>
                      </a:cubicBezTo>
                      <a:cubicBezTo>
                        <a:pt x="3666" y="84336"/>
                        <a:pt x="24309" y="119072"/>
                        <a:pt x="37956" y="119072"/>
                      </a:cubicBezTo>
                      <a:cubicBezTo>
                        <a:pt x="51604" y="119072"/>
                        <a:pt x="67789" y="107105"/>
                        <a:pt x="67789" y="107105"/>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1" name="Freeform: Shape 6380">
                  <a:extLst>
                    <a:ext uri="{FF2B5EF4-FFF2-40B4-BE49-F238E27FC236}">
                      <a16:creationId xmlns:a16="http://schemas.microsoft.com/office/drawing/2014/main" id="{18EB718F-ED67-4709-96A2-D5B98AEF7CD9}"/>
                    </a:ext>
                  </a:extLst>
                </p:cNvPr>
                <p:cNvSpPr/>
                <p:nvPr/>
              </p:nvSpPr>
              <p:spPr>
                <a:xfrm>
                  <a:off x="4138692" y="2489968"/>
                  <a:ext cx="320495" cy="713387"/>
                </a:xfrm>
                <a:custGeom>
                  <a:avLst/>
                  <a:gdLst>
                    <a:gd name="connsiteX0" fmla="*/ 857 w 320495"/>
                    <a:gd name="connsiteY0" fmla="*/ 632342 h 713387"/>
                    <a:gd name="connsiteX1" fmla="*/ 59321 w 320495"/>
                    <a:gd name="connsiteY1" fmla="*/ 492336 h 713387"/>
                    <a:gd name="connsiteX2" fmla="*/ 28186 w 320495"/>
                    <a:gd name="connsiteY2" fmla="*/ 389260 h 713387"/>
                    <a:gd name="connsiteX3" fmla="*/ 17899 w 320495"/>
                    <a:gd name="connsiteY3" fmla="*/ 347563 h 713387"/>
                    <a:gd name="connsiteX4" fmla="*/ 105647 w 320495"/>
                    <a:gd name="connsiteY4" fmla="*/ 107842 h 713387"/>
                    <a:gd name="connsiteX5" fmla="*/ 135377 w 320495"/>
                    <a:gd name="connsiteY5" fmla="*/ 0 h 713387"/>
                    <a:gd name="connsiteX6" fmla="*/ 140383 w 320495"/>
                    <a:gd name="connsiteY6" fmla="*/ 960 h 713387"/>
                    <a:gd name="connsiteX7" fmla="*/ 224599 w 320495"/>
                    <a:gd name="connsiteY7" fmla="*/ 17625 h 713387"/>
                    <a:gd name="connsiteX8" fmla="*/ 222610 w 320495"/>
                    <a:gd name="connsiteY8" fmla="*/ 69060 h 713387"/>
                    <a:gd name="connsiteX9" fmla="*/ 228543 w 320495"/>
                    <a:gd name="connsiteY9" fmla="*/ 112060 h 713387"/>
                    <a:gd name="connsiteX10" fmla="*/ 238178 w 320495"/>
                    <a:gd name="connsiteY10" fmla="*/ 112985 h 713387"/>
                    <a:gd name="connsiteX11" fmla="*/ 314199 w 320495"/>
                    <a:gd name="connsiteY11" fmla="*/ 301238 h 713387"/>
                    <a:gd name="connsiteX12" fmla="*/ 314679 w 320495"/>
                    <a:gd name="connsiteY12" fmla="*/ 612488 h 713387"/>
                    <a:gd name="connsiteX13" fmla="*/ 857 w 320495"/>
                    <a:gd name="connsiteY13" fmla="*/ 632342 h 7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495" h="713387">
                      <a:moveTo>
                        <a:pt x="857" y="632342"/>
                      </a:moveTo>
                      <a:cubicBezTo>
                        <a:pt x="39948" y="544697"/>
                        <a:pt x="58670" y="519905"/>
                        <a:pt x="59321" y="492336"/>
                      </a:cubicBezTo>
                      <a:cubicBezTo>
                        <a:pt x="59836" y="470493"/>
                        <a:pt x="49034" y="446970"/>
                        <a:pt x="28186" y="389260"/>
                      </a:cubicBezTo>
                      <a:cubicBezTo>
                        <a:pt x="23361" y="375743"/>
                        <a:pt x="19915" y="361773"/>
                        <a:pt x="17899" y="347563"/>
                      </a:cubicBezTo>
                      <a:cubicBezTo>
                        <a:pt x="1268" y="236292"/>
                        <a:pt x="65597" y="116072"/>
                        <a:pt x="105647" y="107842"/>
                      </a:cubicBezTo>
                      <a:cubicBezTo>
                        <a:pt x="116757" y="104927"/>
                        <a:pt x="135617" y="64740"/>
                        <a:pt x="135377" y="0"/>
                      </a:cubicBezTo>
                      <a:lnTo>
                        <a:pt x="140383" y="960"/>
                      </a:lnTo>
                      <a:lnTo>
                        <a:pt x="224599" y="17625"/>
                      </a:lnTo>
                      <a:cubicBezTo>
                        <a:pt x="224599" y="17625"/>
                        <a:pt x="222679" y="44131"/>
                        <a:pt x="222610" y="69060"/>
                      </a:cubicBezTo>
                      <a:cubicBezTo>
                        <a:pt x="222610" y="89874"/>
                        <a:pt x="223811" y="109591"/>
                        <a:pt x="228543" y="112060"/>
                      </a:cubicBezTo>
                      <a:lnTo>
                        <a:pt x="238178" y="112985"/>
                      </a:lnTo>
                      <a:cubicBezTo>
                        <a:pt x="238178" y="112985"/>
                        <a:pt x="308301" y="210506"/>
                        <a:pt x="314199" y="301238"/>
                      </a:cubicBezTo>
                      <a:cubicBezTo>
                        <a:pt x="320097" y="391969"/>
                        <a:pt x="257998" y="431300"/>
                        <a:pt x="314679" y="612488"/>
                      </a:cubicBezTo>
                      <a:cubicBezTo>
                        <a:pt x="372526" y="797482"/>
                        <a:pt x="-20711" y="680794"/>
                        <a:pt x="857" y="63234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2" name="Freeform: Shape 6381">
                  <a:extLst>
                    <a:ext uri="{FF2B5EF4-FFF2-40B4-BE49-F238E27FC236}">
                      <a16:creationId xmlns:a16="http://schemas.microsoft.com/office/drawing/2014/main" id="{208E2545-5824-4815-B259-2089A06D0471}"/>
                    </a:ext>
                  </a:extLst>
                </p:cNvPr>
                <p:cNvSpPr/>
                <p:nvPr/>
              </p:nvSpPr>
              <p:spPr>
                <a:xfrm>
                  <a:off x="4278938" y="2490894"/>
                  <a:ext cx="84284" cy="68134"/>
                </a:xfrm>
                <a:custGeom>
                  <a:avLst/>
                  <a:gdLst>
                    <a:gd name="connsiteX0" fmla="*/ 84285 w 84284"/>
                    <a:gd name="connsiteY0" fmla="*/ 16699 h 68134"/>
                    <a:gd name="connsiteX1" fmla="*/ 82296 w 84284"/>
                    <a:gd name="connsiteY1" fmla="*/ 68134 h 68134"/>
                    <a:gd name="connsiteX2" fmla="*/ 0 w 84284"/>
                    <a:gd name="connsiteY2" fmla="*/ 0 h 68134"/>
                  </a:gdLst>
                  <a:ahLst/>
                  <a:cxnLst>
                    <a:cxn ang="0">
                      <a:pos x="connsiteX0" y="connsiteY0"/>
                    </a:cxn>
                    <a:cxn ang="0">
                      <a:pos x="connsiteX1" y="connsiteY1"/>
                    </a:cxn>
                    <a:cxn ang="0">
                      <a:pos x="connsiteX2" y="connsiteY2"/>
                    </a:cxn>
                  </a:cxnLst>
                  <a:rect l="l" t="t" r="r" b="b"/>
                  <a:pathLst>
                    <a:path w="84284" h="68134">
                      <a:moveTo>
                        <a:pt x="84285" y="16699"/>
                      </a:moveTo>
                      <a:cubicBezTo>
                        <a:pt x="84285" y="16699"/>
                        <a:pt x="82365" y="43206"/>
                        <a:pt x="82296" y="68134"/>
                      </a:cubicBezTo>
                      <a:cubicBezTo>
                        <a:pt x="35182" y="66797"/>
                        <a:pt x="10287" y="23832"/>
                        <a:pt x="0"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3" name="Freeform: Shape 6382">
                  <a:extLst>
                    <a:ext uri="{FF2B5EF4-FFF2-40B4-BE49-F238E27FC236}">
                      <a16:creationId xmlns:a16="http://schemas.microsoft.com/office/drawing/2014/main" id="{656D7F56-7032-4BF7-8556-708A6F0702FB}"/>
                    </a:ext>
                  </a:extLst>
                </p:cNvPr>
                <p:cNvSpPr/>
                <p:nvPr/>
              </p:nvSpPr>
              <p:spPr>
                <a:xfrm>
                  <a:off x="4238991" y="2308745"/>
                  <a:ext cx="177244" cy="173027"/>
                </a:xfrm>
                <a:custGeom>
                  <a:avLst/>
                  <a:gdLst>
                    <a:gd name="connsiteX0" fmla="*/ 31340 w 177244"/>
                    <a:gd name="connsiteY0" fmla="*/ 173027 h 173027"/>
                    <a:gd name="connsiteX1" fmla="*/ 719 w 177244"/>
                    <a:gd name="connsiteY1" fmla="*/ 100675 h 173027"/>
                    <a:gd name="connsiteX2" fmla="*/ 97314 w 177244"/>
                    <a:gd name="connsiteY2" fmla="*/ 1234 h 173027"/>
                    <a:gd name="connsiteX3" fmla="*/ 147309 w 177244"/>
                    <a:gd name="connsiteY3" fmla="*/ 20128 h 173027"/>
                    <a:gd name="connsiteX4" fmla="*/ 163288 w 177244"/>
                    <a:gd name="connsiteY4" fmla="*/ 138257 h 173027"/>
                    <a:gd name="connsiteX5" fmla="*/ 155196 w 177244"/>
                    <a:gd name="connsiteY5" fmla="*/ 164283 h 17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244" h="173027">
                      <a:moveTo>
                        <a:pt x="31340" y="173027"/>
                      </a:moveTo>
                      <a:cubicBezTo>
                        <a:pt x="31340" y="173027"/>
                        <a:pt x="6652" y="134005"/>
                        <a:pt x="719" y="100675"/>
                      </a:cubicBezTo>
                      <a:cubicBezTo>
                        <a:pt x="-3498" y="76844"/>
                        <a:pt x="8606" y="-11419"/>
                        <a:pt x="97314" y="1234"/>
                      </a:cubicBezTo>
                      <a:cubicBezTo>
                        <a:pt x="115183" y="3710"/>
                        <a:pt x="132270" y="10167"/>
                        <a:pt x="147309" y="20128"/>
                      </a:cubicBezTo>
                      <a:cubicBezTo>
                        <a:pt x="166580" y="33158"/>
                        <a:pt x="194355" y="61276"/>
                        <a:pt x="163288" y="138257"/>
                      </a:cubicBezTo>
                      <a:lnTo>
                        <a:pt x="155196" y="164283"/>
                      </a:ln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4" name="Freeform: Shape 6383">
                  <a:extLst>
                    <a:ext uri="{FF2B5EF4-FFF2-40B4-BE49-F238E27FC236}">
                      <a16:creationId xmlns:a16="http://schemas.microsoft.com/office/drawing/2014/main" id="{624C3EE2-0FF6-462F-B9F1-8275506D6D68}"/>
                    </a:ext>
                  </a:extLst>
                </p:cNvPr>
                <p:cNvSpPr/>
                <p:nvPr/>
              </p:nvSpPr>
              <p:spPr>
                <a:xfrm>
                  <a:off x="4266164" y="2343239"/>
                  <a:ext cx="149941" cy="188018"/>
                </a:xfrm>
                <a:custGeom>
                  <a:avLst/>
                  <a:gdLst>
                    <a:gd name="connsiteX0" fmla="*/ 112798 w 149941"/>
                    <a:gd name="connsiteY0" fmla="*/ 188014 h 188018"/>
                    <a:gd name="connsiteX1" fmla="*/ 1253 w 149941"/>
                    <a:gd name="connsiteY1" fmla="*/ 120429 h 188018"/>
                    <a:gd name="connsiteX2" fmla="*/ 57900 w 149941"/>
                    <a:gd name="connsiteY2" fmla="*/ 414 h 188018"/>
                    <a:gd name="connsiteX3" fmla="*/ 148563 w 149941"/>
                    <a:gd name="connsiteY3" fmla="*/ 45882 h 188018"/>
                    <a:gd name="connsiteX4" fmla="*/ 112798 w 149941"/>
                    <a:gd name="connsiteY4" fmla="*/ 188014 h 18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41" h="188018">
                      <a:moveTo>
                        <a:pt x="112798" y="188014"/>
                      </a:moveTo>
                      <a:cubicBezTo>
                        <a:pt x="112798" y="188014"/>
                        <a:pt x="1322" y="189832"/>
                        <a:pt x="1253" y="120429"/>
                      </a:cubicBezTo>
                      <a:cubicBezTo>
                        <a:pt x="1184" y="51026"/>
                        <a:pt x="-13286" y="4460"/>
                        <a:pt x="57900" y="414"/>
                      </a:cubicBezTo>
                      <a:cubicBezTo>
                        <a:pt x="129086" y="-3632"/>
                        <a:pt x="142768" y="22771"/>
                        <a:pt x="148563" y="45882"/>
                      </a:cubicBezTo>
                      <a:cubicBezTo>
                        <a:pt x="154358" y="68994"/>
                        <a:pt x="141773" y="185751"/>
                        <a:pt x="112798" y="18801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5" name="Freeform: Shape 6384">
                  <a:extLst>
                    <a:ext uri="{FF2B5EF4-FFF2-40B4-BE49-F238E27FC236}">
                      <a16:creationId xmlns:a16="http://schemas.microsoft.com/office/drawing/2014/main" id="{3D39EC3A-954A-4E55-ADB5-E5F7640F647E}"/>
                    </a:ext>
                  </a:extLst>
                </p:cNvPr>
                <p:cNvSpPr/>
                <p:nvPr/>
              </p:nvSpPr>
              <p:spPr>
                <a:xfrm>
                  <a:off x="4230315" y="2327846"/>
                  <a:ext cx="144498" cy="112888"/>
                </a:xfrm>
                <a:custGeom>
                  <a:avLst/>
                  <a:gdLst>
                    <a:gd name="connsiteX0" fmla="*/ 144498 w 144498"/>
                    <a:gd name="connsiteY0" fmla="*/ 14161 h 112888"/>
                    <a:gd name="connsiteX1" fmla="*/ 67140 w 144498"/>
                    <a:gd name="connsiteY1" fmla="*/ 107670 h 112888"/>
                    <a:gd name="connsiteX2" fmla="*/ 0 w 144498"/>
                    <a:gd name="connsiteY2" fmla="*/ 107155 h 112888"/>
                    <a:gd name="connsiteX3" fmla="*/ 43377 w 144498"/>
                    <a:gd name="connsiteY3" fmla="*/ 28803 h 112888"/>
                    <a:gd name="connsiteX4" fmla="*/ 144498 w 144498"/>
                    <a:gd name="connsiteY4" fmla="*/ 14161 h 11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98" h="112888">
                      <a:moveTo>
                        <a:pt x="144498" y="14161"/>
                      </a:moveTo>
                      <a:cubicBezTo>
                        <a:pt x="144498" y="14161"/>
                        <a:pt x="113980" y="95634"/>
                        <a:pt x="67140" y="107670"/>
                      </a:cubicBezTo>
                      <a:cubicBezTo>
                        <a:pt x="20300" y="119706"/>
                        <a:pt x="0" y="107155"/>
                        <a:pt x="0" y="107155"/>
                      </a:cubicBezTo>
                      <a:cubicBezTo>
                        <a:pt x="23115" y="86866"/>
                        <a:pt x="38449" y="59163"/>
                        <a:pt x="43377" y="28803"/>
                      </a:cubicBezTo>
                      <a:cubicBezTo>
                        <a:pt x="43377" y="28803"/>
                        <a:pt x="121489" y="-24724"/>
                        <a:pt x="144498" y="14161"/>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6" name="Freeform: Shape 6385">
                  <a:extLst>
                    <a:ext uri="{FF2B5EF4-FFF2-40B4-BE49-F238E27FC236}">
                      <a16:creationId xmlns:a16="http://schemas.microsoft.com/office/drawing/2014/main" id="{89DFB544-F19A-47AE-9208-A0632FD1FC5E}"/>
                    </a:ext>
                  </a:extLst>
                </p:cNvPr>
                <p:cNvSpPr/>
                <p:nvPr/>
              </p:nvSpPr>
              <p:spPr>
                <a:xfrm>
                  <a:off x="4367269" y="2335215"/>
                  <a:ext cx="56428" cy="102011"/>
                </a:xfrm>
                <a:custGeom>
                  <a:avLst/>
                  <a:gdLst>
                    <a:gd name="connsiteX0" fmla="*/ 0 w 56428"/>
                    <a:gd name="connsiteY0" fmla="*/ 13273 h 102011"/>
                    <a:gd name="connsiteX1" fmla="*/ 28323 w 56428"/>
                    <a:gd name="connsiteY1" fmla="*/ 49140 h 102011"/>
                    <a:gd name="connsiteX2" fmla="*/ 47012 w 56428"/>
                    <a:gd name="connsiteY2" fmla="*/ 101981 h 102011"/>
                    <a:gd name="connsiteX3" fmla="*/ 44166 w 56428"/>
                    <a:gd name="connsiteY3" fmla="*/ 15296 h 102011"/>
                    <a:gd name="connsiteX4" fmla="*/ 0 w 56428"/>
                    <a:gd name="connsiteY4" fmla="*/ 13273 h 10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8" h="102011">
                      <a:moveTo>
                        <a:pt x="0" y="13273"/>
                      </a:moveTo>
                      <a:cubicBezTo>
                        <a:pt x="0" y="13273"/>
                        <a:pt x="22769" y="31481"/>
                        <a:pt x="28323" y="49140"/>
                      </a:cubicBezTo>
                      <a:cubicBezTo>
                        <a:pt x="33879" y="66799"/>
                        <a:pt x="36382" y="103215"/>
                        <a:pt x="47012" y="101981"/>
                      </a:cubicBezTo>
                      <a:cubicBezTo>
                        <a:pt x="47012" y="101981"/>
                        <a:pt x="69986" y="46637"/>
                        <a:pt x="44166" y="15296"/>
                      </a:cubicBezTo>
                      <a:cubicBezTo>
                        <a:pt x="16768" y="-17897"/>
                        <a:pt x="0" y="13273"/>
                        <a:pt x="0" y="1327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7" name="Freeform: Shape 6386">
                  <a:extLst>
                    <a:ext uri="{FF2B5EF4-FFF2-40B4-BE49-F238E27FC236}">
                      <a16:creationId xmlns:a16="http://schemas.microsoft.com/office/drawing/2014/main" id="{27EE4114-9247-4E31-A270-BC639DB7BC93}"/>
                    </a:ext>
                  </a:extLst>
                </p:cNvPr>
                <p:cNvSpPr/>
                <p:nvPr/>
              </p:nvSpPr>
              <p:spPr>
                <a:xfrm>
                  <a:off x="4213124" y="3145524"/>
                  <a:ext cx="251170" cy="1015052"/>
                </a:xfrm>
                <a:custGeom>
                  <a:avLst/>
                  <a:gdLst>
                    <a:gd name="connsiteX0" fmla="*/ 25146 w 251170"/>
                    <a:gd name="connsiteY0" fmla="*/ 817988 h 1015052"/>
                    <a:gd name="connsiteX1" fmla="*/ 95406 w 251170"/>
                    <a:gd name="connsiteY1" fmla="*/ 1015052 h 1015052"/>
                    <a:gd name="connsiteX2" fmla="*/ 132165 w 251170"/>
                    <a:gd name="connsiteY2" fmla="*/ 1012515 h 1015052"/>
                    <a:gd name="connsiteX3" fmla="*/ 115020 w 251170"/>
                    <a:gd name="connsiteY3" fmla="*/ 810890 h 1015052"/>
                    <a:gd name="connsiteX4" fmla="*/ 157780 w 251170"/>
                    <a:gd name="connsiteY4" fmla="*/ 542742 h 1015052"/>
                    <a:gd name="connsiteX5" fmla="*/ 250123 w 251170"/>
                    <a:gd name="connsiteY5" fmla="*/ 0 h 1015052"/>
                    <a:gd name="connsiteX6" fmla="*/ 43285 w 251170"/>
                    <a:gd name="connsiteY6" fmla="*/ 24209 h 1015052"/>
                    <a:gd name="connsiteX7" fmla="*/ 33650 w 251170"/>
                    <a:gd name="connsiteY7" fmla="*/ 25340 h 1015052"/>
                    <a:gd name="connsiteX8" fmla="*/ 28198 w 251170"/>
                    <a:gd name="connsiteY8" fmla="*/ 350135 h 1015052"/>
                    <a:gd name="connsiteX9" fmla="*/ 24769 w 251170"/>
                    <a:gd name="connsiteY9" fmla="*/ 508795 h 1015052"/>
                    <a:gd name="connsiteX10" fmla="*/ 25146 w 251170"/>
                    <a:gd name="connsiteY10" fmla="*/ 817988 h 10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70" h="1015052">
                      <a:moveTo>
                        <a:pt x="25146" y="817988"/>
                      </a:moveTo>
                      <a:cubicBezTo>
                        <a:pt x="42243" y="885745"/>
                        <a:pt x="65773" y="951753"/>
                        <a:pt x="95406" y="1015052"/>
                      </a:cubicBezTo>
                      <a:lnTo>
                        <a:pt x="132165" y="1012515"/>
                      </a:lnTo>
                      <a:cubicBezTo>
                        <a:pt x="132165" y="1012515"/>
                        <a:pt x="114128" y="926790"/>
                        <a:pt x="115020" y="810890"/>
                      </a:cubicBezTo>
                      <a:cubicBezTo>
                        <a:pt x="115740" y="729897"/>
                        <a:pt x="125787" y="634159"/>
                        <a:pt x="157780" y="542742"/>
                      </a:cubicBezTo>
                      <a:cubicBezTo>
                        <a:pt x="267816" y="228611"/>
                        <a:pt x="250123" y="0"/>
                        <a:pt x="250123" y="0"/>
                      </a:cubicBezTo>
                      <a:lnTo>
                        <a:pt x="43285" y="24209"/>
                      </a:lnTo>
                      <a:lnTo>
                        <a:pt x="33650" y="25340"/>
                      </a:lnTo>
                      <a:cubicBezTo>
                        <a:pt x="32792" y="120323"/>
                        <a:pt x="30221" y="249288"/>
                        <a:pt x="28198" y="350135"/>
                      </a:cubicBezTo>
                      <a:cubicBezTo>
                        <a:pt x="26312" y="440832"/>
                        <a:pt x="24769" y="508795"/>
                        <a:pt x="24769" y="508795"/>
                      </a:cubicBezTo>
                      <a:cubicBezTo>
                        <a:pt x="-15145" y="594417"/>
                        <a:pt x="-674" y="715323"/>
                        <a:pt x="25146" y="81798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8" name="Freeform: Shape 6387">
                  <a:extLst>
                    <a:ext uri="{FF2B5EF4-FFF2-40B4-BE49-F238E27FC236}">
                      <a16:creationId xmlns:a16="http://schemas.microsoft.com/office/drawing/2014/main" id="{DF24121C-F2DE-48F2-B3C0-8F3A382494F8}"/>
                    </a:ext>
                  </a:extLst>
                </p:cNvPr>
                <p:cNvSpPr/>
                <p:nvPr/>
              </p:nvSpPr>
              <p:spPr>
                <a:xfrm>
                  <a:off x="3994571" y="2595718"/>
                  <a:ext cx="255220" cy="629735"/>
                </a:xfrm>
                <a:custGeom>
                  <a:avLst/>
                  <a:gdLst>
                    <a:gd name="connsiteX0" fmla="*/ 0 w 255220"/>
                    <a:gd name="connsiteY0" fmla="*/ 619723 h 629735"/>
                    <a:gd name="connsiteX1" fmla="*/ 33467 w 255220"/>
                    <a:gd name="connsiteY1" fmla="*/ 629736 h 629735"/>
                    <a:gd name="connsiteX2" fmla="*/ 153894 w 255220"/>
                    <a:gd name="connsiteY2" fmla="*/ 398930 h 629735"/>
                    <a:gd name="connsiteX3" fmla="*/ 174468 w 255220"/>
                    <a:gd name="connsiteY3" fmla="*/ 317594 h 629735"/>
                    <a:gd name="connsiteX4" fmla="*/ 218873 w 255220"/>
                    <a:gd name="connsiteY4" fmla="*/ 157391 h 629735"/>
                    <a:gd name="connsiteX5" fmla="*/ 227103 w 255220"/>
                    <a:gd name="connsiteY5" fmla="*/ 121695 h 629735"/>
                    <a:gd name="connsiteX6" fmla="*/ 255220 w 255220"/>
                    <a:gd name="connsiteY6" fmla="*/ 0 h 629735"/>
                    <a:gd name="connsiteX7" fmla="*/ 169941 w 255220"/>
                    <a:gd name="connsiteY7" fmla="*/ 18688 h 629735"/>
                    <a:gd name="connsiteX8" fmla="*/ 148784 w 255220"/>
                    <a:gd name="connsiteY8" fmla="*/ 34290 h 629735"/>
                    <a:gd name="connsiteX9" fmla="*/ 86377 w 255220"/>
                    <a:gd name="connsiteY9" fmla="*/ 304975 h 629735"/>
                    <a:gd name="connsiteX10" fmla="*/ 66831 w 255220"/>
                    <a:gd name="connsiteY10" fmla="*/ 403936 h 629735"/>
                    <a:gd name="connsiteX11" fmla="*/ 0 w 255220"/>
                    <a:gd name="connsiteY11" fmla="*/ 619723 h 6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220" h="629735">
                      <a:moveTo>
                        <a:pt x="0" y="619723"/>
                      </a:moveTo>
                      <a:lnTo>
                        <a:pt x="33467" y="629736"/>
                      </a:lnTo>
                      <a:cubicBezTo>
                        <a:pt x="33467" y="629736"/>
                        <a:pt x="143881" y="446593"/>
                        <a:pt x="153894" y="398930"/>
                      </a:cubicBezTo>
                      <a:cubicBezTo>
                        <a:pt x="157323" y="383431"/>
                        <a:pt x="165209" y="352364"/>
                        <a:pt x="174468" y="317594"/>
                      </a:cubicBezTo>
                      <a:cubicBezTo>
                        <a:pt x="193841" y="245585"/>
                        <a:pt x="218873" y="157391"/>
                        <a:pt x="218873" y="157391"/>
                      </a:cubicBezTo>
                      <a:lnTo>
                        <a:pt x="227103" y="121695"/>
                      </a:lnTo>
                      <a:lnTo>
                        <a:pt x="255220" y="0"/>
                      </a:lnTo>
                      <a:cubicBezTo>
                        <a:pt x="255220" y="0"/>
                        <a:pt x="201419" y="5521"/>
                        <a:pt x="169941" y="18688"/>
                      </a:cubicBezTo>
                      <a:cubicBezTo>
                        <a:pt x="159654" y="23009"/>
                        <a:pt x="151562" y="28221"/>
                        <a:pt x="148784" y="34290"/>
                      </a:cubicBezTo>
                      <a:cubicBezTo>
                        <a:pt x="125673" y="85142"/>
                        <a:pt x="102596" y="213455"/>
                        <a:pt x="86377" y="304975"/>
                      </a:cubicBezTo>
                      <a:cubicBezTo>
                        <a:pt x="77324" y="355964"/>
                        <a:pt x="70432" y="395569"/>
                        <a:pt x="66831" y="403936"/>
                      </a:cubicBezTo>
                      <a:cubicBezTo>
                        <a:pt x="56887" y="427356"/>
                        <a:pt x="26232" y="556150"/>
                        <a:pt x="0" y="6197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9" name="Freeform: Shape 6388">
                  <a:extLst>
                    <a:ext uri="{FF2B5EF4-FFF2-40B4-BE49-F238E27FC236}">
                      <a16:creationId xmlns:a16="http://schemas.microsoft.com/office/drawing/2014/main" id="{64146B96-11FC-499B-8422-8F56A41DDF57}"/>
                    </a:ext>
                  </a:extLst>
                </p:cNvPr>
                <p:cNvSpPr/>
                <p:nvPr/>
              </p:nvSpPr>
              <p:spPr>
                <a:xfrm>
                  <a:off x="4116658" y="3102250"/>
                  <a:ext cx="246804" cy="1065390"/>
                </a:xfrm>
                <a:custGeom>
                  <a:avLst/>
                  <a:gdLst>
                    <a:gd name="connsiteX0" fmla="*/ 2934 w 246804"/>
                    <a:gd name="connsiteY0" fmla="*/ 843431 h 1065390"/>
                    <a:gd name="connsiteX1" fmla="*/ 67193 w 246804"/>
                    <a:gd name="connsiteY1" fmla="*/ 1052600 h 1065390"/>
                    <a:gd name="connsiteX2" fmla="*/ 84750 w 246804"/>
                    <a:gd name="connsiteY2" fmla="*/ 1065390 h 1065390"/>
                    <a:gd name="connsiteX3" fmla="*/ 113142 w 246804"/>
                    <a:gd name="connsiteY3" fmla="*/ 869560 h 1065390"/>
                    <a:gd name="connsiteX4" fmla="*/ 157068 w 246804"/>
                    <a:gd name="connsiteY4" fmla="*/ 628776 h 1065390"/>
                    <a:gd name="connsiteX5" fmla="*/ 246805 w 246804"/>
                    <a:gd name="connsiteY5" fmla="*/ 10287 h 1065390"/>
                    <a:gd name="connsiteX6" fmla="*/ 37121 w 246804"/>
                    <a:gd name="connsiteY6" fmla="*/ 0 h 1065390"/>
                    <a:gd name="connsiteX7" fmla="*/ 4649 w 246804"/>
                    <a:gd name="connsiteY7" fmla="*/ 159723 h 1065390"/>
                    <a:gd name="connsiteX8" fmla="*/ 44219 w 246804"/>
                    <a:gd name="connsiteY8" fmla="*/ 575695 h 1065390"/>
                    <a:gd name="connsiteX9" fmla="*/ 44219 w 246804"/>
                    <a:gd name="connsiteY9" fmla="*/ 575695 h 1065390"/>
                    <a:gd name="connsiteX10" fmla="*/ 42848 w 246804"/>
                    <a:gd name="connsiteY10" fmla="*/ 582553 h 1065390"/>
                    <a:gd name="connsiteX11" fmla="*/ 2934 w 246804"/>
                    <a:gd name="connsiteY11" fmla="*/ 843431 h 106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04" h="1065390">
                      <a:moveTo>
                        <a:pt x="2934" y="843431"/>
                      </a:moveTo>
                      <a:cubicBezTo>
                        <a:pt x="14833" y="970304"/>
                        <a:pt x="67193" y="1052600"/>
                        <a:pt x="67193" y="1052600"/>
                      </a:cubicBezTo>
                      <a:lnTo>
                        <a:pt x="84750" y="1065390"/>
                      </a:lnTo>
                      <a:cubicBezTo>
                        <a:pt x="84750" y="1065390"/>
                        <a:pt x="101381" y="975962"/>
                        <a:pt x="113142" y="869560"/>
                      </a:cubicBezTo>
                      <a:cubicBezTo>
                        <a:pt x="124355" y="768439"/>
                        <a:pt x="139717" y="661454"/>
                        <a:pt x="157068" y="628776"/>
                      </a:cubicBezTo>
                      <a:cubicBezTo>
                        <a:pt x="226059" y="499263"/>
                        <a:pt x="246805" y="10287"/>
                        <a:pt x="246805" y="10287"/>
                      </a:cubicBezTo>
                      <a:lnTo>
                        <a:pt x="37121" y="0"/>
                      </a:lnTo>
                      <a:cubicBezTo>
                        <a:pt x="16033" y="35456"/>
                        <a:pt x="6809" y="93612"/>
                        <a:pt x="4649" y="159723"/>
                      </a:cubicBezTo>
                      <a:cubicBezTo>
                        <a:pt x="-872" y="326612"/>
                        <a:pt x="38356" y="544217"/>
                        <a:pt x="44219" y="575695"/>
                      </a:cubicBezTo>
                      <a:lnTo>
                        <a:pt x="44219" y="575695"/>
                      </a:lnTo>
                      <a:cubicBezTo>
                        <a:pt x="44535" y="578061"/>
                        <a:pt x="44051" y="580495"/>
                        <a:pt x="42848" y="582553"/>
                      </a:cubicBezTo>
                      <a:cubicBezTo>
                        <a:pt x="1151" y="665123"/>
                        <a:pt x="-4884" y="759592"/>
                        <a:pt x="2934" y="84343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0" name="Freeform: Shape 6389">
                  <a:extLst>
                    <a:ext uri="{FF2B5EF4-FFF2-40B4-BE49-F238E27FC236}">
                      <a16:creationId xmlns:a16="http://schemas.microsoft.com/office/drawing/2014/main" id="{0300C53B-DFA2-4F67-8073-FA840B4BD2F3}"/>
                    </a:ext>
                  </a:extLst>
                </p:cNvPr>
                <p:cNvSpPr/>
                <p:nvPr/>
              </p:nvSpPr>
              <p:spPr>
                <a:xfrm>
                  <a:off x="4290631" y="2329060"/>
                  <a:ext cx="80855" cy="134812"/>
                </a:xfrm>
                <a:custGeom>
                  <a:avLst/>
                  <a:gdLst>
                    <a:gd name="connsiteX0" fmla="*/ 80856 w 80855"/>
                    <a:gd name="connsiteY0" fmla="*/ 22170 h 134812"/>
                    <a:gd name="connsiteX1" fmla="*/ 0 w 80855"/>
                    <a:gd name="connsiteY1" fmla="*/ 134813 h 134812"/>
                    <a:gd name="connsiteX2" fmla="*/ 64122 w 80855"/>
                    <a:gd name="connsiteY2" fmla="*/ 26079 h 134812"/>
                    <a:gd name="connsiteX3" fmla="*/ 80856 w 80855"/>
                    <a:gd name="connsiteY3" fmla="*/ 22170 h 134812"/>
                  </a:gdLst>
                  <a:ahLst/>
                  <a:cxnLst>
                    <a:cxn ang="0">
                      <a:pos x="connsiteX0" y="connsiteY0"/>
                    </a:cxn>
                    <a:cxn ang="0">
                      <a:pos x="connsiteX1" y="connsiteY1"/>
                    </a:cxn>
                    <a:cxn ang="0">
                      <a:pos x="connsiteX2" y="connsiteY2"/>
                    </a:cxn>
                    <a:cxn ang="0">
                      <a:pos x="connsiteX3" y="connsiteY3"/>
                    </a:cxn>
                  </a:cxnLst>
                  <a:rect l="l" t="t" r="r" b="b"/>
                  <a:pathLst>
                    <a:path w="80855" h="134812">
                      <a:moveTo>
                        <a:pt x="80856" y="22170"/>
                      </a:moveTo>
                      <a:cubicBezTo>
                        <a:pt x="80856" y="22170"/>
                        <a:pt x="59116" y="107484"/>
                        <a:pt x="0" y="134813"/>
                      </a:cubicBezTo>
                      <a:cubicBezTo>
                        <a:pt x="0" y="134813"/>
                        <a:pt x="59116" y="82384"/>
                        <a:pt x="64122" y="26079"/>
                      </a:cubicBezTo>
                      <a:cubicBezTo>
                        <a:pt x="69129" y="-30225"/>
                        <a:pt x="80856" y="22170"/>
                        <a:pt x="80856" y="22170"/>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1" name="Freeform: Shape 6390">
                  <a:extLst>
                    <a:ext uri="{FF2B5EF4-FFF2-40B4-BE49-F238E27FC236}">
                      <a16:creationId xmlns:a16="http://schemas.microsoft.com/office/drawing/2014/main" id="{C11661C0-C36B-46DE-8700-BFE87DCF0DBB}"/>
                    </a:ext>
                  </a:extLst>
                </p:cNvPr>
                <p:cNvSpPr/>
                <p:nvPr/>
              </p:nvSpPr>
              <p:spPr>
                <a:xfrm>
                  <a:off x="4538308" y="4191403"/>
                  <a:ext cx="11727" cy="240"/>
                </a:xfrm>
                <a:custGeom>
                  <a:avLst/>
                  <a:gdLst>
                    <a:gd name="connsiteX0" fmla="*/ 0 w 11727"/>
                    <a:gd name="connsiteY0" fmla="*/ 0 h 240"/>
                    <a:gd name="connsiteX1" fmla="*/ 206 w 11727"/>
                    <a:gd name="connsiteY1" fmla="*/ 240 h 240"/>
                    <a:gd name="connsiteX2" fmla="*/ 11727 w 11727"/>
                    <a:gd name="connsiteY2" fmla="*/ 240 h 240"/>
                    <a:gd name="connsiteX3" fmla="*/ 8675 w 11727"/>
                    <a:gd name="connsiteY3" fmla="*/ 0 h 240"/>
                  </a:gdLst>
                  <a:ahLst/>
                  <a:cxnLst>
                    <a:cxn ang="0">
                      <a:pos x="connsiteX0" y="connsiteY0"/>
                    </a:cxn>
                    <a:cxn ang="0">
                      <a:pos x="connsiteX1" y="connsiteY1"/>
                    </a:cxn>
                    <a:cxn ang="0">
                      <a:pos x="connsiteX2" y="connsiteY2"/>
                    </a:cxn>
                    <a:cxn ang="0">
                      <a:pos x="connsiteX3" y="connsiteY3"/>
                    </a:cxn>
                  </a:cxnLst>
                  <a:rect l="l" t="t" r="r" b="b"/>
                  <a:pathLst>
                    <a:path w="11727" h="240">
                      <a:moveTo>
                        <a:pt x="0" y="0"/>
                      </a:moveTo>
                      <a:lnTo>
                        <a:pt x="206" y="240"/>
                      </a:lnTo>
                      <a:lnTo>
                        <a:pt x="11727" y="240"/>
                      </a:lnTo>
                      <a:cubicBezTo>
                        <a:pt x="10716" y="103"/>
                        <a:pt x="9697" y="0"/>
                        <a:pt x="8675" y="0"/>
                      </a:cubicBezTo>
                      <a:close/>
                    </a:path>
                  </a:pathLst>
                </a:custGeom>
                <a:solidFill>
                  <a:srgbClr val="28325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2" name="Freeform: Shape 6391">
                  <a:extLst>
                    <a:ext uri="{FF2B5EF4-FFF2-40B4-BE49-F238E27FC236}">
                      <a16:creationId xmlns:a16="http://schemas.microsoft.com/office/drawing/2014/main" id="{C4CC5138-580D-46B9-AEBB-99E34214958F}"/>
                    </a:ext>
                  </a:extLst>
                </p:cNvPr>
                <p:cNvSpPr/>
                <p:nvPr/>
              </p:nvSpPr>
              <p:spPr>
                <a:xfrm>
                  <a:off x="4070661" y="2598907"/>
                  <a:ext cx="426834" cy="633609"/>
                </a:xfrm>
                <a:custGeom>
                  <a:avLst/>
                  <a:gdLst>
                    <a:gd name="connsiteX0" fmla="*/ 42622 w 426834"/>
                    <a:gd name="connsiteY0" fmla="*/ 586633 h 633609"/>
                    <a:gd name="connsiteX1" fmla="*/ 43925 w 426834"/>
                    <a:gd name="connsiteY1" fmla="*/ 603401 h 633609"/>
                    <a:gd name="connsiteX2" fmla="*/ 100744 w 426834"/>
                    <a:gd name="connsiteY2" fmla="*/ 619998 h 633609"/>
                    <a:gd name="connsiteX3" fmla="*/ 137983 w 426834"/>
                    <a:gd name="connsiteY3" fmla="*/ 547337 h 633609"/>
                    <a:gd name="connsiteX4" fmla="*/ 195247 w 426834"/>
                    <a:gd name="connsiteY4" fmla="*/ 625107 h 633609"/>
                    <a:gd name="connsiteX5" fmla="*/ 424167 w 426834"/>
                    <a:gd name="connsiteY5" fmla="*/ 568974 h 633609"/>
                    <a:gd name="connsiteX6" fmla="*/ 396015 w 426834"/>
                    <a:gd name="connsiteY6" fmla="*/ 216130 h 633609"/>
                    <a:gd name="connsiteX7" fmla="*/ 402599 w 426834"/>
                    <a:gd name="connsiteY7" fmla="*/ 132325 h 633609"/>
                    <a:gd name="connsiteX8" fmla="*/ 367623 w 426834"/>
                    <a:gd name="connsiteY8" fmla="*/ 17248 h 633609"/>
                    <a:gd name="connsiteX9" fmla="*/ 342866 w 426834"/>
                    <a:gd name="connsiteY9" fmla="*/ 9293 h 633609"/>
                    <a:gd name="connsiteX10" fmla="*/ 306141 w 426834"/>
                    <a:gd name="connsiteY10" fmla="*/ 4012 h 633609"/>
                    <a:gd name="connsiteX11" fmla="*/ 299523 w 426834"/>
                    <a:gd name="connsiteY11" fmla="*/ 3498 h 633609"/>
                    <a:gd name="connsiteX12" fmla="*/ 327504 w 426834"/>
                    <a:gd name="connsiteY12" fmla="*/ 72078 h 633609"/>
                    <a:gd name="connsiteX13" fmla="*/ 203717 w 426834"/>
                    <a:gd name="connsiteY13" fmla="*/ 74752 h 633609"/>
                    <a:gd name="connsiteX14" fmla="*/ 155711 w 426834"/>
                    <a:gd name="connsiteY14" fmla="*/ 0 h 633609"/>
                    <a:gd name="connsiteX15" fmla="*/ 79004 w 426834"/>
                    <a:gd name="connsiteY15" fmla="*/ 24003 h 633609"/>
                    <a:gd name="connsiteX16" fmla="*/ 79244 w 426834"/>
                    <a:gd name="connsiteY16" fmla="*/ 24312 h 633609"/>
                    <a:gd name="connsiteX17" fmla="*/ 72626 w 426834"/>
                    <a:gd name="connsiteY17" fmla="*/ 31170 h 633609"/>
                    <a:gd name="connsiteX18" fmla="*/ 0 w 426834"/>
                    <a:gd name="connsiteY18" fmla="*/ 303741 h 633609"/>
                    <a:gd name="connsiteX19" fmla="*/ 98172 w 426834"/>
                    <a:gd name="connsiteY19" fmla="*/ 318143 h 633609"/>
                    <a:gd name="connsiteX20" fmla="*/ 42622 w 426834"/>
                    <a:gd name="connsiteY20" fmla="*/ 586633 h 63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6834" h="633609">
                      <a:moveTo>
                        <a:pt x="42622" y="586633"/>
                      </a:moveTo>
                      <a:cubicBezTo>
                        <a:pt x="42088" y="592257"/>
                        <a:pt x="42526" y="597929"/>
                        <a:pt x="43925" y="603401"/>
                      </a:cubicBezTo>
                      <a:cubicBezTo>
                        <a:pt x="48383" y="617426"/>
                        <a:pt x="63711" y="623975"/>
                        <a:pt x="100744" y="619998"/>
                      </a:cubicBezTo>
                      <a:cubicBezTo>
                        <a:pt x="123375" y="617631"/>
                        <a:pt x="133491" y="579707"/>
                        <a:pt x="137983" y="547337"/>
                      </a:cubicBezTo>
                      <a:cubicBezTo>
                        <a:pt x="151699" y="593628"/>
                        <a:pt x="170788" y="619552"/>
                        <a:pt x="195247" y="625107"/>
                      </a:cubicBezTo>
                      <a:cubicBezTo>
                        <a:pt x="231149" y="633096"/>
                        <a:pt x="412337" y="655110"/>
                        <a:pt x="424167" y="568974"/>
                      </a:cubicBezTo>
                      <a:cubicBezTo>
                        <a:pt x="437232" y="474265"/>
                        <a:pt x="398175" y="306553"/>
                        <a:pt x="396015" y="216130"/>
                      </a:cubicBezTo>
                      <a:cubicBezTo>
                        <a:pt x="400816" y="188461"/>
                        <a:pt x="403021" y="160405"/>
                        <a:pt x="402599" y="132325"/>
                      </a:cubicBezTo>
                      <a:cubicBezTo>
                        <a:pt x="401090" y="67894"/>
                        <a:pt x="382025" y="31787"/>
                        <a:pt x="367623" y="17248"/>
                      </a:cubicBezTo>
                      <a:cubicBezTo>
                        <a:pt x="363508" y="14093"/>
                        <a:pt x="359393" y="12104"/>
                        <a:pt x="342866" y="9293"/>
                      </a:cubicBezTo>
                      <a:cubicBezTo>
                        <a:pt x="334430" y="7853"/>
                        <a:pt x="322703" y="6172"/>
                        <a:pt x="306141" y="4012"/>
                      </a:cubicBezTo>
                      <a:cubicBezTo>
                        <a:pt x="303947" y="3710"/>
                        <a:pt x="301738" y="3539"/>
                        <a:pt x="299523" y="3498"/>
                      </a:cubicBezTo>
                      <a:cubicBezTo>
                        <a:pt x="302575" y="8950"/>
                        <a:pt x="325824" y="55756"/>
                        <a:pt x="327504" y="72078"/>
                      </a:cubicBezTo>
                      <a:cubicBezTo>
                        <a:pt x="330350" y="99681"/>
                        <a:pt x="249528" y="124130"/>
                        <a:pt x="203717" y="74752"/>
                      </a:cubicBezTo>
                      <a:cubicBezTo>
                        <a:pt x="181806" y="51127"/>
                        <a:pt x="155711" y="0"/>
                        <a:pt x="155711" y="0"/>
                      </a:cubicBezTo>
                      <a:cubicBezTo>
                        <a:pt x="155711" y="0"/>
                        <a:pt x="104276" y="5624"/>
                        <a:pt x="79004" y="24003"/>
                      </a:cubicBezTo>
                      <a:lnTo>
                        <a:pt x="79244" y="24312"/>
                      </a:lnTo>
                      <a:cubicBezTo>
                        <a:pt x="76556" y="26078"/>
                        <a:pt x="74296" y="28423"/>
                        <a:pt x="72626" y="31170"/>
                      </a:cubicBezTo>
                      <a:cubicBezTo>
                        <a:pt x="45743" y="82365"/>
                        <a:pt x="18894" y="211569"/>
                        <a:pt x="0" y="303741"/>
                      </a:cubicBezTo>
                      <a:cubicBezTo>
                        <a:pt x="45777" y="328978"/>
                        <a:pt x="85725" y="321469"/>
                        <a:pt x="98172" y="318143"/>
                      </a:cubicBezTo>
                      <a:cubicBezTo>
                        <a:pt x="81816" y="424373"/>
                        <a:pt x="45023" y="538319"/>
                        <a:pt x="42622" y="586633"/>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3" name="Freeform: Shape 6392">
                  <a:extLst>
                    <a:ext uri="{FF2B5EF4-FFF2-40B4-BE49-F238E27FC236}">
                      <a16:creationId xmlns:a16="http://schemas.microsoft.com/office/drawing/2014/main" id="{759AC890-DE5E-4694-955D-9BB035CAC375}"/>
                    </a:ext>
                  </a:extLst>
                </p:cNvPr>
                <p:cNvSpPr/>
                <p:nvPr/>
              </p:nvSpPr>
              <p:spPr>
                <a:xfrm>
                  <a:off x="4583811" y="2798411"/>
                  <a:ext cx="76769" cy="93744"/>
                </a:xfrm>
                <a:custGeom>
                  <a:avLst/>
                  <a:gdLst>
                    <a:gd name="connsiteX0" fmla="*/ 0 w 76769"/>
                    <a:gd name="connsiteY0" fmla="*/ 68233 h 93744"/>
                    <a:gd name="connsiteX1" fmla="*/ 29352 w 76769"/>
                    <a:gd name="connsiteY1" fmla="*/ 11380 h 93744"/>
                    <a:gd name="connsiteX2" fmla="*/ 68957 w 76769"/>
                    <a:gd name="connsiteY2" fmla="*/ 544 h 93744"/>
                    <a:gd name="connsiteX3" fmla="*/ 68957 w 76769"/>
                    <a:gd name="connsiteY3" fmla="*/ 57363 h 93744"/>
                    <a:gd name="connsiteX4" fmla="*/ 16596 w 76769"/>
                    <a:gd name="connsiteY4" fmla="*/ 93745 h 9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69" h="93744">
                      <a:moveTo>
                        <a:pt x="0" y="68233"/>
                      </a:moveTo>
                      <a:cubicBezTo>
                        <a:pt x="1269" y="65010"/>
                        <a:pt x="17145" y="17758"/>
                        <a:pt x="29352" y="11380"/>
                      </a:cubicBezTo>
                      <a:cubicBezTo>
                        <a:pt x="41559" y="5002"/>
                        <a:pt x="63848" y="-2027"/>
                        <a:pt x="68957" y="544"/>
                      </a:cubicBezTo>
                      <a:cubicBezTo>
                        <a:pt x="74066" y="3116"/>
                        <a:pt x="83633" y="38846"/>
                        <a:pt x="68957" y="57363"/>
                      </a:cubicBezTo>
                      <a:cubicBezTo>
                        <a:pt x="54281" y="75879"/>
                        <a:pt x="16596" y="93745"/>
                        <a:pt x="16596" y="937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4" name="Freeform: Shape 6393">
                  <a:extLst>
                    <a:ext uri="{FF2B5EF4-FFF2-40B4-BE49-F238E27FC236}">
                      <a16:creationId xmlns:a16="http://schemas.microsoft.com/office/drawing/2014/main" id="{4E7338F0-AA05-4004-8511-5065E961CFCA}"/>
                    </a:ext>
                  </a:extLst>
                </p:cNvPr>
                <p:cNvSpPr/>
                <p:nvPr/>
              </p:nvSpPr>
              <p:spPr>
                <a:xfrm>
                  <a:off x="4376802" y="2602988"/>
                  <a:ext cx="96508" cy="212117"/>
                </a:xfrm>
                <a:custGeom>
                  <a:avLst/>
                  <a:gdLst>
                    <a:gd name="connsiteX0" fmla="*/ 0 w 96508"/>
                    <a:gd name="connsiteY0" fmla="*/ 0 h 212117"/>
                    <a:gd name="connsiteX1" fmla="*/ 206 w 96508"/>
                    <a:gd name="connsiteY1" fmla="*/ 377 h 212117"/>
                    <a:gd name="connsiteX2" fmla="*/ 89874 w 96508"/>
                    <a:gd name="connsiteY2" fmla="*/ 212118 h 212117"/>
                    <a:gd name="connsiteX3" fmla="*/ 96458 w 96508"/>
                    <a:gd name="connsiteY3" fmla="*/ 128313 h 212117"/>
                    <a:gd name="connsiteX4" fmla="*/ 36725 w 96508"/>
                    <a:gd name="connsiteY4" fmla="*/ 5281 h 212117"/>
                    <a:gd name="connsiteX5" fmla="*/ 0 w 96508"/>
                    <a:gd name="connsiteY5" fmla="*/ 0 h 21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08" h="212117">
                      <a:moveTo>
                        <a:pt x="0" y="0"/>
                      </a:moveTo>
                      <a:lnTo>
                        <a:pt x="206" y="377"/>
                      </a:lnTo>
                      <a:cubicBezTo>
                        <a:pt x="5144" y="8195"/>
                        <a:pt x="82502" y="131742"/>
                        <a:pt x="89874" y="212118"/>
                      </a:cubicBezTo>
                      <a:cubicBezTo>
                        <a:pt x="94675" y="184449"/>
                        <a:pt x="96880" y="156393"/>
                        <a:pt x="96458" y="128313"/>
                      </a:cubicBezTo>
                      <a:cubicBezTo>
                        <a:pt x="86514" y="97932"/>
                        <a:pt x="62374" y="30484"/>
                        <a:pt x="36725" y="5281"/>
                      </a:cubicBezTo>
                      <a:cubicBezTo>
                        <a:pt x="33501" y="2092"/>
                        <a:pt x="0" y="0"/>
                        <a:pt x="0"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5" name="Freeform: Shape 6394">
                  <a:extLst>
                    <a:ext uri="{FF2B5EF4-FFF2-40B4-BE49-F238E27FC236}">
                      <a16:creationId xmlns:a16="http://schemas.microsoft.com/office/drawing/2014/main" id="{FBDD11A8-33A0-4DEA-B913-FAA840141A06}"/>
                    </a:ext>
                  </a:extLst>
                </p:cNvPr>
                <p:cNvSpPr/>
                <p:nvPr/>
              </p:nvSpPr>
              <p:spPr>
                <a:xfrm rot="-9694801">
                  <a:off x="4575514" y="2768562"/>
                  <a:ext cx="60350" cy="109179"/>
                </a:xfrm>
                <a:custGeom>
                  <a:avLst/>
                  <a:gdLst>
                    <a:gd name="connsiteX0" fmla="*/ 57127 w 60350"/>
                    <a:gd name="connsiteY0" fmla="*/ 0 h 109179"/>
                    <a:gd name="connsiteX1" fmla="*/ 60351 w 60350"/>
                    <a:gd name="connsiteY1" fmla="*/ 0 h 109179"/>
                    <a:gd name="connsiteX2" fmla="*/ 60351 w 60350"/>
                    <a:gd name="connsiteY2" fmla="*/ 109179 h 109179"/>
                    <a:gd name="connsiteX3" fmla="*/ 57127 w 60350"/>
                    <a:gd name="connsiteY3" fmla="*/ 109179 h 109179"/>
                    <a:gd name="connsiteX4" fmla="*/ 3223 w 60350"/>
                    <a:gd name="connsiteY4" fmla="*/ 109179 h 109179"/>
                    <a:gd name="connsiteX5" fmla="*/ 0 w 60350"/>
                    <a:gd name="connsiteY5" fmla="*/ 109179 h 109179"/>
                    <a:gd name="connsiteX6" fmla="*/ 0 w 60350"/>
                    <a:gd name="connsiteY6" fmla="*/ 0 h 109179"/>
                    <a:gd name="connsiteX7" fmla="*/ 3223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7127" y="0"/>
                      </a:moveTo>
                      <a:cubicBezTo>
                        <a:pt x="58907" y="0"/>
                        <a:pt x="60351" y="0"/>
                        <a:pt x="60351" y="0"/>
                      </a:cubicBezTo>
                      <a:lnTo>
                        <a:pt x="60351" y="109179"/>
                      </a:lnTo>
                      <a:cubicBezTo>
                        <a:pt x="60351" y="109179"/>
                        <a:pt x="58907" y="109179"/>
                        <a:pt x="57127" y="109179"/>
                      </a:cubicBezTo>
                      <a:lnTo>
                        <a:pt x="3223" y="109179"/>
                      </a:lnTo>
                      <a:cubicBezTo>
                        <a:pt x="1443" y="109179"/>
                        <a:pt x="0" y="109179"/>
                        <a:pt x="0" y="109179"/>
                      </a:cubicBezTo>
                      <a:lnTo>
                        <a:pt x="0" y="0"/>
                      </a:lnTo>
                      <a:cubicBezTo>
                        <a:pt x="0" y="0"/>
                        <a:pt x="1443" y="0"/>
                        <a:pt x="3223" y="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6" name="Freeform: Shape 6395">
                  <a:extLst>
                    <a:ext uri="{FF2B5EF4-FFF2-40B4-BE49-F238E27FC236}">
                      <a16:creationId xmlns:a16="http://schemas.microsoft.com/office/drawing/2014/main" id="{F28AA939-4215-4008-8333-6FF7CB5D3CCC}"/>
                    </a:ext>
                  </a:extLst>
                </p:cNvPr>
                <p:cNvSpPr/>
                <p:nvPr/>
              </p:nvSpPr>
              <p:spPr>
                <a:xfrm rot="-9694801">
                  <a:off x="4586514" y="2772160"/>
                  <a:ext cx="60350" cy="109179"/>
                </a:xfrm>
                <a:custGeom>
                  <a:avLst/>
                  <a:gdLst>
                    <a:gd name="connsiteX0" fmla="*/ 54624 w 60350"/>
                    <a:gd name="connsiteY0" fmla="*/ 0 h 109179"/>
                    <a:gd name="connsiteX1" fmla="*/ 60351 w 60350"/>
                    <a:gd name="connsiteY1" fmla="*/ 0 h 109179"/>
                    <a:gd name="connsiteX2" fmla="*/ 60351 w 60350"/>
                    <a:gd name="connsiteY2" fmla="*/ 109179 h 109179"/>
                    <a:gd name="connsiteX3" fmla="*/ 54624 w 60350"/>
                    <a:gd name="connsiteY3" fmla="*/ 109179 h 109179"/>
                    <a:gd name="connsiteX4" fmla="*/ 5727 w 60350"/>
                    <a:gd name="connsiteY4" fmla="*/ 109179 h 109179"/>
                    <a:gd name="connsiteX5" fmla="*/ 0 w 60350"/>
                    <a:gd name="connsiteY5" fmla="*/ 109179 h 109179"/>
                    <a:gd name="connsiteX6" fmla="*/ 0 w 60350"/>
                    <a:gd name="connsiteY6" fmla="*/ 0 h 109179"/>
                    <a:gd name="connsiteX7" fmla="*/ 5727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4624" y="0"/>
                      </a:moveTo>
                      <a:cubicBezTo>
                        <a:pt x="57787" y="0"/>
                        <a:pt x="60351" y="0"/>
                        <a:pt x="60351" y="0"/>
                      </a:cubicBezTo>
                      <a:lnTo>
                        <a:pt x="60351" y="109179"/>
                      </a:lnTo>
                      <a:cubicBezTo>
                        <a:pt x="60351" y="109179"/>
                        <a:pt x="57787" y="109179"/>
                        <a:pt x="54624" y="109179"/>
                      </a:cubicBezTo>
                      <a:lnTo>
                        <a:pt x="5727" y="109179"/>
                      </a:lnTo>
                      <a:cubicBezTo>
                        <a:pt x="2564" y="109179"/>
                        <a:pt x="0" y="109179"/>
                        <a:pt x="0" y="109179"/>
                      </a:cubicBezTo>
                      <a:lnTo>
                        <a:pt x="0" y="0"/>
                      </a:lnTo>
                      <a:cubicBezTo>
                        <a:pt x="0" y="0"/>
                        <a:pt x="2564" y="0"/>
                        <a:pt x="5727"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7" name="Freeform: Shape 6396">
                  <a:extLst>
                    <a:ext uri="{FF2B5EF4-FFF2-40B4-BE49-F238E27FC236}">
                      <a16:creationId xmlns:a16="http://schemas.microsoft.com/office/drawing/2014/main" id="{CDC8804E-721D-413F-81AC-602F2C04AE11}"/>
                    </a:ext>
                  </a:extLst>
                </p:cNvPr>
                <p:cNvSpPr/>
                <p:nvPr/>
              </p:nvSpPr>
              <p:spPr>
                <a:xfrm>
                  <a:off x="4118770" y="2589409"/>
                  <a:ext cx="161406" cy="394609"/>
                </a:xfrm>
                <a:custGeom>
                  <a:avLst/>
                  <a:gdLst>
                    <a:gd name="connsiteX0" fmla="*/ 51366 w 161406"/>
                    <a:gd name="connsiteY0" fmla="*/ 0 h 394609"/>
                    <a:gd name="connsiteX1" fmla="*/ 161094 w 161406"/>
                    <a:gd name="connsiteY1" fmla="*/ 217090 h 394609"/>
                    <a:gd name="connsiteX2" fmla="*/ 35970 w 161406"/>
                    <a:gd name="connsiteY2" fmla="*/ 394609 h 394609"/>
                    <a:gd name="connsiteX3" fmla="*/ 44577 w 161406"/>
                    <a:gd name="connsiteY3" fmla="*/ 347975 h 394609"/>
                    <a:gd name="connsiteX4" fmla="*/ 124061 w 161406"/>
                    <a:gd name="connsiteY4" fmla="*/ 191544 h 394609"/>
                    <a:gd name="connsiteX5" fmla="*/ 0 w 161406"/>
                    <a:gd name="connsiteY5" fmla="*/ 7921 h 3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06" h="394609">
                      <a:moveTo>
                        <a:pt x="51366" y="0"/>
                      </a:moveTo>
                      <a:cubicBezTo>
                        <a:pt x="51366" y="0"/>
                        <a:pt x="153516" y="69609"/>
                        <a:pt x="161094" y="217090"/>
                      </a:cubicBezTo>
                      <a:cubicBezTo>
                        <a:pt x="168673" y="364571"/>
                        <a:pt x="35970" y="394609"/>
                        <a:pt x="35970" y="394609"/>
                      </a:cubicBezTo>
                      <a:lnTo>
                        <a:pt x="44577" y="347975"/>
                      </a:lnTo>
                      <a:cubicBezTo>
                        <a:pt x="44577" y="347975"/>
                        <a:pt x="152179" y="309021"/>
                        <a:pt x="124061" y="191544"/>
                      </a:cubicBezTo>
                      <a:cubicBezTo>
                        <a:pt x="95943" y="74066"/>
                        <a:pt x="0" y="7921"/>
                        <a:pt x="0" y="79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8" name="Freeform: Shape 6397">
                  <a:extLst>
                    <a:ext uri="{FF2B5EF4-FFF2-40B4-BE49-F238E27FC236}">
                      <a16:creationId xmlns:a16="http://schemas.microsoft.com/office/drawing/2014/main" id="{0799F76C-7469-4A7A-A2D6-CE85A79297B6}"/>
                    </a:ext>
                  </a:extLst>
                </p:cNvPr>
                <p:cNvSpPr/>
                <p:nvPr/>
              </p:nvSpPr>
              <p:spPr>
                <a:xfrm>
                  <a:off x="4625128" y="2791809"/>
                  <a:ext cx="30691" cy="63861"/>
                </a:xfrm>
                <a:custGeom>
                  <a:avLst/>
                  <a:gdLst>
                    <a:gd name="connsiteX0" fmla="*/ 30692 w 30691"/>
                    <a:gd name="connsiteY0" fmla="*/ 11810 h 63861"/>
                    <a:gd name="connsiteX1" fmla="*/ 3569 w 30691"/>
                    <a:gd name="connsiteY1" fmla="*/ 14 h 63861"/>
                    <a:gd name="connsiteX2" fmla="*/ 8575 w 30691"/>
                    <a:gd name="connsiteY2" fmla="*/ 47780 h 63861"/>
                    <a:gd name="connsiteX3" fmla="*/ 16976 w 30691"/>
                    <a:gd name="connsiteY3" fmla="*/ 63862 h 63861"/>
                  </a:gdLst>
                  <a:ahLst/>
                  <a:cxnLst>
                    <a:cxn ang="0">
                      <a:pos x="connsiteX0" y="connsiteY0"/>
                    </a:cxn>
                    <a:cxn ang="0">
                      <a:pos x="connsiteX1" y="connsiteY1"/>
                    </a:cxn>
                    <a:cxn ang="0">
                      <a:pos x="connsiteX2" y="connsiteY2"/>
                    </a:cxn>
                    <a:cxn ang="0">
                      <a:pos x="connsiteX3" y="connsiteY3"/>
                    </a:cxn>
                  </a:cxnLst>
                  <a:rect l="l" t="t" r="r" b="b"/>
                  <a:pathLst>
                    <a:path w="30691" h="63861">
                      <a:moveTo>
                        <a:pt x="30692" y="11810"/>
                      </a:moveTo>
                      <a:cubicBezTo>
                        <a:pt x="30692" y="11810"/>
                        <a:pt x="22805" y="1523"/>
                        <a:pt x="3569" y="14"/>
                      </a:cubicBezTo>
                      <a:cubicBezTo>
                        <a:pt x="-4627" y="-672"/>
                        <a:pt x="3123" y="24017"/>
                        <a:pt x="8575" y="47780"/>
                      </a:cubicBezTo>
                      <a:cubicBezTo>
                        <a:pt x="12004" y="62079"/>
                        <a:pt x="16976" y="63862"/>
                        <a:pt x="16976" y="638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9" name="Freeform: Shape 6398">
                  <a:extLst>
                    <a:ext uri="{FF2B5EF4-FFF2-40B4-BE49-F238E27FC236}">
                      <a16:creationId xmlns:a16="http://schemas.microsoft.com/office/drawing/2014/main" id="{253BBCD7-0BCE-41F0-926F-BC2D41896962}"/>
                    </a:ext>
                  </a:extLst>
                </p:cNvPr>
                <p:cNvSpPr/>
                <p:nvPr/>
              </p:nvSpPr>
              <p:spPr>
                <a:xfrm>
                  <a:off x="3959485" y="3215441"/>
                  <a:ext cx="68552" cy="97922"/>
                </a:xfrm>
                <a:custGeom>
                  <a:avLst/>
                  <a:gdLst>
                    <a:gd name="connsiteX0" fmla="*/ 35086 w 68552"/>
                    <a:gd name="connsiteY0" fmla="*/ 0 h 97922"/>
                    <a:gd name="connsiteX1" fmla="*/ 7 w 68552"/>
                    <a:gd name="connsiteY1" fmla="*/ 47183 h 97922"/>
                    <a:gd name="connsiteX2" fmla="*/ 17564 w 68552"/>
                    <a:gd name="connsiteY2" fmla="*/ 97761 h 97922"/>
                    <a:gd name="connsiteX3" fmla="*/ 35086 w 68552"/>
                    <a:gd name="connsiteY3" fmla="*/ 53184 h 97922"/>
                    <a:gd name="connsiteX4" fmla="*/ 38823 w 68552"/>
                    <a:gd name="connsiteY4" fmla="*/ 69060 h 97922"/>
                    <a:gd name="connsiteX5" fmla="*/ 62346 w 68552"/>
                    <a:gd name="connsiteY5" fmla="*/ 39091 h 97922"/>
                    <a:gd name="connsiteX6" fmla="*/ 68553 w 68552"/>
                    <a:gd name="connsiteY6" fmla="*/ 1015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52" h="97922">
                      <a:moveTo>
                        <a:pt x="35086" y="0"/>
                      </a:moveTo>
                      <a:cubicBezTo>
                        <a:pt x="35086" y="0"/>
                        <a:pt x="-576" y="30861"/>
                        <a:pt x="7" y="47183"/>
                      </a:cubicBezTo>
                      <a:cubicBezTo>
                        <a:pt x="590" y="63505"/>
                        <a:pt x="8648" y="100676"/>
                        <a:pt x="17564" y="97761"/>
                      </a:cubicBezTo>
                      <a:cubicBezTo>
                        <a:pt x="26479" y="94846"/>
                        <a:pt x="26102" y="60693"/>
                        <a:pt x="35086" y="53184"/>
                      </a:cubicBezTo>
                      <a:cubicBezTo>
                        <a:pt x="44070" y="45674"/>
                        <a:pt x="34709" y="69677"/>
                        <a:pt x="38823" y="69060"/>
                      </a:cubicBezTo>
                      <a:cubicBezTo>
                        <a:pt x="42938" y="68443"/>
                        <a:pt x="62346" y="46737"/>
                        <a:pt x="62346" y="39091"/>
                      </a:cubicBezTo>
                      <a:cubicBezTo>
                        <a:pt x="62346" y="31444"/>
                        <a:pt x="68553" y="10150"/>
                        <a:pt x="68553" y="101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0" name="Freeform: Shape 6399">
                  <a:extLst>
                    <a:ext uri="{FF2B5EF4-FFF2-40B4-BE49-F238E27FC236}">
                      <a16:creationId xmlns:a16="http://schemas.microsoft.com/office/drawing/2014/main" id="{0404EDA7-5F59-4E88-AE2E-BAEEB43DE74A}"/>
                    </a:ext>
                  </a:extLst>
                </p:cNvPr>
                <p:cNvSpPr/>
                <p:nvPr/>
              </p:nvSpPr>
              <p:spPr>
                <a:xfrm>
                  <a:off x="3868247" y="5599762"/>
                  <a:ext cx="113934" cy="105373"/>
                </a:xfrm>
                <a:custGeom>
                  <a:avLst/>
                  <a:gdLst>
                    <a:gd name="connsiteX0" fmla="*/ 0 w 113934"/>
                    <a:gd name="connsiteY0" fmla="*/ 105373 h 105373"/>
                    <a:gd name="connsiteX1" fmla="*/ 4972 w 113934"/>
                    <a:gd name="connsiteY1" fmla="*/ 58876 h 105373"/>
                    <a:gd name="connsiteX2" fmla="*/ 28186 w 113934"/>
                    <a:gd name="connsiteY2" fmla="*/ 0 h 105373"/>
                    <a:gd name="connsiteX3" fmla="*/ 99475 w 113934"/>
                    <a:gd name="connsiteY3" fmla="*/ 0 h 105373"/>
                    <a:gd name="connsiteX4" fmla="*/ 113568 w 113934"/>
                    <a:gd name="connsiteY4" fmla="*/ 57195 h 105373"/>
                    <a:gd name="connsiteX5" fmla="*/ 113568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0" y="105373"/>
                      </a:moveTo>
                      <a:cubicBezTo>
                        <a:pt x="0" y="105373"/>
                        <a:pt x="0" y="70466"/>
                        <a:pt x="4972" y="58876"/>
                      </a:cubicBezTo>
                      <a:cubicBezTo>
                        <a:pt x="9944" y="47286"/>
                        <a:pt x="28186" y="0"/>
                        <a:pt x="28186" y="0"/>
                      </a:cubicBezTo>
                      <a:lnTo>
                        <a:pt x="99475" y="0"/>
                      </a:lnTo>
                      <a:cubicBezTo>
                        <a:pt x="99475" y="0"/>
                        <a:pt x="112746" y="43102"/>
                        <a:pt x="113568" y="57195"/>
                      </a:cubicBezTo>
                      <a:cubicBezTo>
                        <a:pt x="114391" y="71289"/>
                        <a:pt x="113568" y="105201"/>
                        <a:pt x="113568"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1" name="Freeform: Shape 6400">
                  <a:extLst>
                    <a:ext uri="{FF2B5EF4-FFF2-40B4-BE49-F238E27FC236}">
                      <a16:creationId xmlns:a16="http://schemas.microsoft.com/office/drawing/2014/main" id="{3E86C601-6179-461E-A310-41CAF48B8D8C}"/>
                    </a:ext>
                  </a:extLst>
                </p:cNvPr>
                <p:cNvSpPr/>
                <p:nvPr/>
              </p:nvSpPr>
              <p:spPr>
                <a:xfrm>
                  <a:off x="4206975" y="5599762"/>
                  <a:ext cx="113934" cy="105373"/>
                </a:xfrm>
                <a:custGeom>
                  <a:avLst/>
                  <a:gdLst>
                    <a:gd name="connsiteX0" fmla="*/ 113934 w 113934"/>
                    <a:gd name="connsiteY0" fmla="*/ 105373 h 105373"/>
                    <a:gd name="connsiteX1" fmla="*/ 108928 w 113934"/>
                    <a:gd name="connsiteY1" fmla="*/ 58876 h 105373"/>
                    <a:gd name="connsiteX2" fmla="*/ 85748 w 113934"/>
                    <a:gd name="connsiteY2" fmla="*/ 0 h 105373"/>
                    <a:gd name="connsiteX3" fmla="*/ 14459 w 113934"/>
                    <a:gd name="connsiteY3" fmla="*/ 0 h 105373"/>
                    <a:gd name="connsiteX4" fmla="*/ 366 w 113934"/>
                    <a:gd name="connsiteY4" fmla="*/ 57195 h 105373"/>
                    <a:gd name="connsiteX5" fmla="*/ 366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113934" y="105373"/>
                      </a:moveTo>
                      <a:cubicBezTo>
                        <a:pt x="113934" y="105373"/>
                        <a:pt x="113934" y="70466"/>
                        <a:pt x="108928" y="58876"/>
                      </a:cubicBezTo>
                      <a:cubicBezTo>
                        <a:pt x="103922" y="47286"/>
                        <a:pt x="85748" y="0"/>
                        <a:pt x="85748" y="0"/>
                      </a:cubicBezTo>
                      <a:lnTo>
                        <a:pt x="14459" y="0"/>
                      </a:lnTo>
                      <a:cubicBezTo>
                        <a:pt x="14459" y="0"/>
                        <a:pt x="1189" y="43102"/>
                        <a:pt x="366" y="57195"/>
                      </a:cubicBezTo>
                      <a:cubicBezTo>
                        <a:pt x="-457" y="71289"/>
                        <a:pt x="366" y="105201"/>
                        <a:pt x="366"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2" name="Freeform: Shape 6401">
                  <a:extLst>
                    <a:ext uri="{FF2B5EF4-FFF2-40B4-BE49-F238E27FC236}">
                      <a16:creationId xmlns:a16="http://schemas.microsoft.com/office/drawing/2014/main" id="{CABB17B7-D3C5-48E9-9FCD-EA4A82F4E461}"/>
                    </a:ext>
                  </a:extLst>
                </p:cNvPr>
                <p:cNvSpPr/>
                <p:nvPr/>
              </p:nvSpPr>
              <p:spPr>
                <a:xfrm>
                  <a:off x="3943856" y="3705654"/>
                  <a:ext cx="296368" cy="252337"/>
                </a:xfrm>
                <a:custGeom>
                  <a:avLst/>
                  <a:gdLst>
                    <a:gd name="connsiteX0" fmla="*/ 91314 w 296368"/>
                    <a:gd name="connsiteY0" fmla="*/ 40562 h 252337"/>
                    <a:gd name="connsiteX1" fmla="*/ 78867 w 296368"/>
                    <a:gd name="connsiteY1" fmla="*/ 153102 h 252337"/>
                    <a:gd name="connsiteX2" fmla="*/ 0 w 296368"/>
                    <a:gd name="connsiteY2" fmla="*/ 207966 h 252337"/>
                    <a:gd name="connsiteX3" fmla="*/ 296368 w 296368"/>
                    <a:gd name="connsiteY3" fmla="*/ 252338 h 252337"/>
                    <a:gd name="connsiteX4" fmla="*/ 225662 w 296368"/>
                    <a:gd name="connsiteY4" fmla="*/ 154680 h 252337"/>
                    <a:gd name="connsiteX5" fmla="*/ 215547 w 296368"/>
                    <a:gd name="connsiteY5" fmla="*/ 11930 h 252337"/>
                    <a:gd name="connsiteX6" fmla="*/ 91314 w 296368"/>
                    <a:gd name="connsiteY6" fmla="*/ 40562 h 25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68" h="252337">
                      <a:moveTo>
                        <a:pt x="91314" y="40562"/>
                      </a:moveTo>
                      <a:cubicBezTo>
                        <a:pt x="91314" y="40562"/>
                        <a:pt x="88811" y="118264"/>
                        <a:pt x="78867" y="153102"/>
                      </a:cubicBezTo>
                      <a:lnTo>
                        <a:pt x="0" y="207966"/>
                      </a:lnTo>
                      <a:lnTo>
                        <a:pt x="296368" y="252338"/>
                      </a:lnTo>
                      <a:lnTo>
                        <a:pt x="225662" y="154680"/>
                      </a:lnTo>
                      <a:cubicBezTo>
                        <a:pt x="225662" y="154680"/>
                        <a:pt x="204334" y="50472"/>
                        <a:pt x="215547" y="11930"/>
                      </a:cubicBezTo>
                      <a:cubicBezTo>
                        <a:pt x="226760" y="-26612"/>
                        <a:pt x="91314" y="40562"/>
                        <a:pt x="91314" y="405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3" name="Freeform: Shape 6402">
                  <a:extLst>
                    <a:ext uri="{FF2B5EF4-FFF2-40B4-BE49-F238E27FC236}">
                      <a16:creationId xmlns:a16="http://schemas.microsoft.com/office/drawing/2014/main" id="{98754A05-40BF-4D49-B6E5-1C751309C9DF}"/>
                    </a:ext>
                  </a:extLst>
                </p:cNvPr>
                <p:cNvSpPr/>
                <p:nvPr/>
              </p:nvSpPr>
              <p:spPr>
                <a:xfrm>
                  <a:off x="4034862" y="3756949"/>
                  <a:ext cx="121763" cy="55192"/>
                </a:xfrm>
                <a:custGeom>
                  <a:avLst/>
                  <a:gdLst>
                    <a:gd name="connsiteX0" fmla="*/ 0 w 121763"/>
                    <a:gd name="connsiteY0" fmla="*/ 0 h 55192"/>
                    <a:gd name="connsiteX1" fmla="*/ 67551 w 121763"/>
                    <a:gd name="connsiteY1" fmla="*/ 55172 h 55192"/>
                    <a:gd name="connsiteX2" fmla="*/ 121764 w 121763"/>
                    <a:gd name="connsiteY2" fmla="*/ 4012 h 55192"/>
                  </a:gdLst>
                  <a:ahLst/>
                  <a:cxnLst>
                    <a:cxn ang="0">
                      <a:pos x="connsiteX0" y="connsiteY0"/>
                    </a:cxn>
                    <a:cxn ang="0">
                      <a:pos x="connsiteX1" y="connsiteY1"/>
                    </a:cxn>
                    <a:cxn ang="0">
                      <a:pos x="connsiteX2" y="connsiteY2"/>
                    </a:cxn>
                  </a:cxnLst>
                  <a:rect l="l" t="t" r="r" b="b"/>
                  <a:pathLst>
                    <a:path w="121763" h="55192">
                      <a:moveTo>
                        <a:pt x="0" y="0"/>
                      </a:moveTo>
                      <a:cubicBezTo>
                        <a:pt x="0" y="0"/>
                        <a:pt x="23420" y="56407"/>
                        <a:pt x="67551" y="55172"/>
                      </a:cubicBezTo>
                      <a:cubicBezTo>
                        <a:pt x="111683" y="53938"/>
                        <a:pt x="121764" y="4012"/>
                        <a:pt x="121764" y="40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4" name="Freeform: Shape 6403">
                  <a:extLst>
                    <a:ext uri="{FF2B5EF4-FFF2-40B4-BE49-F238E27FC236}">
                      <a16:creationId xmlns:a16="http://schemas.microsoft.com/office/drawing/2014/main" id="{52F6372C-081A-4205-88F5-C95E1032DA0C}"/>
                    </a:ext>
                  </a:extLst>
                </p:cNvPr>
                <p:cNvSpPr/>
                <p:nvPr/>
              </p:nvSpPr>
              <p:spPr>
                <a:xfrm>
                  <a:off x="3978875" y="3486744"/>
                  <a:ext cx="234667" cy="224530"/>
                </a:xfrm>
                <a:custGeom>
                  <a:avLst/>
                  <a:gdLst>
                    <a:gd name="connsiteX0" fmla="*/ 29617 w 234667"/>
                    <a:gd name="connsiteY0" fmla="*/ 224531 h 224530"/>
                    <a:gd name="connsiteX1" fmla="*/ 5409 w 234667"/>
                    <a:gd name="connsiteY1" fmla="*/ 131948 h 224530"/>
                    <a:gd name="connsiteX2" fmla="*/ 97443 w 234667"/>
                    <a:gd name="connsiteY2" fmla="*/ 9121 h 224530"/>
                    <a:gd name="connsiteX3" fmla="*/ 162937 w 234667"/>
                    <a:gd name="connsiteY3" fmla="*/ 0 h 224530"/>
                    <a:gd name="connsiteX4" fmla="*/ 157142 w 234667"/>
                    <a:gd name="connsiteY4" fmla="*/ 19065 h 224530"/>
                    <a:gd name="connsiteX5" fmla="*/ 225105 w 234667"/>
                    <a:gd name="connsiteY5" fmla="*/ 43068 h 224530"/>
                    <a:gd name="connsiteX6" fmla="*/ 207685 w 234667"/>
                    <a:gd name="connsiteY6" fmla="*/ 219662 h 2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67" h="224530">
                      <a:moveTo>
                        <a:pt x="29617" y="224531"/>
                      </a:moveTo>
                      <a:cubicBezTo>
                        <a:pt x="29617" y="224531"/>
                        <a:pt x="15387" y="153379"/>
                        <a:pt x="5409" y="131948"/>
                      </a:cubicBezTo>
                      <a:cubicBezTo>
                        <a:pt x="-4570" y="110516"/>
                        <a:pt x="-12799" y="14265"/>
                        <a:pt x="97443" y="9121"/>
                      </a:cubicBezTo>
                      <a:cubicBezTo>
                        <a:pt x="97443" y="9121"/>
                        <a:pt x="139723" y="14093"/>
                        <a:pt x="162937" y="0"/>
                      </a:cubicBezTo>
                      <a:cubicBezTo>
                        <a:pt x="162937" y="0"/>
                        <a:pt x="162937" y="14093"/>
                        <a:pt x="157142" y="19065"/>
                      </a:cubicBezTo>
                      <a:cubicBezTo>
                        <a:pt x="182438" y="14607"/>
                        <a:pt x="208227" y="23694"/>
                        <a:pt x="225105" y="43068"/>
                      </a:cubicBezTo>
                      <a:cubicBezTo>
                        <a:pt x="254937" y="76226"/>
                        <a:pt x="205217" y="192298"/>
                        <a:pt x="207685" y="219662"/>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5" name="Freeform: Shape 6404">
                  <a:extLst>
                    <a:ext uri="{FF2B5EF4-FFF2-40B4-BE49-F238E27FC236}">
                      <a16:creationId xmlns:a16="http://schemas.microsoft.com/office/drawing/2014/main" id="{53507AFC-5435-4EA4-8A68-C9C939585351}"/>
                    </a:ext>
                  </a:extLst>
                </p:cNvPr>
                <p:cNvSpPr/>
                <p:nvPr/>
              </p:nvSpPr>
              <p:spPr>
                <a:xfrm>
                  <a:off x="4006504" y="3576995"/>
                  <a:ext cx="181737" cy="213324"/>
                </a:xfrm>
                <a:custGeom>
                  <a:avLst/>
                  <a:gdLst>
                    <a:gd name="connsiteX0" fmla="*/ 90869 w 181737"/>
                    <a:gd name="connsiteY0" fmla="*/ 213318 h 213324"/>
                    <a:gd name="connsiteX1" fmla="*/ 0 w 181737"/>
                    <a:gd name="connsiteY1" fmla="*/ 117306 h 213324"/>
                    <a:gd name="connsiteX2" fmla="*/ 0 w 181737"/>
                    <a:gd name="connsiteY2" fmla="*/ 35010 h 213324"/>
                    <a:gd name="connsiteX3" fmla="*/ 29867 w 181737"/>
                    <a:gd name="connsiteY3" fmla="*/ 0 h 213324"/>
                    <a:gd name="connsiteX4" fmla="*/ 151870 w 181737"/>
                    <a:gd name="connsiteY4" fmla="*/ 0 h 213324"/>
                    <a:gd name="connsiteX5" fmla="*/ 181737 w 181737"/>
                    <a:gd name="connsiteY5" fmla="*/ 35010 h 213324"/>
                    <a:gd name="connsiteX6" fmla="*/ 181737 w 181737"/>
                    <a:gd name="connsiteY6" fmla="*/ 112677 h 213324"/>
                    <a:gd name="connsiteX7" fmla="*/ 90869 w 181737"/>
                    <a:gd name="connsiteY7" fmla="*/ 213318 h 2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37" h="213324">
                      <a:moveTo>
                        <a:pt x="90869" y="213318"/>
                      </a:moveTo>
                      <a:cubicBezTo>
                        <a:pt x="58876" y="212769"/>
                        <a:pt x="0" y="170181"/>
                        <a:pt x="0" y="117306"/>
                      </a:cubicBezTo>
                      <a:lnTo>
                        <a:pt x="0" y="35010"/>
                      </a:lnTo>
                      <a:cubicBezTo>
                        <a:pt x="0" y="15773"/>
                        <a:pt x="13442" y="0"/>
                        <a:pt x="29867" y="0"/>
                      </a:cubicBezTo>
                      <a:lnTo>
                        <a:pt x="151870" y="0"/>
                      </a:lnTo>
                      <a:cubicBezTo>
                        <a:pt x="168295" y="0"/>
                        <a:pt x="181737" y="15773"/>
                        <a:pt x="181737" y="35010"/>
                      </a:cubicBezTo>
                      <a:lnTo>
                        <a:pt x="181737" y="112677"/>
                      </a:lnTo>
                      <a:cubicBezTo>
                        <a:pt x="181737" y="168055"/>
                        <a:pt x="127559" y="213970"/>
                        <a:pt x="90869" y="2133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6" name="Freeform: Shape 6405">
                  <a:extLst>
                    <a:ext uri="{FF2B5EF4-FFF2-40B4-BE49-F238E27FC236}">
                      <a16:creationId xmlns:a16="http://schemas.microsoft.com/office/drawing/2014/main" id="{6D6666EA-85EF-4FC2-84E1-A44D35765F59}"/>
                    </a:ext>
                  </a:extLst>
                </p:cNvPr>
                <p:cNvSpPr/>
                <p:nvPr/>
              </p:nvSpPr>
              <p:spPr>
                <a:xfrm>
                  <a:off x="4002435" y="3558493"/>
                  <a:ext cx="183289" cy="97574"/>
                </a:xfrm>
                <a:custGeom>
                  <a:avLst/>
                  <a:gdLst>
                    <a:gd name="connsiteX0" fmla="*/ 4069 w 183289"/>
                    <a:gd name="connsiteY0" fmla="*/ 97575 h 97574"/>
                    <a:gd name="connsiteX1" fmla="*/ 43434 w 183289"/>
                    <a:gd name="connsiteY1" fmla="*/ 40516 h 97574"/>
                    <a:gd name="connsiteX2" fmla="*/ 182686 w 183289"/>
                    <a:gd name="connsiteY2" fmla="*/ 28549 h 97574"/>
                    <a:gd name="connsiteX3" fmla="*/ 4069 w 183289"/>
                    <a:gd name="connsiteY3" fmla="*/ 16136 h 97574"/>
                    <a:gd name="connsiteX4" fmla="*/ 4069 w 183289"/>
                    <a:gd name="connsiteY4" fmla="*/ 97575 h 9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89" h="97574">
                      <a:moveTo>
                        <a:pt x="4069" y="97575"/>
                      </a:moveTo>
                      <a:cubicBezTo>
                        <a:pt x="4069" y="97575"/>
                        <a:pt x="4241" y="48129"/>
                        <a:pt x="43434" y="40516"/>
                      </a:cubicBezTo>
                      <a:cubicBezTo>
                        <a:pt x="82627" y="32904"/>
                        <a:pt x="170307" y="64519"/>
                        <a:pt x="182686" y="28549"/>
                      </a:cubicBezTo>
                      <a:cubicBezTo>
                        <a:pt x="195064" y="-7421"/>
                        <a:pt x="13224" y="-6872"/>
                        <a:pt x="4069" y="16136"/>
                      </a:cubicBezTo>
                      <a:cubicBezTo>
                        <a:pt x="-5086" y="39145"/>
                        <a:pt x="4069" y="97575"/>
                        <a:pt x="4069" y="97575"/>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7" name="Freeform: Shape 6406">
                  <a:extLst>
                    <a:ext uri="{FF2B5EF4-FFF2-40B4-BE49-F238E27FC236}">
                      <a16:creationId xmlns:a16="http://schemas.microsoft.com/office/drawing/2014/main" id="{C13D30E5-05B1-4FE5-8E2B-E2151A67F874}"/>
                    </a:ext>
                  </a:extLst>
                </p:cNvPr>
                <p:cNvSpPr/>
                <p:nvPr/>
              </p:nvSpPr>
              <p:spPr>
                <a:xfrm>
                  <a:off x="3862699" y="4496447"/>
                  <a:ext cx="280244" cy="1132587"/>
                </a:xfrm>
                <a:custGeom>
                  <a:avLst/>
                  <a:gdLst>
                    <a:gd name="connsiteX0" fmla="*/ 14497 w 280244"/>
                    <a:gd name="connsiteY0" fmla="*/ 0 h 1132587"/>
                    <a:gd name="connsiteX1" fmla="*/ 8291 w 280244"/>
                    <a:gd name="connsiteY1" fmla="*/ 598223 h 1132587"/>
                    <a:gd name="connsiteX2" fmla="*/ 8291 w 280244"/>
                    <a:gd name="connsiteY2" fmla="*/ 1117957 h 1132587"/>
                    <a:gd name="connsiteX3" fmla="*/ 132626 w 280244"/>
                    <a:gd name="connsiteY3" fmla="*/ 1117957 h 1132587"/>
                    <a:gd name="connsiteX4" fmla="*/ 203058 w 280244"/>
                    <a:gd name="connsiteY4" fmla="*/ 598223 h 1132587"/>
                    <a:gd name="connsiteX5" fmla="*/ 280245 w 280244"/>
                    <a:gd name="connsiteY5" fmla="*/ 16596 h 113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244" h="1132587">
                      <a:moveTo>
                        <a:pt x="14497" y="0"/>
                      </a:moveTo>
                      <a:cubicBezTo>
                        <a:pt x="14497" y="0"/>
                        <a:pt x="26944" y="380893"/>
                        <a:pt x="8291" y="598223"/>
                      </a:cubicBezTo>
                      <a:cubicBezTo>
                        <a:pt x="-10363" y="815553"/>
                        <a:pt x="8291" y="1117957"/>
                        <a:pt x="8291" y="1117957"/>
                      </a:cubicBezTo>
                      <a:cubicBezTo>
                        <a:pt x="8291" y="1117957"/>
                        <a:pt x="67955" y="1150875"/>
                        <a:pt x="132626" y="1117957"/>
                      </a:cubicBezTo>
                      <a:cubicBezTo>
                        <a:pt x="132626" y="1117957"/>
                        <a:pt x="203538" y="698144"/>
                        <a:pt x="203058" y="598223"/>
                      </a:cubicBezTo>
                      <a:cubicBezTo>
                        <a:pt x="202612" y="491924"/>
                        <a:pt x="280245" y="16596"/>
                        <a:pt x="280245" y="16596"/>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8" name="Freeform: Shape 6407">
                  <a:extLst>
                    <a:ext uri="{FF2B5EF4-FFF2-40B4-BE49-F238E27FC236}">
                      <a16:creationId xmlns:a16="http://schemas.microsoft.com/office/drawing/2014/main" id="{C0D2AD33-0E84-4969-BB0E-0CE8F278AA3C}"/>
                    </a:ext>
                  </a:extLst>
                </p:cNvPr>
                <p:cNvSpPr/>
                <p:nvPr/>
              </p:nvSpPr>
              <p:spPr>
                <a:xfrm>
                  <a:off x="4046383" y="4495933"/>
                  <a:ext cx="280337" cy="1133101"/>
                </a:xfrm>
                <a:custGeom>
                  <a:avLst/>
                  <a:gdLst>
                    <a:gd name="connsiteX0" fmla="*/ 271920 w 280337"/>
                    <a:gd name="connsiteY0" fmla="*/ 1118471 h 1133101"/>
                    <a:gd name="connsiteX1" fmla="*/ 147653 w 280337"/>
                    <a:gd name="connsiteY1" fmla="*/ 1118471 h 1133101"/>
                    <a:gd name="connsiteX2" fmla="*/ 77187 w 280337"/>
                    <a:gd name="connsiteY2" fmla="*/ 598703 h 1133101"/>
                    <a:gd name="connsiteX3" fmla="*/ 47732 w 280337"/>
                    <a:gd name="connsiteY3" fmla="*/ 330144 h 1133101"/>
                    <a:gd name="connsiteX4" fmla="*/ 0 w 280337"/>
                    <a:gd name="connsiteY4" fmla="*/ 17145 h 1133101"/>
                    <a:gd name="connsiteX5" fmla="*/ 276206 w 280337"/>
                    <a:gd name="connsiteY5" fmla="*/ 0 h 1133101"/>
                    <a:gd name="connsiteX6" fmla="*/ 272091 w 280337"/>
                    <a:gd name="connsiteY6" fmla="*/ 598841 h 1133101"/>
                    <a:gd name="connsiteX7" fmla="*/ 271920 w 280337"/>
                    <a:gd name="connsiteY7" fmla="*/ 1118471 h 113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37" h="1133101">
                      <a:moveTo>
                        <a:pt x="271920" y="1118471"/>
                      </a:moveTo>
                      <a:cubicBezTo>
                        <a:pt x="271920" y="1118471"/>
                        <a:pt x="212289" y="1151390"/>
                        <a:pt x="147653" y="1118471"/>
                      </a:cubicBezTo>
                      <a:cubicBezTo>
                        <a:pt x="147653" y="1118471"/>
                        <a:pt x="76741" y="698624"/>
                        <a:pt x="77187" y="598703"/>
                      </a:cubicBezTo>
                      <a:cubicBezTo>
                        <a:pt x="77393" y="553784"/>
                        <a:pt x="63642" y="443027"/>
                        <a:pt x="47732" y="330144"/>
                      </a:cubicBezTo>
                      <a:cubicBezTo>
                        <a:pt x="25889" y="175839"/>
                        <a:pt x="0" y="17145"/>
                        <a:pt x="0" y="17145"/>
                      </a:cubicBezTo>
                      <a:lnTo>
                        <a:pt x="276206" y="0"/>
                      </a:lnTo>
                      <a:cubicBezTo>
                        <a:pt x="276206" y="0"/>
                        <a:pt x="253437" y="381545"/>
                        <a:pt x="272091" y="598841"/>
                      </a:cubicBezTo>
                      <a:cubicBezTo>
                        <a:pt x="290745" y="816136"/>
                        <a:pt x="271920" y="1118471"/>
                        <a:pt x="271920" y="111847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9" name="Freeform: Shape 6408">
                  <a:extLst>
                    <a:ext uri="{FF2B5EF4-FFF2-40B4-BE49-F238E27FC236}">
                      <a16:creationId xmlns:a16="http://schemas.microsoft.com/office/drawing/2014/main" id="{32681594-E2B6-437B-9ED9-825D7DFE7945}"/>
                    </a:ext>
                  </a:extLst>
                </p:cNvPr>
                <p:cNvSpPr/>
                <p:nvPr/>
              </p:nvSpPr>
              <p:spPr>
                <a:xfrm>
                  <a:off x="3864561" y="3858516"/>
                  <a:ext cx="467535" cy="724102"/>
                </a:xfrm>
                <a:custGeom>
                  <a:avLst/>
                  <a:gdLst>
                    <a:gd name="connsiteX0" fmla="*/ 454736 w 467535"/>
                    <a:gd name="connsiteY0" fmla="*/ 701299 h 724102"/>
                    <a:gd name="connsiteX1" fmla="*/ 229554 w 467535"/>
                    <a:gd name="connsiteY1" fmla="*/ 724102 h 724102"/>
                    <a:gd name="connsiteX2" fmla="*/ 91228 w 467535"/>
                    <a:gd name="connsiteY2" fmla="*/ 713541 h 724102"/>
                    <a:gd name="connsiteX3" fmla="*/ 14281 w 467535"/>
                    <a:gd name="connsiteY3" fmla="*/ 701299 h 724102"/>
                    <a:gd name="connsiteX4" fmla="*/ 4509 w 467535"/>
                    <a:gd name="connsiteY4" fmla="*/ 585673 h 724102"/>
                    <a:gd name="connsiteX5" fmla="*/ 9515 w 467535"/>
                    <a:gd name="connsiteY5" fmla="*/ 331927 h 724102"/>
                    <a:gd name="connsiteX6" fmla="*/ 9995 w 467535"/>
                    <a:gd name="connsiteY6" fmla="*/ 299557 h 724102"/>
                    <a:gd name="connsiteX7" fmla="*/ 66265 w 467535"/>
                    <a:gd name="connsiteY7" fmla="*/ 18379 h 724102"/>
                    <a:gd name="connsiteX8" fmla="*/ 158265 w 467535"/>
                    <a:gd name="connsiteY8" fmla="*/ 0 h 724102"/>
                    <a:gd name="connsiteX9" fmla="*/ 232812 w 467535"/>
                    <a:gd name="connsiteY9" fmla="*/ 56579 h 724102"/>
                    <a:gd name="connsiteX10" fmla="*/ 305198 w 467535"/>
                    <a:gd name="connsiteY10" fmla="*/ 1715 h 724102"/>
                    <a:gd name="connsiteX11" fmla="*/ 418698 w 467535"/>
                    <a:gd name="connsiteY11" fmla="*/ 23592 h 724102"/>
                    <a:gd name="connsiteX12" fmla="*/ 438894 w 467535"/>
                    <a:gd name="connsiteY12" fmla="*/ 363063 h 724102"/>
                    <a:gd name="connsiteX13" fmla="*/ 454736 w 467535"/>
                    <a:gd name="connsiteY13" fmla="*/ 701299 h 72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535" h="724102">
                      <a:moveTo>
                        <a:pt x="454736" y="701299"/>
                      </a:moveTo>
                      <a:cubicBezTo>
                        <a:pt x="454736" y="701299"/>
                        <a:pt x="336984" y="724102"/>
                        <a:pt x="229554" y="724102"/>
                      </a:cubicBezTo>
                      <a:cubicBezTo>
                        <a:pt x="183269" y="723519"/>
                        <a:pt x="137067" y="719987"/>
                        <a:pt x="91228" y="713541"/>
                      </a:cubicBezTo>
                      <a:cubicBezTo>
                        <a:pt x="46445" y="707608"/>
                        <a:pt x="14281" y="701299"/>
                        <a:pt x="14281" y="701299"/>
                      </a:cubicBezTo>
                      <a:cubicBezTo>
                        <a:pt x="14281" y="701299"/>
                        <a:pt x="-9722" y="703391"/>
                        <a:pt x="4509" y="585673"/>
                      </a:cubicBezTo>
                      <a:cubicBezTo>
                        <a:pt x="15241" y="496108"/>
                        <a:pt x="11881" y="415252"/>
                        <a:pt x="9515" y="331927"/>
                      </a:cubicBezTo>
                      <a:cubicBezTo>
                        <a:pt x="9241" y="322669"/>
                        <a:pt x="9515" y="311731"/>
                        <a:pt x="9995" y="299557"/>
                      </a:cubicBezTo>
                      <a:cubicBezTo>
                        <a:pt x="14556" y="202517"/>
                        <a:pt x="43908" y="27878"/>
                        <a:pt x="66265" y="18379"/>
                      </a:cubicBezTo>
                      <a:cubicBezTo>
                        <a:pt x="66265" y="18379"/>
                        <a:pt x="99526" y="6001"/>
                        <a:pt x="158265" y="0"/>
                      </a:cubicBezTo>
                      <a:cubicBezTo>
                        <a:pt x="158265" y="1131"/>
                        <a:pt x="192349" y="50955"/>
                        <a:pt x="232812" y="56579"/>
                      </a:cubicBezTo>
                      <a:cubicBezTo>
                        <a:pt x="257946" y="46600"/>
                        <a:pt x="277697" y="38130"/>
                        <a:pt x="305198" y="1715"/>
                      </a:cubicBezTo>
                      <a:cubicBezTo>
                        <a:pt x="343513" y="6206"/>
                        <a:pt x="381448" y="13544"/>
                        <a:pt x="418698" y="23592"/>
                      </a:cubicBezTo>
                      <a:cubicBezTo>
                        <a:pt x="418698" y="23592"/>
                        <a:pt x="422915" y="42108"/>
                        <a:pt x="438894" y="363063"/>
                      </a:cubicBezTo>
                      <a:cubicBezTo>
                        <a:pt x="445238" y="490381"/>
                        <a:pt x="488615" y="701745"/>
                        <a:pt x="454736" y="70129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0" name="Freeform: Shape 6409">
                  <a:extLst>
                    <a:ext uri="{FF2B5EF4-FFF2-40B4-BE49-F238E27FC236}">
                      <a16:creationId xmlns:a16="http://schemas.microsoft.com/office/drawing/2014/main" id="{FB61BE1E-A633-4F1C-8C3B-112E3EDBB211}"/>
                    </a:ext>
                  </a:extLst>
                </p:cNvPr>
                <p:cNvSpPr/>
                <p:nvPr/>
              </p:nvSpPr>
              <p:spPr>
                <a:xfrm>
                  <a:off x="4094115" y="4693717"/>
                  <a:ext cx="74044" cy="400918"/>
                </a:xfrm>
                <a:custGeom>
                  <a:avLst/>
                  <a:gdLst>
                    <a:gd name="connsiteX0" fmla="*/ 29455 w 74044"/>
                    <a:gd name="connsiteY0" fmla="*/ 400919 h 400918"/>
                    <a:gd name="connsiteX1" fmla="*/ 0 w 74044"/>
                    <a:gd name="connsiteY1" fmla="*/ 132360 h 400918"/>
                    <a:gd name="connsiteX2" fmla="*/ 56819 w 74044"/>
                    <a:gd name="connsiteY2" fmla="*/ 0 h 400918"/>
                    <a:gd name="connsiteX3" fmla="*/ 29455 w 74044"/>
                    <a:gd name="connsiteY3" fmla="*/ 400919 h 400918"/>
                  </a:gdLst>
                  <a:ahLst/>
                  <a:cxnLst>
                    <a:cxn ang="0">
                      <a:pos x="connsiteX0" y="connsiteY0"/>
                    </a:cxn>
                    <a:cxn ang="0">
                      <a:pos x="connsiteX1" y="connsiteY1"/>
                    </a:cxn>
                    <a:cxn ang="0">
                      <a:pos x="connsiteX2" y="connsiteY2"/>
                    </a:cxn>
                    <a:cxn ang="0">
                      <a:pos x="connsiteX3" y="connsiteY3"/>
                    </a:cxn>
                  </a:cxnLst>
                  <a:rect l="l" t="t" r="r" b="b"/>
                  <a:pathLst>
                    <a:path w="74044" h="400918">
                      <a:moveTo>
                        <a:pt x="29455" y="400919"/>
                      </a:moveTo>
                      <a:cubicBezTo>
                        <a:pt x="29661" y="355999"/>
                        <a:pt x="15911" y="245242"/>
                        <a:pt x="0" y="132360"/>
                      </a:cubicBezTo>
                      <a:cubicBezTo>
                        <a:pt x="16528" y="64911"/>
                        <a:pt x="56819" y="0"/>
                        <a:pt x="56819" y="0"/>
                      </a:cubicBezTo>
                      <a:cubicBezTo>
                        <a:pt x="107773" y="142990"/>
                        <a:pt x="29455" y="400919"/>
                        <a:pt x="29455" y="40091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1" name="Freeform: Shape 6410">
                  <a:extLst>
                    <a:ext uri="{FF2B5EF4-FFF2-40B4-BE49-F238E27FC236}">
                      <a16:creationId xmlns:a16="http://schemas.microsoft.com/office/drawing/2014/main" id="{75F20D3B-494E-4FD0-8E10-F0553C8190F7}"/>
                    </a:ext>
                  </a:extLst>
                </p:cNvPr>
                <p:cNvSpPr/>
                <p:nvPr/>
              </p:nvSpPr>
              <p:spPr>
                <a:xfrm>
                  <a:off x="3622113" y="3875147"/>
                  <a:ext cx="314713" cy="647120"/>
                </a:xfrm>
                <a:custGeom>
                  <a:avLst/>
                  <a:gdLst>
                    <a:gd name="connsiteX0" fmla="*/ 143126 w 314713"/>
                    <a:gd name="connsiteY0" fmla="*/ 384082 h 647120"/>
                    <a:gd name="connsiteX1" fmla="*/ 164523 w 314713"/>
                    <a:gd name="connsiteY1" fmla="*/ 442375 h 647120"/>
                    <a:gd name="connsiteX2" fmla="*/ 243390 w 314713"/>
                    <a:gd name="connsiteY2" fmla="*/ 603299 h 647120"/>
                    <a:gd name="connsiteX3" fmla="*/ 228440 w 314713"/>
                    <a:gd name="connsiteY3" fmla="*/ 647121 h 647120"/>
                    <a:gd name="connsiteX4" fmla="*/ 57847 w 314713"/>
                    <a:gd name="connsiteY4" fmla="*/ 483969 h 647120"/>
                    <a:gd name="connsiteX5" fmla="*/ 0 w 314713"/>
                    <a:gd name="connsiteY5" fmla="*/ 389878 h 647120"/>
                    <a:gd name="connsiteX6" fmla="*/ 314714 w 314713"/>
                    <a:gd name="connsiteY6" fmla="*/ 0 h 647120"/>
                    <a:gd name="connsiteX7" fmla="*/ 299352 w 314713"/>
                    <a:gd name="connsiteY7" fmla="*/ 248500 h 647120"/>
                    <a:gd name="connsiteX8" fmla="*/ 143126 w 314713"/>
                    <a:gd name="connsiteY8" fmla="*/ 384082 h 64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3" h="647120">
                      <a:moveTo>
                        <a:pt x="143126" y="384082"/>
                      </a:moveTo>
                      <a:cubicBezTo>
                        <a:pt x="140315" y="386414"/>
                        <a:pt x="149984" y="410691"/>
                        <a:pt x="164523" y="442375"/>
                      </a:cubicBezTo>
                      <a:cubicBezTo>
                        <a:pt x="194219" y="507526"/>
                        <a:pt x="243390" y="603299"/>
                        <a:pt x="243390" y="603299"/>
                      </a:cubicBezTo>
                      <a:cubicBezTo>
                        <a:pt x="239601" y="618283"/>
                        <a:pt x="234602" y="632959"/>
                        <a:pt x="228440" y="647121"/>
                      </a:cubicBezTo>
                      <a:cubicBezTo>
                        <a:pt x="145458" y="581970"/>
                        <a:pt x="91966" y="526489"/>
                        <a:pt x="57847" y="483969"/>
                      </a:cubicBezTo>
                      <a:cubicBezTo>
                        <a:pt x="9841" y="424168"/>
                        <a:pt x="0" y="389878"/>
                        <a:pt x="0" y="389878"/>
                      </a:cubicBezTo>
                      <a:cubicBezTo>
                        <a:pt x="184720" y="13853"/>
                        <a:pt x="314714" y="0"/>
                        <a:pt x="314714" y="0"/>
                      </a:cubicBezTo>
                      <a:lnTo>
                        <a:pt x="299352" y="248500"/>
                      </a:lnTo>
                      <a:cubicBezTo>
                        <a:pt x="299352" y="248500"/>
                        <a:pt x="151665" y="376984"/>
                        <a:pt x="143126" y="38408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2" name="Freeform: Shape 6411">
                  <a:extLst>
                    <a:ext uri="{FF2B5EF4-FFF2-40B4-BE49-F238E27FC236}">
                      <a16:creationId xmlns:a16="http://schemas.microsoft.com/office/drawing/2014/main" id="{BD55B4E6-41D4-447D-B23C-4E6D4426D9E6}"/>
                    </a:ext>
                  </a:extLst>
                </p:cNvPr>
                <p:cNvSpPr/>
                <p:nvPr/>
              </p:nvSpPr>
              <p:spPr>
                <a:xfrm>
                  <a:off x="4197637" y="3864277"/>
                  <a:ext cx="154682" cy="846972"/>
                </a:xfrm>
                <a:custGeom>
                  <a:avLst/>
                  <a:gdLst>
                    <a:gd name="connsiteX0" fmla="*/ 154682 w 154682"/>
                    <a:gd name="connsiteY0" fmla="*/ 793848 h 846972"/>
                    <a:gd name="connsiteX1" fmla="*/ 23283 w 154682"/>
                    <a:gd name="connsiteY1" fmla="*/ 846963 h 846972"/>
                    <a:gd name="connsiteX2" fmla="*/ 0 w 154682"/>
                    <a:gd name="connsiteY2" fmla="*/ 0 h 846972"/>
                    <a:gd name="connsiteX3" fmla="*/ 81816 w 154682"/>
                    <a:gd name="connsiteY3" fmla="*/ 16802 h 846972"/>
                    <a:gd name="connsiteX4" fmla="*/ 130405 w 154682"/>
                    <a:gd name="connsiteY4" fmla="*/ 290196 h 846972"/>
                    <a:gd name="connsiteX5" fmla="*/ 129068 w 154682"/>
                    <a:gd name="connsiteY5" fmla="*/ 384494 h 846972"/>
                    <a:gd name="connsiteX6" fmla="*/ 134828 w 154682"/>
                    <a:gd name="connsiteY6" fmla="*/ 538422 h 846972"/>
                    <a:gd name="connsiteX7" fmla="*/ 154682 w 154682"/>
                    <a:gd name="connsiteY7" fmla="*/ 793848 h 8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82" h="846972">
                      <a:moveTo>
                        <a:pt x="154682" y="793848"/>
                      </a:moveTo>
                      <a:cubicBezTo>
                        <a:pt x="127250" y="848952"/>
                        <a:pt x="23283" y="846963"/>
                        <a:pt x="23283" y="846963"/>
                      </a:cubicBezTo>
                      <a:cubicBezTo>
                        <a:pt x="4218" y="700545"/>
                        <a:pt x="0" y="0"/>
                        <a:pt x="0" y="0"/>
                      </a:cubicBezTo>
                      <a:cubicBezTo>
                        <a:pt x="27576" y="4012"/>
                        <a:pt x="54895" y="9601"/>
                        <a:pt x="81816" y="16802"/>
                      </a:cubicBezTo>
                      <a:cubicBezTo>
                        <a:pt x="115557" y="81953"/>
                        <a:pt x="127490" y="204128"/>
                        <a:pt x="130405" y="290196"/>
                      </a:cubicBezTo>
                      <a:cubicBezTo>
                        <a:pt x="132017" y="338202"/>
                        <a:pt x="130851" y="375236"/>
                        <a:pt x="129068" y="384494"/>
                      </a:cubicBezTo>
                      <a:cubicBezTo>
                        <a:pt x="126427" y="398210"/>
                        <a:pt x="129753" y="463738"/>
                        <a:pt x="134828" y="538422"/>
                      </a:cubicBezTo>
                      <a:cubicBezTo>
                        <a:pt x="142715" y="654836"/>
                        <a:pt x="154682" y="793848"/>
                        <a:pt x="154682" y="79384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3" name="Freeform: Shape 6412">
                  <a:extLst>
                    <a:ext uri="{FF2B5EF4-FFF2-40B4-BE49-F238E27FC236}">
                      <a16:creationId xmlns:a16="http://schemas.microsoft.com/office/drawing/2014/main" id="{CB11ABA0-78C4-43C2-B26E-D0648A03B3C0}"/>
                    </a:ext>
                  </a:extLst>
                </p:cNvPr>
                <p:cNvSpPr/>
                <p:nvPr/>
              </p:nvSpPr>
              <p:spPr>
                <a:xfrm>
                  <a:off x="3838140" y="3862219"/>
                  <a:ext cx="157391" cy="848995"/>
                </a:xfrm>
                <a:custGeom>
                  <a:avLst/>
                  <a:gdLst>
                    <a:gd name="connsiteX0" fmla="*/ 157391 w 157391"/>
                    <a:gd name="connsiteY0" fmla="*/ 0 h 848995"/>
                    <a:gd name="connsiteX1" fmla="*/ 131365 w 157391"/>
                    <a:gd name="connsiteY1" fmla="*/ 848986 h 848995"/>
                    <a:gd name="connsiteX2" fmla="*/ 0 w 157391"/>
                    <a:gd name="connsiteY2" fmla="*/ 795905 h 848995"/>
                    <a:gd name="connsiteX3" fmla="*/ 35936 w 157391"/>
                    <a:gd name="connsiteY3" fmla="*/ 328327 h 848995"/>
                    <a:gd name="connsiteX4" fmla="*/ 88262 w 157391"/>
                    <a:gd name="connsiteY4" fmla="*/ 15671 h 848995"/>
                    <a:gd name="connsiteX5" fmla="*/ 157391 w 157391"/>
                    <a:gd name="connsiteY5" fmla="*/ 0 h 8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91" h="848995">
                      <a:moveTo>
                        <a:pt x="157391" y="0"/>
                      </a:moveTo>
                      <a:cubicBezTo>
                        <a:pt x="157391" y="0"/>
                        <a:pt x="150533" y="702602"/>
                        <a:pt x="131365" y="848986"/>
                      </a:cubicBezTo>
                      <a:cubicBezTo>
                        <a:pt x="131365" y="848986"/>
                        <a:pt x="27535" y="850975"/>
                        <a:pt x="0" y="795905"/>
                      </a:cubicBezTo>
                      <a:cubicBezTo>
                        <a:pt x="0" y="795905"/>
                        <a:pt x="42657" y="363508"/>
                        <a:pt x="35936" y="328327"/>
                      </a:cubicBezTo>
                      <a:cubicBezTo>
                        <a:pt x="31238" y="303809"/>
                        <a:pt x="43411" y="102287"/>
                        <a:pt x="88262" y="15671"/>
                      </a:cubicBezTo>
                      <a:cubicBezTo>
                        <a:pt x="88262" y="15671"/>
                        <a:pt x="127559" y="3498"/>
                        <a:pt x="15739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4" name="Freeform: Shape 6413">
                  <a:extLst>
                    <a:ext uri="{FF2B5EF4-FFF2-40B4-BE49-F238E27FC236}">
                      <a16:creationId xmlns:a16="http://schemas.microsoft.com/office/drawing/2014/main" id="{81AE942F-7DA3-4277-AF97-00B4FDCB2DBE}"/>
                    </a:ext>
                  </a:extLst>
                </p:cNvPr>
                <p:cNvSpPr/>
                <p:nvPr/>
              </p:nvSpPr>
              <p:spPr>
                <a:xfrm>
                  <a:off x="3849060" y="4457869"/>
                  <a:ext cx="85943" cy="68124"/>
                </a:xfrm>
                <a:custGeom>
                  <a:avLst/>
                  <a:gdLst>
                    <a:gd name="connsiteX0" fmla="*/ 6739 w 85943"/>
                    <a:gd name="connsiteY0" fmla="*/ 25274 h 68124"/>
                    <a:gd name="connsiteX1" fmla="*/ 69764 w 85943"/>
                    <a:gd name="connsiteY1" fmla="*/ 7066 h 68124"/>
                    <a:gd name="connsiteX2" fmla="*/ 77205 w 85943"/>
                    <a:gd name="connsiteY2" fmla="*/ 64262 h 68124"/>
                    <a:gd name="connsiteX3" fmla="*/ 29953 w 85943"/>
                    <a:gd name="connsiteY3" fmla="*/ 55140 h 68124"/>
                    <a:gd name="connsiteX4" fmla="*/ 1630 w 85943"/>
                    <a:gd name="connsiteY4" fmla="*/ 64364 h 68124"/>
                    <a:gd name="connsiteX5" fmla="*/ 6739 w 85943"/>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43" h="68124">
                      <a:moveTo>
                        <a:pt x="6739" y="25274"/>
                      </a:moveTo>
                      <a:cubicBezTo>
                        <a:pt x="6739" y="25274"/>
                        <a:pt x="51522" y="-16149"/>
                        <a:pt x="69764" y="7066"/>
                      </a:cubicBezTo>
                      <a:cubicBezTo>
                        <a:pt x="88007" y="30280"/>
                        <a:pt x="91298" y="66730"/>
                        <a:pt x="77205" y="64262"/>
                      </a:cubicBezTo>
                      <a:cubicBezTo>
                        <a:pt x="63112" y="61792"/>
                        <a:pt x="34103" y="48488"/>
                        <a:pt x="29953" y="55140"/>
                      </a:cubicBezTo>
                      <a:cubicBezTo>
                        <a:pt x="25804" y="61792"/>
                        <a:pt x="7253" y="74446"/>
                        <a:pt x="1630" y="64364"/>
                      </a:cubicBezTo>
                      <a:cubicBezTo>
                        <a:pt x="-3994" y="54283"/>
                        <a:pt x="6739" y="25274"/>
                        <a:pt x="6739"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5" name="Freeform: Shape 6414">
                  <a:extLst>
                    <a:ext uri="{FF2B5EF4-FFF2-40B4-BE49-F238E27FC236}">
                      <a16:creationId xmlns:a16="http://schemas.microsoft.com/office/drawing/2014/main" id="{84922035-BDFD-4D07-B47B-078AB4D7D453}"/>
                    </a:ext>
                  </a:extLst>
                </p:cNvPr>
                <p:cNvSpPr/>
                <p:nvPr/>
              </p:nvSpPr>
              <p:spPr>
                <a:xfrm>
                  <a:off x="3680098" y="4317350"/>
                  <a:ext cx="185543" cy="204745"/>
                </a:xfrm>
                <a:custGeom>
                  <a:avLst/>
                  <a:gdLst>
                    <a:gd name="connsiteX0" fmla="*/ 185543 w 185543"/>
                    <a:gd name="connsiteY0" fmla="*/ 160923 h 204745"/>
                    <a:gd name="connsiteX1" fmla="*/ 170593 w 185543"/>
                    <a:gd name="connsiteY1" fmla="*/ 204746 h 204745"/>
                    <a:gd name="connsiteX2" fmla="*/ 0 w 185543"/>
                    <a:gd name="connsiteY2" fmla="*/ 41594 h 204745"/>
                    <a:gd name="connsiteX3" fmla="*/ 106539 w 185543"/>
                    <a:gd name="connsiteY3" fmla="*/ 0 h 204745"/>
                    <a:gd name="connsiteX4" fmla="*/ 185543 w 185543"/>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43" h="204745">
                      <a:moveTo>
                        <a:pt x="185543" y="160923"/>
                      </a:moveTo>
                      <a:cubicBezTo>
                        <a:pt x="181754" y="175908"/>
                        <a:pt x="176755" y="190584"/>
                        <a:pt x="170593" y="204746"/>
                      </a:cubicBezTo>
                      <a:cubicBezTo>
                        <a:pt x="87611" y="139595"/>
                        <a:pt x="34118" y="84113"/>
                        <a:pt x="0" y="41594"/>
                      </a:cubicBezTo>
                      <a:cubicBezTo>
                        <a:pt x="25718" y="39674"/>
                        <a:pt x="63299" y="30484"/>
                        <a:pt x="106539" y="0"/>
                      </a:cubicBezTo>
                      <a:cubicBezTo>
                        <a:pt x="136234" y="65117"/>
                        <a:pt x="185543" y="160923"/>
                        <a:pt x="185543"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6" name="Freeform: Shape 6415">
                  <a:extLst>
                    <a:ext uri="{FF2B5EF4-FFF2-40B4-BE49-F238E27FC236}">
                      <a16:creationId xmlns:a16="http://schemas.microsoft.com/office/drawing/2014/main" id="{77AB83F5-D3E1-4956-B941-84DD1EBDF97E}"/>
                    </a:ext>
                  </a:extLst>
                </p:cNvPr>
                <p:cNvSpPr/>
                <p:nvPr/>
              </p:nvSpPr>
              <p:spPr>
                <a:xfrm>
                  <a:off x="4270434" y="3878747"/>
                  <a:ext cx="308678" cy="643485"/>
                </a:xfrm>
                <a:custGeom>
                  <a:avLst/>
                  <a:gdLst>
                    <a:gd name="connsiteX0" fmla="*/ 308679 w 308678"/>
                    <a:gd name="connsiteY0" fmla="*/ 386243 h 643485"/>
                    <a:gd name="connsiteX1" fmla="*/ 250831 w 308678"/>
                    <a:gd name="connsiteY1" fmla="*/ 480334 h 643485"/>
                    <a:gd name="connsiteX2" fmla="*/ 80239 w 308678"/>
                    <a:gd name="connsiteY2" fmla="*/ 643486 h 643485"/>
                    <a:gd name="connsiteX3" fmla="*/ 65254 w 308678"/>
                    <a:gd name="connsiteY3" fmla="*/ 599664 h 643485"/>
                    <a:gd name="connsiteX4" fmla="*/ 144121 w 308678"/>
                    <a:gd name="connsiteY4" fmla="*/ 438740 h 643485"/>
                    <a:gd name="connsiteX5" fmla="*/ 165552 w 308678"/>
                    <a:gd name="connsiteY5" fmla="*/ 380447 h 643485"/>
                    <a:gd name="connsiteX6" fmla="*/ 28392 w 308678"/>
                    <a:gd name="connsiteY6" fmla="*/ 261461 h 643485"/>
                    <a:gd name="connsiteX7" fmla="*/ 9258 w 308678"/>
                    <a:gd name="connsiteY7" fmla="*/ 244831 h 643485"/>
                    <a:gd name="connsiteX8" fmla="*/ 0 w 308678"/>
                    <a:gd name="connsiteY8" fmla="*/ 0 h 643485"/>
                    <a:gd name="connsiteX9" fmla="*/ 308679 w 308678"/>
                    <a:gd name="connsiteY9" fmla="*/ 386243 h 6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78" h="643485">
                      <a:moveTo>
                        <a:pt x="308679" y="386243"/>
                      </a:moveTo>
                      <a:cubicBezTo>
                        <a:pt x="308679" y="386243"/>
                        <a:pt x="298837" y="420533"/>
                        <a:pt x="250831" y="480334"/>
                      </a:cubicBezTo>
                      <a:cubicBezTo>
                        <a:pt x="216541" y="522854"/>
                        <a:pt x="163186" y="578301"/>
                        <a:pt x="80239" y="643486"/>
                      </a:cubicBezTo>
                      <a:cubicBezTo>
                        <a:pt x="74053" y="629324"/>
                        <a:pt x="69043" y="614648"/>
                        <a:pt x="65254" y="599664"/>
                      </a:cubicBezTo>
                      <a:cubicBezTo>
                        <a:pt x="65254" y="599664"/>
                        <a:pt x="114563" y="503652"/>
                        <a:pt x="144121" y="438740"/>
                      </a:cubicBezTo>
                      <a:cubicBezTo>
                        <a:pt x="158557" y="407091"/>
                        <a:pt x="168364" y="382814"/>
                        <a:pt x="165552" y="380447"/>
                      </a:cubicBezTo>
                      <a:cubicBezTo>
                        <a:pt x="158900" y="374927"/>
                        <a:pt x="68614" y="296471"/>
                        <a:pt x="28392" y="261461"/>
                      </a:cubicBezTo>
                      <a:lnTo>
                        <a:pt x="9258" y="244831"/>
                      </a:lnTo>
                      <a:lnTo>
                        <a:pt x="0" y="0"/>
                      </a:lnTo>
                      <a:cubicBezTo>
                        <a:pt x="0" y="0"/>
                        <a:pt x="123958" y="10218"/>
                        <a:pt x="308679" y="38624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7" name="Freeform: Shape 6416">
                  <a:extLst>
                    <a:ext uri="{FF2B5EF4-FFF2-40B4-BE49-F238E27FC236}">
                      <a16:creationId xmlns:a16="http://schemas.microsoft.com/office/drawing/2014/main" id="{8CFEF041-EEA4-4337-AE1A-1772E9E0D1D9}"/>
                    </a:ext>
                  </a:extLst>
                </p:cNvPr>
                <p:cNvSpPr/>
                <p:nvPr/>
              </p:nvSpPr>
              <p:spPr>
                <a:xfrm>
                  <a:off x="4266338" y="4457869"/>
                  <a:ext cx="85960" cy="68124"/>
                </a:xfrm>
                <a:custGeom>
                  <a:avLst/>
                  <a:gdLst>
                    <a:gd name="connsiteX0" fmla="*/ 79191 w 85960"/>
                    <a:gd name="connsiteY0" fmla="*/ 25274 h 68124"/>
                    <a:gd name="connsiteX1" fmla="*/ 16200 w 85960"/>
                    <a:gd name="connsiteY1" fmla="*/ 7066 h 68124"/>
                    <a:gd name="connsiteX2" fmla="*/ 8725 w 85960"/>
                    <a:gd name="connsiteY2" fmla="*/ 64262 h 68124"/>
                    <a:gd name="connsiteX3" fmla="*/ 55977 w 85960"/>
                    <a:gd name="connsiteY3" fmla="*/ 55140 h 68124"/>
                    <a:gd name="connsiteX4" fmla="*/ 84334 w 85960"/>
                    <a:gd name="connsiteY4" fmla="*/ 64364 h 68124"/>
                    <a:gd name="connsiteX5" fmla="*/ 79191 w 85960"/>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60" h="68124">
                      <a:moveTo>
                        <a:pt x="79191" y="25274"/>
                      </a:moveTo>
                      <a:cubicBezTo>
                        <a:pt x="79191" y="25274"/>
                        <a:pt x="34442" y="-16149"/>
                        <a:pt x="16200" y="7066"/>
                      </a:cubicBezTo>
                      <a:cubicBezTo>
                        <a:pt x="-2042" y="30280"/>
                        <a:pt x="-5368" y="66730"/>
                        <a:pt x="8725" y="64262"/>
                      </a:cubicBezTo>
                      <a:cubicBezTo>
                        <a:pt x="22818" y="61792"/>
                        <a:pt x="51828" y="48488"/>
                        <a:pt x="55977" y="55140"/>
                      </a:cubicBezTo>
                      <a:cubicBezTo>
                        <a:pt x="60126" y="61792"/>
                        <a:pt x="78711" y="74446"/>
                        <a:pt x="84334" y="64364"/>
                      </a:cubicBezTo>
                      <a:cubicBezTo>
                        <a:pt x="89958" y="54283"/>
                        <a:pt x="79191" y="25274"/>
                        <a:pt x="79191"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8" name="Freeform: Shape 6417">
                  <a:extLst>
                    <a:ext uri="{FF2B5EF4-FFF2-40B4-BE49-F238E27FC236}">
                      <a16:creationId xmlns:a16="http://schemas.microsoft.com/office/drawing/2014/main" id="{D58C7BAC-FB35-4D4B-B1BB-4D016150990E}"/>
                    </a:ext>
                  </a:extLst>
                </p:cNvPr>
                <p:cNvSpPr/>
                <p:nvPr/>
              </p:nvSpPr>
              <p:spPr>
                <a:xfrm>
                  <a:off x="4335688" y="4317350"/>
                  <a:ext cx="185577" cy="204745"/>
                </a:xfrm>
                <a:custGeom>
                  <a:avLst/>
                  <a:gdLst>
                    <a:gd name="connsiteX0" fmla="*/ 0 w 185577"/>
                    <a:gd name="connsiteY0" fmla="*/ 160923 h 204745"/>
                    <a:gd name="connsiteX1" fmla="*/ 14985 w 185577"/>
                    <a:gd name="connsiteY1" fmla="*/ 204746 h 204745"/>
                    <a:gd name="connsiteX2" fmla="*/ 185577 w 185577"/>
                    <a:gd name="connsiteY2" fmla="*/ 41594 h 204745"/>
                    <a:gd name="connsiteX3" fmla="*/ 79004 w 185577"/>
                    <a:gd name="connsiteY3" fmla="*/ 0 h 204745"/>
                    <a:gd name="connsiteX4" fmla="*/ 0 w 185577"/>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7" h="204745">
                      <a:moveTo>
                        <a:pt x="0" y="160923"/>
                      </a:moveTo>
                      <a:cubicBezTo>
                        <a:pt x="3789" y="175908"/>
                        <a:pt x="8799" y="190584"/>
                        <a:pt x="14985" y="204746"/>
                      </a:cubicBezTo>
                      <a:cubicBezTo>
                        <a:pt x="97932" y="139595"/>
                        <a:pt x="151425" y="84113"/>
                        <a:pt x="185577" y="41594"/>
                      </a:cubicBezTo>
                      <a:cubicBezTo>
                        <a:pt x="159826" y="39674"/>
                        <a:pt x="122244" y="30484"/>
                        <a:pt x="79004" y="0"/>
                      </a:cubicBezTo>
                      <a:cubicBezTo>
                        <a:pt x="49240" y="65117"/>
                        <a:pt x="0" y="160923"/>
                        <a:pt x="0"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9" name="Freeform: Shape 6418">
                  <a:extLst>
                    <a:ext uri="{FF2B5EF4-FFF2-40B4-BE49-F238E27FC236}">
                      <a16:creationId xmlns:a16="http://schemas.microsoft.com/office/drawing/2014/main" id="{E9F382B0-5111-404A-9776-B9DCCBA3C65A}"/>
                    </a:ext>
                  </a:extLst>
                </p:cNvPr>
                <p:cNvSpPr/>
                <p:nvPr/>
              </p:nvSpPr>
              <p:spPr>
                <a:xfrm>
                  <a:off x="4016252" y="3644733"/>
                  <a:ext cx="73373" cy="46008"/>
                </a:xfrm>
                <a:custGeom>
                  <a:avLst/>
                  <a:gdLst>
                    <a:gd name="connsiteX0" fmla="*/ 39698 w 73373"/>
                    <a:gd name="connsiteY0" fmla="*/ 46002 h 46008"/>
                    <a:gd name="connsiteX1" fmla="*/ 539 w 73373"/>
                    <a:gd name="connsiteY1" fmla="*/ 23096 h 46008"/>
                    <a:gd name="connsiteX2" fmla="*/ 3968 w 73373"/>
                    <a:gd name="connsiteY2" fmla="*/ 7289 h 46008"/>
                    <a:gd name="connsiteX3" fmla="*/ 21113 w 73373"/>
                    <a:gd name="connsiteY3" fmla="*/ 19 h 46008"/>
                    <a:gd name="connsiteX4" fmla="*/ 57049 w 73373"/>
                    <a:gd name="connsiteY4" fmla="*/ 19 h 46008"/>
                    <a:gd name="connsiteX5" fmla="*/ 71245 w 73373"/>
                    <a:gd name="connsiteY5" fmla="*/ 5883 h 46008"/>
                    <a:gd name="connsiteX6" fmla="*/ 70594 w 73373"/>
                    <a:gd name="connsiteY6" fmla="*/ 26080 h 46008"/>
                    <a:gd name="connsiteX7" fmla="*/ 46385 w 73373"/>
                    <a:gd name="connsiteY7" fmla="*/ 45693 h 46008"/>
                    <a:gd name="connsiteX8" fmla="*/ 39698 w 73373"/>
                    <a:gd name="connsiteY8" fmla="*/ 46002 h 46008"/>
                    <a:gd name="connsiteX9" fmla="*/ 20976 w 73373"/>
                    <a:gd name="connsiteY9" fmla="*/ 2385 h 46008"/>
                    <a:gd name="connsiteX10" fmla="*/ 5717 w 73373"/>
                    <a:gd name="connsiteY10" fmla="*/ 8797 h 46008"/>
                    <a:gd name="connsiteX11" fmla="*/ 2837 w 73373"/>
                    <a:gd name="connsiteY11" fmla="*/ 22513 h 46008"/>
                    <a:gd name="connsiteX12" fmla="*/ 26120 w 73373"/>
                    <a:gd name="connsiteY12" fmla="*/ 42299 h 46008"/>
                    <a:gd name="connsiteX13" fmla="*/ 46042 w 73373"/>
                    <a:gd name="connsiteY13" fmla="*/ 43225 h 46008"/>
                    <a:gd name="connsiteX14" fmla="*/ 46042 w 73373"/>
                    <a:gd name="connsiteY14" fmla="*/ 43225 h 46008"/>
                    <a:gd name="connsiteX15" fmla="*/ 68159 w 73373"/>
                    <a:gd name="connsiteY15" fmla="*/ 25051 h 46008"/>
                    <a:gd name="connsiteX16" fmla="*/ 68982 w 73373"/>
                    <a:gd name="connsiteY16" fmla="*/ 7083 h 46008"/>
                    <a:gd name="connsiteX17" fmla="*/ 56775 w 73373"/>
                    <a:gd name="connsiteY17" fmla="*/ 2282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73" h="46008">
                      <a:moveTo>
                        <a:pt x="39698" y="46002"/>
                      </a:moveTo>
                      <a:cubicBezTo>
                        <a:pt x="28005" y="46002"/>
                        <a:pt x="4620" y="43396"/>
                        <a:pt x="539" y="23096"/>
                      </a:cubicBezTo>
                      <a:cubicBezTo>
                        <a:pt x="-829" y="17576"/>
                        <a:pt x="440" y="11746"/>
                        <a:pt x="3968" y="7289"/>
                      </a:cubicBezTo>
                      <a:cubicBezTo>
                        <a:pt x="8309" y="2419"/>
                        <a:pt x="14598" y="-255"/>
                        <a:pt x="21113" y="19"/>
                      </a:cubicBezTo>
                      <a:lnTo>
                        <a:pt x="57049" y="19"/>
                      </a:lnTo>
                      <a:cubicBezTo>
                        <a:pt x="63907" y="19"/>
                        <a:pt x="68639" y="2008"/>
                        <a:pt x="71245" y="5883"/>
                      </a:cubicBezTo>
                      <a:cubicBezTo>
                        <a:pt x="75566" y="12398"/>
                        <a:pt x="72240" y="22170"/>
                        <a:pt x="70594" y="26080"/>
                      </a:cubicBezTo>
                      <a:cubicBezTo>
                        <a:pt x="65004" y="39453"/>
                        <a:pt x="57323" y="45693"/>
                        <a:pt x="46385" y="45693"/>
                      </a:cubicBezTo>
                      <a:cubicBezTo>
                        <a:pt x="44163" y="45934"/>
                        <a:pt x="41931" y="46036"/>
                        <a:pt x="39698" y="46002"/>
                      </a:cubicBezTo>
                      <a:close/>
                      <a:moveTo>
                        <a:pt x="20976" y="2385"/>
                      </a:moveTo>
                      <a:cubicBezTo>
                        <a:pt x="15184" y="2145"/>
                        <a:pt x="9585" y="4477"/>
                        <a:pt x="5717" y="8797"/>
                      </a:cubicBezTo>
                      <a:cubicBezTo>
                        <a:pt x="2710" y="12672"/>
                        <a:pt x="1650" y="17747"/>
                        <a:pt x="2837" y="22513"/>
                      </a:cubicBezTo>
                      <a:cubicBezTo>
                        <a:pt x="4963" y="32800"/>
                        <a:pt x="12781" y="39658"/>
                        <a:pt x="26120" y="42299"/>
                      </a:cubicBezTo>
                      <a:cubicBezTo>
                        <a:pt x="32686" y="43533"/>
                        <a:pt x="39390" y="43842"/>
                        <a:pt x="46042" y="43225"/>
                      </a:cubicBezTo>
                      <a:lnTo>
                        <a:pt x="46042" y="43225"/>
                      </a:lnTo>
                      <a:cubicBezTo>
                        <a:pt x="55952" y="43225"/>
                        <a:pt x="62981" y="37464"/>
                        <a:pt x="68159" y="25051"/>
                      </a:cubicBezTo>
                      <a:cubicBezTo>
                        <a:pt x="69325" y="22308"/>
                        <a:pt x="72788" y="12809"/>
                        <a:pt x="68982" y="7083"/>
                      </a:cubicBezTo>
                      <a:cubicBezTo>
                        <a:pt x="66890" y="3894"/>
                        <a:pt x="62776" y="2282"/>
                        <a:pt x="56775" y="22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0" name="Freeform: Shape 6419">
                  <a:extLst>
                    <a:ext uri="{FF2B5EF4-FFF2-40B4-BE49-F238E27FC236}">
                      <a16:creationId xmlns:a16="http://schemas.microsoft.com/office/drawing/2014/main" id="{ACB2290E-884D-461B-806F-A06CB06F1829}"/>
                    </a:ext>
                  </a:extLst>
                </p:cNvPr>
                <p:cNvSpPr/>
                <p:nvPr/>
              </p:nvSpPr>
              <p:spPr>
                <a:xfrm>
                  <a:off x="4105255" y="3644733"/>
                  <a:ext cx="73365" cy="46008"/>
                </a:xfrm>
                <a:custGeom>
                  <a:avLst/>
                  <a:gdLst>
                    <a:gd name="connsiteX0" fmla="*/ 33540 w 73365"/>
                    <a:gd name="connsiteY0" fmla="*/ 46002 h 46008"/>
                    <a:gd name="connsiteX1" fmla="*/ 26990 w 73365"/>
                    <a:gd name="connsiteY1" fmla="*/ 45693 h 46008"/>
                    <a:gd name="connsiteX2" fmla="*/ 2747 w 73365"/>
                    <a:gd name="connsiteY2" fmla="*/ 26080 h 46008"/>
                    <a:gd name="connsiteX3" fmla="*/ 2130 w 73365"/>
                    <a:gd name="connsiteY3" fmla="*/ 5883 h 46008"/>
                    <a:gd name="connsiteX4" fmla="*/ 16326 w 73365"/>
                    <a:gd name="connsiteY4" fmla="*/ 19 h 46008"/>
                    <a:gd name="connsiteX5" fmla="*/ 52262 w 73365"/>
                    <a:gd name="connsiteY5" fmla="*/ 19 h 46008"/>
                    <a:gd name="connsiteX6" fmla="*/ 69407 w 73365"/>
                    <a:gd name="connsiteY6" fmla="*/ 7289 h 46008"/>
                    <a:gd name="connsiteX7" fmla="*/ 72836 w 73365"/>
                    <a:gd name="connsiteY7" fmla="*/ 23096 h 46008"/>
                    <a:gd name="connsiteX8" fmla="*/ 33540 w 73365"/>
                    <a:gd name="connsiteY8" fmla="*/ 46002 h 46008"/>
                    <a:gd name="connsiteX9" fmla="*/ 16395 w 73365"/>
                    <a:gd name="connsiteY9" fmla="*/ 2385 h 46008"/>
                    <a:gd name="connsiteX10" fmla="*/ 4187 w 73365"/>
                    <a:gd name="connsiteY10" fmla="*/ 7186 h 46008"/>
                    <a:gd name="connsiteX11" fmla="*/ 5010 w 73365"/>
                    <a:gd name="connsiteY11" fmla="*/ 25154 h 46008"/>
                    <a:gd name="connsiteX12" fmla="*/ 27128 w 73365"/>
                    <a:gd name="connsiteY12" fmla="*/ 43328 h 46008"/>
                    <a:gd name="connsiteX13" fmla="*/ 27128 w 73365"/>
                    <a:gd name="connsiteY13" fmla="*/ 43328 h 46008"/>
                    <a:gd name="connsiteX14" fmla="*/ 47050 w 73365"/>
                    <a:gd name="connsiteY14" fmla="*/ 42402 h 46008"/>
                    <a:gd name="connsiteX15" fmla="*/ 70333 w 73365"/>
                    <a:gd name="connsiteY15" fmla="*/ 22616 h 46008"/>
                    <a:gd name="connsiteX16" fmla="*/ 67452 w 73365"/>
                    <a:gd name="connsiteY16" fmla="*/ 8900 h 46008"/>
                    <a:gd name="connsiteX17" fmla="*/ 52193 w 73365"/>
                    <a:gd name="connsiteY17" fmla="*/ 2488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65" h="46008">
                      <a:moveTo>
                        <a:pt x="33540" y="46002"/>
                      </a:moveTo>
                      <a:cubicBezTo>
                        <a:pt x="31352" y="46036"/>
                        <a:pt x="29164" y="45934"/>
                        <a:pt x="26990" y="45693"/>
                      </a:cubicBezTo>
                      <a:cubicBezTo>
                        <a:pt x="16052" y="45693"/>
                        <a:pt x="8371" y="39453"/>
                        <a:pt x="2747" y="26080"/>
                      </a:cubicBezTo>
                      <a:cubicBezTo>
                        <a:pt x="1136" y="22170"/>
                        <a:pt x="-2190" y="12364"/>
                        <a:pt x="2130" y="5883"/>
                      </a:cubicBezTo>
                      <a:cubicBezTo>
                        <a:pt x="4702" y="2008"/>
                        <a:pt x="9502" y="19"/>
                        <a:pt x="16326" y="19"/>
                      </a:cubicBezTo>
                      <a:lnTo>
                        <a:pt x="52262" y="19"/>
                      </a:lnTo>
                      <a:cubicBezTo>
                        <a:pt x="58777" y="-255"/>
                        <a:pt x="65066" y="2419"/>
                        <a:pt x="69407" y="7289"/>
                      </a:cubicBezTo>
                      <a:cubicBezTo>
                        <a:pt x="72922" y="11746"/>
                        <a:pt x="74187" y="17576"/>
                        <a:pt x="72836" y="23096"/>
                      </a:cubicBezTo>
                      <a:cubicBezTo>
                        <a:pt x="68618" y="43396"/>
                        <a:pt x="45233" y="46002"/>
                        <a:pt x="33540" y="46002"/>
                      </a:cubicBezTo>
                      <a:close/>
                      <a:moveTo>
                        <a:pt x="16395" y="2385"/>
                      </a:moveTo>
                      <a:cubicBezTo>
                        <a:pt x="10394" y="2385"/>
                        <a:pt x="6279" y="3997"/>
                        <a:pt x="4187" y="7186"/>
                      </a:cubicBezTo>
                      <a:cubicBezTo>
                        <a:pt x="347" y="12912"/>
                        <a:pt x="3845" y="22410"/>
                        <a:pt x="5010" y="25154"/>
                      </a:cubicBezTo>
                      <a:cubicBezTo>
                        <a:pt x="10188" y="37567"/>
                        <a:pt x="17218" y="43328"/>
                        <a:pt x="27128" y="43328"/>
                      </a:cubicBezTo>
                      <a:lnTo>
                        <a:pt x="27128" y="43328"/>
                      </a:lnTo>
                      <a:cubicBezTo>
                        <a:pt x="33780" y="43945"/>
                        <a:pt x="40483" y="43636"/>
                        <a:pt x="47050" y="42402"/>
                      </a:cubicBezTo>
                      <a:cubicBezTo>
                        <a:pt x="60389" y="39693"/>
                        <a:pt x="68207" y="33006"/>
                        <a:pt x="70333" y="22616"/>
                      </a:cubicBezTo>
                      <a:cubicBezTo>
                        <a:pt x="71519" y="17850"/>
                        <a:pt x="70460" y="12775"/>
                        <a:pt x="67452" y="8900"/>
                      </a:cubicBezTo>
                      <a:cubicBezTo>
                        <a:pt x="63585" y="4580"/>
                        <a:pt x="57985" y="2248"/>
                        <a:pt x="52193" y="248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1" name="Freeform: Shape 6420">
                  <a:extLst>
                    <a:ext uri="{FF2B5EF4-FFF2-40B4-BE49-F238E27FC236}">
                      <a16:creationId xmlns:a16="http://schemas.microsoft.com/office/drawing/2014/main" id="{CB028EEC-5B87-4D9E-B7B9-2AF5495FA5F2}"/>
                    </a:ext>
                  </a:extLst>
                </p:cNvPr>
                <p:cNvSpPr/>
                <p:nvPr/>
              </p:nvSpPr>
              <p:spPr>
                <a:xfrm>
                  <a:off x="4083049" y="3655686"/>
                  <a:ext cx="28791" cy="5698"/>
                </a:xfrm>
                <a:custGeom>
                  <a:avLst/>
                  <a:gdLst>
                    <a:gd name="connsiteX0" fmla="*/ 1465 w 28791"/>
                    <a:gd name="connsiteY0" fmla="*/ 5697 h 5698"/>
                    <a:gd name="connsiteX1" fmla="*/ 1 w 28791"/>
                    <a:gd name="connsiteY1" fmla="*/ 4360 h 5698"/>
                    <a:gd name="connsiteX2" fmla="*/ 882 w 28791"/>
                    <a:gd name="connsiteY2" fmla="*/ 2988 h 5698"/>
                    <a:gd name="connsiteX3" fmla="*/ 28040 w 28791"/>
                    <a:gd name="connsiteY3" fmla="*/ 2988 h 5698"/>
                    <a:gd name="connsiteX4" fmla="*/ 28623 w 28791"/>
                    <a:gd name="connsiteY4" fmla="*/ 4908 h 5698"/>
                    <a:gd name="connsiteX5" fmla="*/ 26703 w 28791"/>
                    <a:gd name="connsiteY5" fmla="*/ 5491 h 5698"/>
                    <a:gd name="connsiteX6" fmla="*/ 2048 w 28791"/>
                    <a:gd name="connsiteY6" fmla="*/ 5491 h 5698"/>
                    <a:gd name="connsiteX7" fmla="*/ 1465 w 28791"/>
                    <a:gd name="connsiteY7" fmla="*/ 5697 h 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1" h="5698">
                      <a:moveTo>
                        <a:pt x="1465" y="5697"/>
                      </a:moveTo>
                      <a:cubicBezTo>
                        <a:pt x="690" y="5731"/>
                        <a:pt x="35" y="5114"/>
                        <a:pt x="1" y="4360"/>
                      </a:cubicBezTo>
                      <a:cubicBezTo>
                        <a:pt x="-23" y="3742"/>
                        <a:pt x="330" y="3194"/>
                        <a:pt x="882" y="2988"/>
                      </a:cubicBezTo>
                      <a:cubicBezTo>
                        <a:pt x="1465" y="2714"/>
                        <a:pt x="15558" y="-3596"/>
                        <a:pt x="28040" y="2988"/>
                      </a:cubicBezTo>
                      <a:cubicBezTo>
                        <a:pt x="28733" y="3365"/>
                        <a:pt x="28993" y="4222"/>
                        <a:pt x="28623" y="4908"/>
                      </a:cubicBezTo>
                      <a:cubicBezTo>
                        <a:pt x="28253" y="5594"/>
                        <a:pt x="27395" y="5868"/>
                        <a:pt x="26703" y="5491"/>
                      </a:cubicBezTo>
                      <a:cubicBezTo>
                        <a:pt x="15421" y="-475"/>
                        <a:pt x="2185" y="5491"/>
                        <a:pt x="2048" y="5491"/>
                      </a:cubicBezTo>
                      <a:cubicBezTo>
                        <a:pt x="1873" y="5594"/>
                        <a:pt x="1674" y="5663"/>
                        <a:pt x="1465" y="5697"/>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2" name="Freeform: Shape 6421">
                  <a:extLst>
                    <a:ext uri="{FF2B5EF4-FFF2-40B4-BE49-F238E27FC236}">
                      <a16:creationId xmlns:a16="http://schemas.microsoft.com/office/drawing/2014/main" id="{CDFC0439-5792-4D4E-8FD9-26F9433DF54A}"/>
                    </a:ext>
                  </a:extLst>
                </p:cNvPr>
                <p:cNvSpPr/>
                <p:nvPr/>
              </p:nvSpPr>
              <p:spPr>
                <a:xfrm>
                  <a:off x="7818671" y="3169527"/>
                  <a:ext cx="135503" cy="443232"/>
                </a:xfrm>
                <a:custGeom>
                  <a:avLst/>
                  <a:gdLst>
                    <a:gd name="connsiteX0" fmla="*/ 135504 w 135503"/>
                    <a:gd name="connsiteY0" fmla="*/ 438089 h 443232"/>
                    <a:gd name="connsiteX1" fmla="*/ 107660 w 135503"/>
                    <a:gd name="connsiteY1" fmla="*/ 443232 h 443232"/>
                    <a:gd name="connsiteX2" fmla="*/ 29308 w 135503"/>
                    <a:gd name="connsiteY2" fmla="*/ 289991 h 443232"/>
                    <a:gd name="connsiteX3" fmla="*/ 38909 w 135503"/>
                    <a:gd name="connsiteY3" fmla="*/ 12756 h 443232"/>
                    <a:gd name="connsiteX4" fmla="*/ 50773 w 135503"/>
                    <a:gd name="connsiteY4" fmla="*/ 446 h 443232"/>
                    <a:gd name="connsiteX5" fmla="*/ 51219 w 135503"/>
                    <a:gd name="connsiteY5" fmla="*/ 0 h 443232"/>
                    <a:gd name="connsiteX6" fmla="*/ 51596 w 135503"/>
                    <a:gd name="connsiteY6" fmla="*/ 652 h 443232"/>
                    <a:gd name="connsiteX7" fmla="*/ 67095 w 135503"/>
                    <a:gd name="connsiteY7" fmla="*/ 40394 h 443232"/>
                    <a:gd name="connsiteX8" fmla="*/ 96721 w 135503"/>
                    <a:gd name="connsiteY8" fmla="*/ 282035 h 443232"/>
                    <a:gd name="connsiteX9" fmla="*/ 135504 w 135503"/>
                    <a:gd name="connsiteY9" fmla="*/ 438089 h 4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03" h="443232">
                      <a:moveTo>
                        <a:pt x="135504" y="438089"/>
                      </a:moveTo>
                      <a:lnTo>
                        <a:pt x="107660" y="443232"/>
                      </a:lnTo>
                      <a:cubicBezTo>
                        <a:pt x="107660" y="443232"/>
                        <a:pt x="31502" y="325823"/>
                        <a:pt x="29308" y="289991"/>
                      </a:cubicBezTo>
                      <a:cubicBezTo>
                        <a:pt x="27216" y="255701"/>
                        <a:pt x="-41433" y="106196"/>
                        <a:pt x="38909" y="12756"/>
                      </a:cubicBezTo>
                      <a:cubicBezTo>
                        <a:pt x="42646" y="8435"/>
                        <a:pt x="46590" y="4324"/>
                        <a:pt x="50773" y="446"/>
                      </a:cubicBezTo>
                      <a:cubicBezTo>
                        <a:pt x="50910" y="281"/>
                        <a:pt x="51047" y="130"/>
                        <a:pt x="51219" y="0"/>
                      </a:cubicBezTo>
                      <a:lnTo>
                        <a:pt x="51596" y="652"/>
                      </a:lnTo>
                      <a:cubicBezTo>
                        <a:pt x="53242" y="3360"/>
                        <a:pt x="59620" y="14916"/>
                        <a:pt x="67095" y="40394"/>
                      </a:cubicBezTo>
                      <a:cubicBezTo>
                        <a:pt x="78822" y="80273"/>
                        <a:pt x="93292" y="154271"/>
                        <a:pt x="96721" y="282035"/>
                      </a:cubicBezTo>
                      <a:cubicBezTo>
                        <a:pt x="96721" y="282035"/>
                        <a:pt x="115272" y="391455"/>
                        <a:pt x="135504" y="438089"/>
                      </a:cubicBez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3" name="Freeform: Shape 6422">
                  <a:extLst>
                    <a:ext uri="{FF2B5EF4-FFF2-40B4-BE49-F238E27FC236}">
                      <a16:creationId xmlns:a16="http://schemas.microsoft.com/office/drawing/2014/main" id="{16B48340-06EF-4A21-A592-03AE3B674F70}"/>
                    </a:ext>
                  </a:extLst>
                </p:cNvPr>
                <p:cNvSpPr/>
                <p:nvPr/>
              </p:nvSpPr>
              <p:spPr>
                <a:xfrm>
                  <a:off x="7915358" y="3577853"/>
                  <a:ext cx="69739" cy="111060"/>
                </a:xfrm>
                <a:custGeom>
                  <a:avLst/>
                  <a:gdLst>
                    <a:gd name="connsiteX0" fmla="*/ 38817 w 69739"/>
                    <a:gd name="connsiteY0" fmla="*/ 29763 h 111060"/>
                    <a:gd name="connsiteX1" fmla="*/ 69678 w 69739"/>
                    <a:gd name="connsiteY1" fmla="*/ 77050 h 111060"/>
                    <a:gd name="connsiteX2" fmla="*/ 45675 w 69739"/>
                    <a:gd name="connsiteY2" fmla="*/ 110791 h 111060"/>
                    <a:gd name="connsiteX3" fmla="*/ 38817 w 69739"/>
                    <a:gd name="connsiteY3" fmla="*/ 84250 h 111060"/>
                    <a:gd name="connsiteX4" fmla="*/ 28530 w 69739"/>
                    <a:gd name="connsiteY4" fmla="*/ 66797 h 111060"/>
                    <a:gd name="connsiteX5" fmla="*/ 32713 w 69739"/>
                    <a:gd name="connsiteY5" fmla="*/ 88056 h 111060"/>
                    <a:gd name="connsiteX6" fmla="*/ 25169 w 69739"/>
                    <a:gd name="connsiteY6" fmla="*/ 82810 h 111060"/>
                    <a:gd name="connsiteX7" fmla="*/ 12824 w 69739"/>
                    <a:gd name="connsiteY7" fmla="*/ 56784 h 111060"/>
                    <a:gd name="connsiteX8" fmla="*/ 9670 w 69739"/>
                    <a:gd name="connsiteY8" fmla="*/ 30004 h 111060"/>
                    <a:gd name="connsiteX9" fmla="*/ 0 w 69739"/>
                    <a:gd name="connsiteY9" fmla="*/ 4595 h 111060"/>
                    <a:gd name="connsiteX10" fmla="*/ 21500 w 69739"/>
                    <a:gd name="connsiteY10" fmla="*/ 0 h 11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39" h="111060">
                      <a:moveTo>
                        <a:pt x="38817" y="29763"/>
                      </a:moveTo>
                      <a:cubicBezTo>
                        <a:pt x="38817" y="29763"/>
                        <a:pt x="68649" y="63402"/>
                        <a:pt x="69678" y="77050"/>
                      </a:cubicBezTo>
                      <a:cubicBezTo>
                        <a:pt x="70706" y="90697"/>
                        <a:pt x="58773" y="107911"/>
                        <a:pt x="45675" y="110791"/>
                      </a:cubicBezTo>
                      <a:cubicBezTo>
                        <a:pt x="32576" y="113671"/>
                        <a:pt x="40702" y="92686"/>
                        <a:pt x="38817" y="84250"/>
                      </a:cubicBezTo>
                      <a:cubicBezTo>
                        <a:pt x="36930" y="75815"/>
                        <a:pt x="28152" y="62956"/>
                        <a:pt x="28530" y="66797"/>
                      </a:cubicBezTo>
                      <a:cubicBezTo>
                        <a:pt x="28907" y="70637"/>
                        <a:pt x="34359" y="85656"/>
                        <a:pt x="32713" y="88056"/>
                      </a:cubicBezTo>
                      <a:cubicBezTo>
                        <a:pt x="31067" y="90457"/>
                        <a:pt x="26781" y="90834"/>
                        <a:pt x="25169" y="82810"/>
                      </a:cubicBezTo>
                      <a:cubicBezTo>
                        <a:pt x="23557" y="74786"/>
                        <a:pt x="10184" y="65425"/>
                        <a:pt x="12824" y="56784"/>
                      </a:cubicBezTo>
                      <a:cubicBezTo>
                        <a:pt x="15465" y="48143"/>
                        <a:pt x="13305" y="41559"/>
                        <a:pt x="9670" y="30004"/>
                      </a:cubicBezTo>
                      <a:cubicBezTo>
                        <a:pt x="6035" y="18448"/>
                        <a:pt x="0" y="4595"/>
                        <a:pt x="0" y="4595"/>
                      </a:cubicBezTo>
                      <a:lnTo>
                        <a:pt x="21500" y="0"/>
                      </a:ln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4" name="Freeform: Shape 6423">
                  <a:extLst>
                    <a:ext uri="{FF2B5EF4-FFF2-40B4-BE49-F238E27FC236}">
                      <a16:creationId xmlns:a16="http://schemas.microsoft.com/office/drawing/2014/main" id="{FB996F01-7B7A-4A64-81B3-E9C8654D431F}"/>
                    </a:ext>
                  </a:extLst>
                </p:cNvPr>
                <p:cNvSpPr/>
                <p:nvPr/>
              </p:nvSpPr>
              <p:spPr>
                <a:xfrm>
                  <a:off x="7752845" y="2999860"/>
                  <a:ext cx="74086" cy="117409"/>
                </a:xfrm>
                <a:custGeom>
                  <a:avLst/>
                  <a:gdLst>
                    <a:gd name="connsiteX0" fmla="*/ 13 w 74086"/>
                    <a:gd name="connsiteY0" fmla="*/ 0 h 117409"/>
                    <a:gd name="connsiteX1" fmla="*/ 7866 w 74086"/>
                    <a:gd name="connsiteY1" fmla="*/ 16974 h 117409"/>
                    <a:gd name="connsiteX2" fmla="*/ 425 w 74086"/>
                    <a:gd name="connsiteY2" fmla="*/ 71083 h 117409"/>
                    <a:gd name="connsiteX3" fmla="*/ 10952 w 74086"/>
                    <a:gd name="connsiteY3" fmla="*/ 100093 h 117409"/>
                    <a:gd name="connsiteX4" fmla="*/ 9031 w 74086"/>
                    <a:gd name="connsiteY4" fmla="*/ 81679 h 117409"/>
                    <a:gd name="connsiteX5" fmla="*/ 19318 w 74086"/>
                    <a:gd name="connsiteY5" fmla="*/ 103693 h 117409"/>
                    <a:gd name="connsiteX6" fmla="*/ 27137 w 74086"/>
                    <a:gd name="connsiteY6" fmla="*/ 117409 h 117409"/>
                    <a:gd name="connsiteX7" fmla="*/ 51997 w 74086"/>
                    <a:gd name="connsiteY7" fmla="*/ 92034 h 117409"/>
                    <a:gd name="connsiteX8" fmla="*/ 52169 w 74086"/>
                    <a:gd name="connsiteY8" fmla="*/ 103624 h 117409"/>
                    <a:gd name="connsiteX9" fmla="*/ 74046 w 74086"/>
                    <a:gd name="connsiteY9" fmla="*/ 69917 h 117409"/>
                    <a:gd name="connsiteX10" fmla="*/ 49700 w 74086"/>
                    <a:gd name="connsiteY10" fmla="*/ 36348 h 117409"/>
                    <a:gd name="connsiteX11" fmla="*/ 24531 w 74086"/>
                    <a:gd name="connsiteY11" fmla="*/ 14608 h 117409"/>
                    <a:gd name="connsiteX12" fmla="*/ 13 w 74086"/>
                    <a:gd name="connsiteY12" fmla="*/ 0 h 1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6" h="117409">
                      <a:moveTo>
                        <a:pt x="13" y="0"/>
                      </a:moveTo>
                      <a:cubicBezTo>
                        <a:pt x="13" y="0"/>
                        <a:pt x="-673" y="14196"/>
                        <a:pt x="7866" y="16974"/>
                      </a:cubicBezTo>
                      <a:cubicBezTo>
                        <a:pt x="16404" y="19751"/>
                        <a:pt x="-912" y="50406"/>
                        <a:pt x="425" y="71083"/>
                      </a:cubicBezTo>
                      <a:cubicBezTo>
                        <a:pt x="1762" y="91760"/>
                        <a:pt x="10952" y="100093"/>
                        <a:pt x="10952" y="100093"/>
                      </a:cubicBezTo>
                      <a:cubicBezTo>
                        <a:pt x="10952" y="100093"/>
                        <a:pt x="6563" y="88708"/>
                        <a:pt x="9031" y="81679"/>
                      </a:cubicBezTo>
                      <a:cubicBezTo>
                        <a:pt x="9031" y="81679"/>
                        <a:pt x="8620" y="96321"/>
                        <a:pt x="19318" y="103693"/>
                      </a:cubicBezTo>
                      <a:cubicBezTo>
                        <a:pt x="30017" y="111065"/>
                        <a:pt x="27137" y="117409"/>
                        <a:pt x="27137" y="117409"/>
                      </a:cubicBezTo>
                      <a:cubicBezTo>
                        <a:pt x="27137" y="117409"/>
                        <a:pt x="51311" y="110174"/>
                        <a:pt x="51997" y="92034"/>
                      </a:cubicBezTo>
                      <a:cubicBezTo>
                        <a:pt x="52546" y="95875"/>
                        <a:pt x="52580" y="99770"/>
                        <a:pt x="52169" y="103624"/>
                      </a:cubicBezTo>
                      <a:cubicBezTo>
                        <a:pt x="52169" y="103624"/>
                        <a:pt x="73051" y="87954"/>
                        <a:pt x="74046" y="69917"/>
                      </a:cubicBezTo>
                      <a:cubicBezTo>
                        <a:pt x="75040" y="51881"/>
                        <a:pt x="57620" y="36622"/>
                        <a:pt x="49700" y="36348"/>
                      </a:cubicBezTo>
                      <a:cubicBezTo>
                        <a:pt x="41779" y="36073"/>
                        <a:pt x="24050" y="20471"/>
                        <a:pt x="24531" y="14608"/>
                      </a:cubicBezTo>
                      <a:cubicBezTo>
                        <a:pt x="25011" y="8744"/>
                        <a:pt x="13" y="0"/>
                        <a:pt x="1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5" name="Freeform: Shape 6424">
                  <a:extLst>
                    <a:ext uri="{FF2B5EF4-FFF2-40B4-BE49-F238E27FC236}">
                      <a16:creationId xmlns:a16="http://schemas.microsoft.com/office/drawing/2014/main" id="{446C7674-FBD8-48AE-B180-A5131AD5EE8C}"/>
                    </a:ext>
                  </a:extLst>
                </p:cNvPr>
                <p:cNvSpPr/>
                <p:nvPr/>
              </p:nvSpPr>
              <p:spPr>
                <a:xfrm>
                  <a:off x="7617914" y="2887793"/>
                  <a:ext cx="204979" cy="151909"/>
                </a:xfrm>
                <a:custGeom>
                  <a:avLst/>
                  <a:gdLst>
                    <a:gd name="connsiteX0" fmla="*/ 201741 w 204979"/>
                    <a:gd name="connsiteY0" fmla="*/ 10603 h 151909"/>
                    <a:gd name="connsiteX1" fmla="*/ 77028 w 204979"/>
                    <a:gd name="connsiteY1" fmla="*/ 37280 h 151909"/>
                    <a:gd name="connsiteX2" fmla="*/ 3236 w 204979"/>
                    <a:gd name="connsiteY2" fmla="*/ 141316 h 151909"/>
                    <a:gd name="connsiteX3" fmla="*/ 127949 w 204979"/>
                    <a:gd name="connsiteY3" fmla="*/ 114604 h 151909"/>
                    <a:gd name="connsiteX4" fmla="*/ 201741 w 204979"/>
                    <a:gd name="connsiteY4" fmla="*/ 10603 h 15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79" h="151909">
                      <a:moveTo>
                        <a:pt x="201741" y="10603"/>
                      </a:moveTo>
                      <a:cubicBezTo>
                        <a:pt x="187648" y="-10760"/>
                        <a:pt x="131824" y="1173"/>
                        <a:pt x="77028" y="37280"/>
                      </a:cubicBezTo>
                      <a:cubicBezTo>
                        <a:pt x="22233" y="73388"/>
                        <a:pt x="-10823" y="119954"/>
                        <a:pt x="3236" y="141316"/>
                      </a:cubicBezTo>
                      <a:cubicBezTo>
                        <a:pt x="17295" y="162679"/>
                        <a:pt x="73119" y="150712"/>
                        <a:pt x="127949" y="114604"/>
                      </a:cubicBezTo>
                      <a:cubicBezTo>
                        <a:pt x="182779" y="78497"/>
                        <a:pt x="215800" y="31931"/>
                        <a:pt x="201741" y="10603"/>
                      </a:cubicBezTo>
                      <a:close/>
                    </a:path>
                  </a:pathLst>
                </a:custGeom>
                <a:solidFill>
                  <a:srgbClr val="E2AF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6" name="Freeform: Shape 6425">
                  <a:extLst>
                    <a:ext uri="{FF2B5EF4-FFF2-40B4-BE49-F238E27FC236}">
                      <a16:creationId xmlns:a16="http://schemas.microsoft.com/office/drawing/2014/main" id="{6BB72353-AD08-46CB-8308-F0B45DFA3918}"/>
                    </a:ext>
                  </a:extLst>
                </p:cNvPr>
                <p:cNvSpPr/>
                <p:nvPr/>
              </p:nvSpPr>
              <p:spPr>
                <a:xfrm>
                  <a:off x="7697343" y="3555564"/>
                  <a:ext cx="242841" cy="929430"/>
                </a:xfrm>
                <a:custGeom>
                  <a:avLst/>
                  <a:gdLst>
                    <a:gd name="connsiteX0" fmla="*/ 242842 w 242841"/>
                    <a:gd name="connsiteY0" fmla="*/ 918423 h 929430"/>
                    <a:gd name="connsiteX1" fmla="*/ 213284 w 242841"/>
                    <a:gd name="connsiteY1" fmla="*/ 929430 h 929430"/>
                    <a:gd name="connsiteX2" fmla="*/ 69266 w 242841"/>
                    <a:gd name="connsiteY2" fmla="*/ 594726 h 929430"/>
                    <a:gd name="connsiteX3" fmla="*/ 73484 w 242841"/>
                    <a:gd name="connsiteY3" fmla="*/ 514624 h 929430"/>
                    <a:gd name="connsiteX4" fmla="*/ 70055 w 242841"/>
                    <a:gd name="connsiteY4" fmla="*/ 494804 h 929430"/>
                    <a:gd name="connsiteX5" fmla="*/ 66351 w 242841"/>
                    <a:gd name="connsiteY5" fmla="*/ 473613 h 929430"/>
                    <a:gd name="connsiteX6" fmla="*/ 49858 w 242841"/>
                    <a:gd name="connsiteY6" fmla="*/ 379727 h 929430"/>
                    <a:gd name="connsiteX7" fmla="*/ 0 w 242841"/>
                    <a:gd name="connsiteY7" fmla="*/ 103796 h 929430"/>
                    <a:gd name="connsiteX8" fmla="*/ 7955 w 242841"/>
                    <a:gd name="connsiteY8" fmla="*/ 101258 h 929430"/>
                    <a:gd name="connsiteX9" fmla="*/ 94126 w 242841"/>
                    <a:gd name="connsiteY9" fmla="*/ 73449 h 929430"/>
                    <a:gd name="connsiteX10" fmla="*/ 111923 w 242841"/>
                    <a:gd name="connsiteY10" fmla="*/ 16905 h 929430"/>
                    <a:gd name="connsiteX11" fmla="*/ 176079 w 242841"/>
                    <a:gd name="connsiteY11" fmla="*/ 0 h 929430"/>
                    <a:gd name="connsiteX12" fmla="*/ 203237 w 242841"/>
                    <a:gd name="connsiteY12" fmla="*/ 160477 h 929430"/>
                    <a:gd name="connsiteX13" fmla="*/ 209375 w 242841"/>
                    <a:gd name="connsiteY13" fmla="*/ 217810 h 929430"/>
                    <a:gd name="connsiteX14" fmla="*/ 203271 w 242841"/>
                    <a:gd name="connsiteY14" fmla="*/ 449816 h 929430"/>
                    <a:gd name="connsiteX15" fmla="*/ 191990 w 242841"/>
                    <a:gd name="connsiteY15" fmla="*/ 521036 h 929430"/>
                    <a:gd name="connsiteX16" fmla="*/ 189521 w 242841"/>
                    <a:gd name="connsiteY16" fmla="*/ 591331 h 929430"/>
                    <a:gd name="connsiteX17" fmla="*/ 242842 w 242841"/>
                    <a:gd name="connsiteY17" fmla="*/ 918423 h 9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841" h="929430">
                      <a:moveTo>
                        <a:pt x="242842" y="918423"/>
                      </a:moveTo>
                      <a:lnTo>
                        <a:pt x="213284" y="929430"/>
                      </a:lnTo>
                      <a:cubicBezTo>
                        <a:pt x="213284" y="929430"/>
                        <a:pt x="84902" y="751362"/>
                        <a:pt x="69266" y="594726"/>
                      </a:cubicBezTo>
                      <a:cubicBezTo>
                        <a:pt x="66146" y="567980"/>
                        <a:pt x="67551" y="540890"/>
                        <a:pt x="73484" y="514624"/>
                      </a:cubicBezTo>
                      <a:lnTo>
                        <a:pt x="70055" y="494804"/>
                      </a:lnTo>
                      <a:cubicBezTo>
                        <a:pt x="69026" y="488872"/>
                        <a:pt x="67757" y="481775"/>
                        <a:pt x="66351" y="473613"/>
                      </a:cubicBezTo>
                      <a:cubicBezTo>
                        <a:pt x="62168" y="449610"/>
                        <a:pt x="56441" y="416966"/>
                        <a:pt x="49858" y="379727"/>
                      </a:cubicBezTo>
                      <a:cubicBezTo>
                        <a:pt x="34770" y="294002"/>
                        <a:pt x="15191" y="184274"/>
                        <a:pt x="0" y="103796"/>
                      </a:cubicBezTo>
                      <a:lnTo>
                        <a:pt x="7955" y="101258"/>
                      </a:lnTo>
                      <a:lnTo>
                        <a:pt x="94126" y="73449"/>
                      </a:lnTo>
                      <a:lnTo>
                        <a:pt x="111923" y="16905"/>
                      </a:lnTo>
                      <a:lnTo>
                        <a:pt x="176079" y="0"/>
                      </a:lnTo>
                      <a:cubicBezTo>
                        <a:pt x="176079" y="0"/>
                        <a:pt x="190447" y="28049"/>
                        <a:pt x="203237" y="160477"/>
                      </a:cubicBezTo>
                      <a:cubicBezTo>
                        <a:pt x="205603" y="177862"/>
                        <a:pt x="207763" y="197030"/>
                        <a:pt x="209375" y="217810"/>
                      </a:cubicBezTo>
                      <a:cubicBezTo>
                        <a:pt x="215273" y="295134"/>
                        <a:pt x="213249" y="372904"/>
                        <a:pt x="203271" y="449816"/>
                      </a:cubicBezTo>
                      <a:cubicBezTo>
                        <a:pt x="200322" y="472825"/>
                        <a:pt x="196619" y="496622"/>
                        <a:pt x="191990" y="521036"/>
                      </a:cubicBezTo>
                      <a:cubicBezTo>
                        <a:pt x="188561" y="538936"/>
                        <a:pt x="188115" y="563316"/>
                        <a:pt x="189521" y="591331"/>
                      </a:cubicBezTo>
                      <a:cubicBezTo>
                        <a:pt x="195830" y="719404"/>
                        <a:pt x="242842" y="918423"/>
                        <a:pt x="242842" y="91842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7" name="Freeform: Shape 6426">
                  <a:extLst>
                    <a:ext uri="{FF2B5EF4-FFF2-40B4-BE49-F238E27FC236}">
                      <a16:creationId xmlns:a16="http://schemas.microsoft.com/office/drawing/2014/main" id="{5E414F6A-4FE3-4686-99EE-3E136287EEEE}"/>
                    </a:ext>
                  </a:extLst>
                </p:cNvPr>
                <p:cNvSpPr/>
                <p:nvPr/>
              </p:nvSpPr>
              <p:spPr>
                <a:xfrm>
                  <a:off x="7697137" y="3549666"/>
                  <a:ext cx="209374" cy="500702"/>
                </a:xfrm>
                <a:custGeom>
                  <a:avLst/>
                  <a:gdLst>
                    <a:gd name="connsiteX0" fmla="*/ 209375 w 209374"/>
                    <a:gd name="connsiteY0" fmla="*/ 223708 h 500702"/>
                    <a:gd name="connsiteX1" fmla="*/ 70055 w 209374"/>
                    <a:gd name="connsiteY1" fmla="*/ 500703 h 500702"/>
                    <a:gd name="connsiteX2" fmla="*/ 66351 w 209374"/>
                    <a:gd name="connsiteY2" fmla="*/ 479512 h 500702"/>
                    <a:gd name="connsiteX3" fmla="*/ 49858 w 209374"/>
                    <a:gd name="connsiteY3" fmla="*/ 385626 h 500702"/>
                    <a:gd name="connsiteX4" fmla="*/ 0 w 209374"/>
                    <a:gd name="connsiteY4" fmla="*/ 109694 h 500702"/>
                    <a:gd name="connsiteX5" fmla="*/ 7956 w 209374"/>
                    <a:gd name="connsiteY5" fmla="*/ 107156 h 500702"/>
                    <a:gd name="connsiteX6" fmla="*/ 94126 w 209374"/>
                    <a:gd name="connsiteY6" fmla="*/ 79347 h 500702"/>
                    <a:gd name="connsiteX7" fmla="*/ 111923 w 209374"/>
                    <a:gd name="connsiteY7" fmla="*/ 22803 h 500702"/>
                    <a:gd name="connsiteX8" fmla="*/ 188595 w 209374"/>
                    <a:gd name="connsiteY8" fmla="*/ 0 h 500702"/>
                    <a:gd name="connsiteX9" fmla="*/ 203237 w 209374"/>
                    <a:gd name="connsiteY9" fmla="*/ 166375 h 500702"/>
                    <a:gd name="connsiteX10" fmla="*/ 209375 w 209374"/>
                    <a:gd name="connsiteY10" fmla="*/ 223708 h 50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374" h="500702">
                      <a:moveTo>
                        <a:pt x="209375" y="223708"/>
                      </a:moveTo>
                      <a:lnTo>
                        <a:pt x="70055" y="500703"/>
                      </a:lnTo>
                      <a:cubicBezTo>
                        <a:pt x="69026" y="494771"/>
                        <a:pt x="67757" y="487673"/>
                        <a:pt x="66351" y="479512"/>
                      </a:cubicBezTo>
                      <a:cubicBezTo>
                        <a:pt x="62168" y="455509"/>
                        <a:pt x="56442" y="422865"/>
                        <a:pt x="49858" y="385626"/>
                      </a:cubicBezTo>
                      <a:cubicBezTo>
                        <a:pt x="34770" y="299901"/>
                        <a:pt x="15191" y="190173"/>
                        <a:pt x="0" y="109694"/>
                      </a:cubicBezTo>
                      <a:lnTo>
                        <a:pt x="7956" y="107156"/>
                      </a:lnTo>
                      <a:lnTo>
                        <a:pt x="94126" y="79347"/>
                      </a:lnTo>
                      <a:lnTo>
                        <a:pt x="111923" y="22803"/>
                      </a:lnTo>
                      <a:lnTo>
                        <a:pt x="188595" y="0"/>
                      </a:lnTo>
                      <a:cubicBezTo>
                        <a:pt x="188595" y="0"/>
                        <a:pt x="190447" y="33947"/>
                        <a:pt x="203237" y="166375"/>
                      </a:cubicBezTo>
                      <a:cubicBezTo>
                        <a:pt x="205637" y="183760"/>
                        <a:pt x="207798" y="202928"/>
                        <a:pt x="209375" y="223708"/>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8" name="Freeform: Shape 6427">
                  <a:extLst>
                    <a:ext uri="{FF2B5EF4-FFF2-40B4-BE49-F238E27FC236}">
                      <a16:creationId xmlns:a16="http://schemas.microsoft.com/office/drawing/2014/main" id="{E87E9059-72FF-4347-95D1-C88AE1AA2826}"/>
                    </a:ext>
                  </a:extLst>
                </p:cNvPr>
                <p:cNvSpPr/>
                <p:nvPr/>
              </p:nvSpPr>
              <p:spPr>
                <a:xfrm>
                  <a:off x="7612594" y="2847584"/>
                  <a:ext cx="176166" cy="202853"/>
                </a:xfrm>
                <a:custGeom>
                  <a:avLst/>
                  <a:gdLst>
                    <a:gd name="connsiteX0" fmla="*/ 176166 w 176166"/>
                    <a:gd name="connsiteY0" fmla="*/ 53349 h 202853"/>
                    <a:gd name="connsiteX1" fmla="*/ 77651 w 176166"/>
                    <a:gd name="connsiteY1" fmla="*/ 202854 h 202853"/>
                    <a:gd name="connsiteX2" fmla="*/ 53888 w 176166"/>
                    <a:gd name="connsiteY2" fmla="*/ 188692 h 202853"/>
                    <a:gd name="connsiteX3" fmla="*/ 1184 w 176166"/>
                    <a:gd name="connsiteY3" fmla="*/ 99229 h 202853"/>
                    <a:gd name="connsiteX4" fmla="*/ 3207 w 176166"/>
                    <a:gd name="connsiteY4" fmla="*/ 88085 h 202853"/>
                    <a:gd name="connsiteX5" fmla="*/ 60334 w 176166"/>
                    <a:gd name="connsiteY5" fmla="*/ 6063 h 202853"/>
                    <a:gd name="connsiteX6" fmla="*/ 176166 w 176166"/>
                    <a:gd name="connsiteY6" fmla="*/ 53349 h 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66" h="202853">
                      <a:moveTo>
                        <a:pt x="176166" y="53349"/>
                      </a:moveTo>
                      <a:lnTo>
                        <a:pt x="77651" y="202854"/>
                      </a:lnTo>
                      <a:cubicBezTo>
                        <a:pt x="77651" y="202854"/>
                        <a:pt x="66404" y="180771"/>
                        <a:pt x="53888" y="188692"/>
                      </a:cubicBezTo>
                      <a:cubicBezTo>
                        <a:pt x="34343" y="201036"/>
                        <a:pt x="-7560" y="158825"/>
                        <a:pt x="1184" y="99229"/>
                      </a:cubicBezTo>
                      <a:cubicBezTo>
                        <a:pt x="1733" y="95320"/>
                        <a:pt x="2419" y="91617"/>
                        <a:pt x="3207" y="88085"/>
                      </a:cubicBezTo>
                      <a:cubicBezTo>
                        <a:pt x="22855" y="59762"/>
                        <a:pt x="44698" y="28249"/>
                        <a:pt x="60334" y="6063"/>
                      </a:cubicBezTo>
                      <a:cubicBezTo>
                        <a:pt x="105597" y="-21403"/>
                        <a:pt x="176166" y="53349"/>
                        <a:pt x="176166" y="5334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9" name="Freeform: Shape 6428">
                  <a:extLst>
                    <a:ext uri="{FF2B5EF4-FFF2-40B4-BE49-F238E27FC236}">
                      <a16:creationId xmlns:a16="http://schemas.microsoft.com/office/drawing/2014/main" id="{B89E63A4-0569-4E53-AD66-993708C60D0A}"/>
                    </a:ext>
                  </a:extLst>
                </p:cNvPr>
                <p:cNvSpPr/>
                <p:nvPr/>
              </p:nvSpPr>
              <p:spPr>
                <a:xfrm>
                  <a:off x="7625436" y="3036859"/>
                  <a:ext cx="206631" cy="206951"/>
                </a:xfrm>
                <a:custGeom>
                  <a:avLst/>
                  <a:gdLst>
                    <a:gd name="connsiteX0" fmla="*/ 206632 w 206631"/>
                    <a:gd name="connsiteY0" fmla="*/ 165826 h 206951"/>
                    <a:gd name="connsiteX1" fmla="*/ 151768 w 206631"/>
                    <a:gd name="connsiteY1" fmla="*/ 198539 h 206951"/>
                    <a:gd name="connsiteX2" fmla="*/ 0 w 206631"/>
                    <a:gd name="connsiteY2" fmla="*/ 109934 h 206951"/>
                    <a:gd name="connsiteX3" fmla="*/ 29147 w 206631"/>
                    <a:gd name="connsiteY3" fmla="*/ 96458 h 206951"/>
                    <a:gd name="connsiteX4" fmla="*/ 47937 w 206631"/>
                    <a:gd name="connsiteY4" fmla="*/ 92309 h 206951"/>
                    <a:gd name="connsiteX5" fmla="*/ 64328 w 206631"/>
                    <a:gd name="connsiteY5" fmla="*/ 0 h 206951"/>
                    <a:gd name="connsiteX6" fmla="*/ 68717 w 206631"/>
                    <a:gd name="connsiteY6" fmla="*/ 549 h 206951"/>
                    <a:gd name="connsiteX7" fmla="*/ 142132 w 206631"/>
                    <a:gd name="connsiteY7" fmla="*/ 10321 h 206951"/>
                    <a:gd name="connsiteX8" fmla="*/ 143264 w 206631"/>
                    <a:gd name="connsiteY8" fmla="*/ 54898 h 206951"/>
                    <a:gd name="connsiteX9" fmla="*/ 150122 w 206631"/>
                    <a:gd name="connsiteY9" fmla="*/ 91109 h 206951"/>
                    <a:gd name="connsiteX10" fmla="*/ 159243 w 206631"/>
                    <a:gd name="connsiteY10" fmla="*/ 91897 h 206951"/>
                    <a:gd name="connsiteX11" fmla="*/ 159243 w 206631"/>
                    <a:gd name="connsiteY11" fmla="*/ 91897 h 206951"/>
                    <a:gd name="connsiteX12" fmla="*/ 206632 w 206631"/>
                    <a:gd name="connsiteY12" fmla="*/ 165826 h 2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31" h="206951">
                      <a:moveTo>
                        <a:pt x="206632" y="165826"/>
                      </a:moveTo>
                      <a:cubicBezTo>
                        <a:pt x="190618" y="180136"/>
                        <a:pt x="171964" y="191239"/>
                        <a:pt x="151768" y="198539"/>
                      </a:cubicBezTo>
                      <a:cubicBezTo>
                        <a:pt x="64774" y="231526"/>
                        <a:pt x="20025" y="160271"/>
                        <a:pt x="0" y="109934"/>
                      </a:cubicBezTo>
                      <a:cubicBezTo>
                        <a:pt x="8675" y="103453"/>
                        <a:pt x="18585" y="98861"/>
                        <a:pt x="29147" y="96458"/>
                      </a:cubicBezTo>
                      <a:cubicBezTo>
                        <a:pt x="35559" y="94778"/>
                        <a:pt x="42314" y="93372"/>
                        <a:pt x="47937" y="92309"/>
                      </a:cubicBezTo>
                      <a:cubicBezTo>
                        <a:pt x="56956" y="83222"/>
                        <a:pt x="67688" y="49549"/>
                        <a:pt x="64328" y="0"/>
                      </a:cubicBezTo>
                      <a:lnTo>
                        <a:pt x="68717" y="549"/>
                      </a:lnTo>
                      <a:lnTo>
                        <a:pt x="142132" y="10321"/>
                      </a:lnTo>
                      <a:cubicBezTo>
                        <a:pt x="142132" y="10321"/>
                        <a:pt x="142132" y="33261"/>
                        <a:pt x="143264" y="54898"/>
                      </a:cubicBezTo>
                      <a:cubicBezTo>
                        <a:pt x="144292" y="71735"/>
                        <a:pt x="146281" y="87645"/>
                        <a:pt x="150122" y="91109"/>
                      </a:cubicBezTo>
                      <a:cubicBezTo>
                        <a:pt x="155814" y="91554"/>
                        <a:pt x="159243" y="91897"/>
                        <a:pt x="159243" y="91897"/>
                      </a:cubicBezTo>
                      <a:lnTo>
                        <a:pt x="159243" y="91897"/>
                      </a:lnTo>
                      <a:cubicBezTo>
                        <a:pt x="177382" y="114964"/>
                        <a:pt x="193258" y="139722"/>
                        <a:pt x="206632" y="16582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0" name="Freeform: Shape 6429">
                  <a:extLst>
                    <a:ext uri="{FF2B5EF4-FFF2-40B4-BE49-F238E27FC236}">
                      <a16:creationId xmlns:a16="http://schemas.microsoft.com/office/drawing/2014/main" id="{417B7E25-D7D7-4805-BDD1-C09D750C475F}"/>
                    </a:ext>
                  </a:extLst>
                </p:cNvPr>
                <p:cNvSpPr/>
                <p:nvPr/>
              </p:nvSpPr>
              <p:spPr>
                <a:xfrm>
                  <a:off x="7589775" y="3128825"/>
                  <a:ext cx="283028" cy="453631"/>
                </a:xfrm>
                <a:custGeom>
                  <a:avLst/>
                  <a:gdLst>
                    <a:gd name="connsiteX0" fmla="*/ 282893 w 283028"/>
                    <a:gd name="connsiteY0" fmla="*/ 125021 h 453631"/>
                    <a:gd name="connsiteX1" fmla="*/ 282378 w 283028"/>
                    <a:gd name="connsiteY1" fmla="*/ 130988 h 453631"/>
                    <a:gd name="connsiteX2" fmla="*/ 265028 w 283028"/>
                    <a:gd name="connsiteY2" fmla="*/ 365360 h 453631"/>
                    <a:gd name="connsiteX3" fmla="*/ 13613 w 283028"/>
                    <a:gd name="connsiteY3" fmla="*/ 445907 h 453631"/>
                    <a:gd name="connsiteX4" fmla="*/ 27981 w 283028"/>
                    <a:gd name="connsiteY4" fmla="*/ 334396 h 453631"/>
                    <a:gd name="connsiteX5" fmla="*/ 35456 w 283028"/>
                    <a:gd name="connsiteY5" fmla="*/ 308541 h 453631"/>
                    <a:gd name="connsiteX6" fmla="*/ 40256 w 283028"/>
                    <a:gd name="connsiteY6" fmla="*/ 294585 h 453631"/>
                    <a:gd name="connsiteX7" fmla="*/ 41079 w 283028"/>
                    <a:gd name="connsiteY7" fmla="*/ 257964 h 453631"/>
                    <a:gd name="connsiteX8" fmla="*/ 17385 w 283028"/>
                    <a:gd name="connsiteY8" fmla="*/ 171416 h 453631"/>
                    <a:gd name="connsiteX9" fmla="*/ 7578 w 283028"/>
                    <a:gd name="connsiteY9" fmla="*/ 140555 h 453631"/>
                    <a:gd name="connsiteX10" fmla="*/ 18345 w 283028"/>
                    <a:gd name="connsiteY10" fmla="*/ 125981 h 453631"/>
                    <a:gd name="connsiteX11" fmla="*/ 30861 w 283028"/>
                    <a:gd name="connsiteY11" fmla="*/ 106470 h 453631"/>
                    <a:gd name="connsiteX12" fmla="*/ 33913 w 283028"/>
                    <a:gd name="connsiteY12" fmla="*/ 87782 h 453631"/>
                    <a:gd name="connsiteX13" fmla="*/ 29318 w 283028"/>
                    <a:gd name="connsiteY13" fmla="*/ 74409 h 453631"/>
                    <a:gd name="connsiteX14" fmla="*/ 26472 w 283028"/>
                    <a:gd name="connsiteY14" fmla="*/ 68271 h 453631"/>
                    <a:gd name="connsiteX15" fmla="*/ 0 w 283028"/>
                    <a:gd name="connsiteY15" fmla="*/ 29489 h 453631"/>
                    <a:gd name="connsiteX16" fmla="*/ 64774 w 283028"/>
                    <a:gd name="connsiteY16" fmla="*/ 4629 h 453631"/>
                    <a:gd name="connsiteX17" fmla="*/ 66694 w 283028"/>
                    <a:gd name="connsiteY17" fmla="*/ 10836 h 453631"/>
                    <a:gd name="connsiteX18" fmla="*/ 91520 w 283028"/>
                    <a:gd name="connsiteY18" fmla="*/ 71837 h 453631"/>
                    <a:gd name="connsiteX19" fmla="*/ 228680 w 283028"/>
                    <a:gd name="connsiteY19" fmla="*/ 69609 h 453631"/>
                    <a:gd name="connsiteX20" fmla="*/ 194630 w 283028"/>
                    <a:gd name="connsiteY20" fmla="*/ 0 h 453631"/>
                    <a:gd name="connsiteX21" fmla="*/ 194630 w 283028"/>
                    <a:gd name="connsiteY21" fmla="*/ 0 h 453631"/>
                    <a:gd name="connsiteX22" fmla="*/ 198608 w 283028"/>
                    <a:gd name="connsiteY22" fmla="*/ 274 h 453631"/>
                    <a:gd name="connsiteX23" fmla="*/ 216336 w 283028"/>
                    <a:gd name="connsiteY23" fmla="*/ 2126 h 453631"/>
                    <a:gd name="connsiteX24" fmla="*/ 256832 w 283028"/>
                    <a:gd name="connsiteY24" fmla="*/ 12893 h 453631"/>
                    <a:gd name="connsiteX25" fmla="*/ 282893 w 283028"/>
                    <a:gd name="connsiteY25" fmla="*/ 125021 h 4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3028" h="453631">
                      <a:moveTo>
                        <a:pt x="282893" y="125021"/>
                      </a:moveTo>
                      <a:cubicBezTo>
                        <a:pt x="282893" y="127010"/>
                        <a:pt x="282618" y="128965"/>
                        <a:pt x="282378" y="130988"/>
                      </a:cubicBezTo>
                      <a:cubicBezTo>
                        <a:pt x="275280" y="186400"/>
                        <a:pt x="265028" y="365360"/>
                        <a:pt x="265028" y="365360"/>
                      </a:cubicBezTo>
                      <a:cubicBezTo>
                        <a:pt x="282173" y="399444"/>
                        <a:pt x="24723" y="478517"/>
                        <a:pt x="13613" y="445907"/>
                      </a:cubicBezTo>
                      <a:cubicBezTo>
                        <a:pt x="-3052" y="420464"/>
                        <a:pt x="13613" y="371738"/>
                        <a:pt x="27981" y="334396"/>
                      </a:cubicBezTo>
                      <a:cubicBezTo>
                        <a:pt x="31410" y="325275"/>
                        <a:pt x="32301" y="315571"/>
                        <a:pt x="35456" y="308541"/>
                      </a:cubicBezTo>
                      <a:cubicBezTo>
                        <a:pt x="37445" y="304015"/>
                        <a:pt x="39056" y="299362"/>
                        <a:pt x="40256" y="294585"/>
                      </a:cubicBezTo>
                      <a:cubicBezTo>
                        <a:pt x="43240" y="282591"/>
                        <a:pt x="43548" y="270078"/>
                        <a:pt x="41079" y="257964"/>
                      </a:cubicBezTo>
                      <a:cubicBezTo>
                        <a:pt x="34770" y="228707"/>
                        <a:pt x="26849" y="199815"/>
                        <a:pt x="17385" y="171416"/>
                      </a:cubicBezTo>
                      <a:cubicBezTo>
                        <a:pt x="13613" y="159620"/>
                        <a:pt x="10184" y="149196"/>
                        <a:pt x="7578" y="140555"/>
                      </a:cubicBezTo>
                      <a:cubicBezTo>
                        <a:pt x="11282" y="135377"/>
                        <a:pt x="14950" y="130542"/>
                        <a:pt x="18345" y="125981"/>
                      </a:cubicBezTo>
                      <a:cubicBezTo>
                        <a:pt x="23077" y="119857"/>
                        <a:pt x="27260" y="113328"/>
                        <a:pt x="30861" y="106470"/>
                      </a:cubicBezTo>
                      <a:cubicBezTo>
                        <a:pt x="34118" y="100819"/>
                        <a:pt x="35216" y="94174"/>
                        <a:pt x="33913" y="87782"/>
                      </a:cubicBezTo>
                      <a:cubicBezTo>
                        <a:pt x="32747" y="83211"/>
                        <a:pt x="31204" y="78740"/>
                        <a:pt x="29318" y="74409"/>
                      </a:cubicBezTo>
                      <a:cubicBezTo>
                        <a:pt x="28427" y="72352"/>
                        <a:pt x="27466" y="70295"/>
                        <a:pt x="26472" y="68271"/>
                      </a:cubicBezTo>
                      <a:cubicBezTo>
                        <a:pt x="19271" y="54305"/>
                        <a:pt x="10390" y="41278"/>
                        <a:pt x="0" y="29489"/>
                      </a:cubicBezTo>
                      <a:cubicBezTo>
                        <a:pt x="20574" y="12344"/>
                        <a:pt x="64774" y="4629"/>
                        <a:pt x="64774" y="4629"/>
                      </a:cubicBezTo>
                      <a:cubicBezTo>
                        <a:pt x="64774" y="4629"/>
                        <a:pt x="65494" y="6995"/>
                        <a:pt x="66694" y="10836"/>
                      </a:cubicBezTo>
                      <a:cubicBezTo>
                        <a:pt x="71460" y="26335"/>
                        <a:pt x="84182" y="65905"/>
                        <a:pt x="91520" y="71837"/>
                      </a:cubicBezTo>
                      <a:cubicBezTo>
                        <a:pt x="100641" y="79210"/>
                        <a:pt x="226828" y="84182"/>
                        <a:pt x="228680" y="69609"/>
                      </a:cubicBezTo>
                      <a:cubicBezTo>
                        <a:pt x="230532" y="55035"/>
                        <a:pt x="195933" y="1989"/>
                        <a:pt x="194630" y="0"/>
                      </a:cubicBezTo>
                      <a:lnTo>
                        <a:pt x="194630" y="0"/>
                      </a:lnTo>
                      <a:lnTo>
                        <a:pt x="198608" y="274"/>
                      </a:lnTo>
                      <a:cubicBezTo>
                        <a:pt x="205123" y="789"/>
                        <a:pt x="210986" y="1886"/>
                        <a:pt x="216336" y="2126"/>
                      </a:cubicBezTo>
                      <a:cubicBezTo>
                        <a:pt x="250626" y="3566"/>
                        <a:pt x="256832" y="12893"/>
                        <a:pt x="256832" y="12893"/>
                      </a:cubicBezTo>
                      <a:cubicBezTo>
                        <a:pt x="238761" y="34804"/>
                        <a:pt x="285876" y="72558"/>
                        <a:pt x="282893" y="125021"/>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1" name="Freeform: Shape 6430">
                  <a:extLst>
                    <a:ext uri="{FF2B5EF4-FFF2-40B4-BE49-F238E27FC236}">
                      <a16:creationId xmlns:a16="http://schemas.microsoft.com/office/drawing/2014/main" id="{297CBB14-4B42-4696-8684-E8B37CB9828B}"/>
                    </a:ext>
                  </a:extLst>
                </p:cNvPr>
                <p:cNvSpPr/>
                <p:nvPr/>
              </p:nvSpPr>
              <p:spPr>
                <a:xfrm>
                  <a:off x="7694119" y="3037682"/>
                  <a:ext cx="74546" cy="54220"/>
                </a:xfrm>
                <a:custGeom>
                  <a:avLst/>
                  <a:gdLst>
                    <a:gd name="connsiteX0" fmla="*/ 73449 w 74546"/>
                    <a:gd name="connsiteY0" fmla="*/ 9601 h 54220"/>
                    <a:gd name="connsiteX1" fmla="*/ 74546 w 74546"/>
                    <a:gd name="connsiteY1" fmla="*/ 54178 h 54220"/>
                    <a:gd name="connsiteX2" fmla="*/ 0 w 74546"/>
                    <a:gd name="connsiteY2" fmla="*/ 0 h 54220"/>
                  </a:gdLst>
                  <a:ahLst/>
                  <a:cxnLst>
                    <a:cxn ang="0">
                      <a:pos x="connsiteX0" y="connsiteY0"/>
                    </a:cxn>
                    <a:cxn ang="0">
                      <a:pos x="connsiteX1" y="connsiteY1"/>
                    </a:cxn>
                    <a:cxn ang="0">
                      <a:pos x="connsiteX2" y="connsiteY2"/>
                    </a:cxn>
                  </a:cxnLst>
                  <a:rect l="l" t="t" r="r" b="b"/>
                  <a:pathLst>
                    <a:path w="74546" h="54220">
                      <a:moveTo>
                        <a:pt x="73449" y="9601"/>
                      </a:moveTo>
                      <a:cubicBezTo>
                        <a:pt x="73449" y="9601"/>
                        <a:pt x="73243" y="32541"/>
                        <a:pt x="74546" y="54178"/>
                      </a:cubicBezTo>
                      <a:cubicBezTo>
                        <a:pt x="33912" y="55618"/>
                        <a:pt x="10081" y="19888"/>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2" name="Freeform: Shape 6431">
                  <a:extLst>
                    <a:ext uri="{FF2B5EF4-FFF2-40B4-BE49-F238E27FC236}">
                      <a16:creationId xmlns:a16="http://schemas.microsoft.com/office/drawing/2014/main" id="{F3EBB60F-5061-4362-94FE-2AC6B9E88F52}"/>
                    </a:ext>
                  </a:extLst>
                </p:cNvPr>
                <p:cNvSpPr/>
                <p:nvPr/>
              </p:nvSpPr>
              <p:spPr>
                <a:xfrm>
                  <a:off x="7678228" y="2906655"/>
                  <a:ext cx="129730" cy="160460"/>
                </a:xfrm>
                <a:custGeom>
                  <a:avLst/>
                  <a:gdLst>
                    <a:gd name="connsiteX0" fmla="*/ 104189 w 129730"/>
                    <a:gd name="connsiteY0" fmla="*/ 160140 h 160460"/>
                    <a:gd name="connsiteX1" fmla="*/ 4404 w 129730"/>
                    <a:gd name="connsiteY1" fmla="*/ 108019 h 160460"/>
                    <a:gd name="connsiteX2" fmla="*/ 46616 w 129730"/>
                    <a:gd name="connsiteY2" fmla="*/ 1480 h 160460"/>
                    <a:gd name="connsiteX3" fmla="*/ 127231 w 129730"/>
                    <a:gd name="connsiteY3" fmla="*/ 35770 h 160460"/>
                    <a:gd name="connsiteX4" fmla="*/ 104189 w 129730"/>
                    <a:gd name="connsiteY4" fmla="*/ 160140 h 1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0" h="160460">
                      <a:moveTo>
                        <a:pt x="104189" y="160140"/>
                      </a:moveTo>
                      <a:cubicBezTo>
                        <a:pt x="104189" y="160140"/>
                        <a:pt x="8177" y="167821"/>
                        <a:pt x="4404" y="108019"/>
                      </a:cubicBezTo>
                      <a:cubicBezTo>
                        <a:pt x="633" y="48217"/>
                        <a:pt x="-14455" y="8921"/>
                        <a:pt x="46616" y="1480"/>
                      </a:cubicBezTo>
                      <a:cubicBezTo>
                        <a:pt x="107686" y="-5961"/>
                        <a:pt x="121059" y="16087"/>
                        <a:pt x="127231" y="35770"/>
                      </a:cubicBezTo>
                      <a:cubicBezTo>
                        <a:pt x="133403" y="55452"/>
                        <a:pt x="129015" y="156574"/>
                        <a:pt x="104189" y="16014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3" name="Freeform: Shape 6432">
                  <a:extLst>
                    <a:ext uri="{FF2B5EF4-FFF2-40B4-BE49-F238E27FC236}">
                      <a16:creationId xmlns:a16="http://schemas.microsoft.com/office/drawing/2014/main" id="{4C6EBF79-FCAB-478E-8780-B3876B411DE5}"/>
                    </a:ext>
                  </a:extLst>
                </p:cNvPr>
                <p:cNvSpPr/>
                <p:nvPr/>
              </p:nvSpPr>
              <p:spPr>
                <a:xfrm>
                  <a:off x="7649097" y="2894899"/>
                  <a:ext cx="164293" cy="118677"/>
                </a:xfrm>
                <a:custGeom>
                  <a:avLst/>
                  <a:gdLst>
                    <a:gd name="connsiteX0" fmla="*/ 151390 w 164293"/>
                    <a:gd name="connsiteY0" fmla="*/ 14436 h 118677"/>
                    <a:gd name="connsiteX1" fmla="*/ 118472 w 164293"/>
                    <a:gd name="connsiteY1" fmla="*/ 7852 h 118677"/>
                    <a:gd name="connsiteX2" fmla="*/ 33055 w 164293"/>
                    <a:gd name="connsiteY2" fmla="*/ 27158 h 118677"/>
                    <a:gd name="connsiteX3" fmla="*/ 0 w 164293"/>
                    <a:gd name="connsiteY3" fmla="*/ 97006 h 118677"/>
                    <a:gd name="connsiteX4" fmla="*/ 57847 w 164293"/>
                    <a:gd name="connsiteY4" fmla="*/ 93783 h 118677"/>
                    <a:gd name="connsiteX5" fmla="*/ 89120 w 164293"/>
                    <a:gd name="connsiteY5" fmla="*/ 69129 h 118677"/>
                    <a:gd name="connsiteX6" fmla="*/ 53561 w 164293"/>
                    <a:gd name="connsiteY6" fmla="*/ 118678 h 118677"/>
                    <a:gd name="connsiteX7" fmla="*/ 116894 w 164293"/>
                    <a:gd name="connsiteY7" fmla="*/ 17865 h 118677"/>
                    <a:gd name="connsiteX8" fmla="*/ 139594 w 164293"/>
                    <a:gd name="connsiteY8" fmla="*/ 44440 h 118677"/>
                    <a:gd name="connsiteX9" fmla="*/ 158591 w 164293"/>
                    <a:gd name="connsiteY9" fmla="*/ 89017 h 118677"/>
                    <a:gd name="connsiteX10" fmla="*/ 151390 w 164293"/>
                    <a:gd name="connsiteY10" fmla="*/ 14436 h 1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93" h="118677">
                      <a:moveTo>
                        <a:pt x="151390" y="14436"/>
                      </a:moveTo>
                      <a:cubicBezTo>
                        <a:pt x="135377" y="-2709"/>
                        <a:pt x="124404" y="2023"/>
                        <a:pt x="118472" y="7852"/>
                      </a:cubicBezTo>
                      <a:cubicBezTo>
                        <a:pt x="64156" y="-17659"/>
                        <a:pt x="33055" y="27158"/>
                        <a:pt x="33055" y="27158"/>
                      </a:cubicBezTo>
                      <a:cubicBezTo>
                        <a:pt x="30483" y="53571"/>
                        <a:pt x="18791" y="78267"/>
                        <a:pt x="0" y="97006"/>
                      </a:cubicBezTo>
                      <a:cubicBezTo>
                        <a:pt x="0" y="97006"/>
                        <a:pt x="18173" y="106710"/>
                        <a:pt x="57847" y="93783"/>
                      </a:cubicBezTo>
                      <a:cubicBezTo>
                        <a:pt x="69986" y="89805"/>
                        <a:pt x="80444" y="80376"/>
                        <a:pt x="89120" y="69129"/>
                      </a:cubicBezTo>
                      <a:cubicBezTo>
                        <a:pt x="79587" y="87182"/>
                        <a:pt x="67620" y="103854"/>
                        <a:pt x="53561" y="118678"/>
                      </a:cubicBezTo>
                      <a:cubicBezTo>
                        <a:pt x="100332" y="93337"/>
                        <a:pt x="115283" y="25066"/>
                        <a:pt x="116894" y="17865"/>
                      </a:cubicBezTo>
                      <a:cubicBezTo>
                        <a:pt x="123101" y="22769"/>
                        <a:pt x="135377" y="33467"/>
                        <a:pt x="139594" y="44440"/>
                      </a:cubicBezTo>
                      <a:cubicBezTo>
                        <a:pt x="145355" y="59356"/>
                        <a:pt x="149504" y="90594"/>
                        <a:pt x="158591" y="89017"/>
                      </a:cubicBezTo>
                      <a:cubicBezTo>
                        <a:pt x="158591" y="88948"/>
                        <a:pt x="175359" y="39982"/>
                        <a:pt x="151390" y="1443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4" name="Freeform: Shape 6433">
                  <a:extLst>
                    <a:ext uri="{FF2B5EF4-FFF2-40B4-BE49-F238E27FC236}">
                      <a16:creationId xmlns:a16="http://schemas.microsoft.com/office/drawing/2014/main" id="{251E784B-A541-4E81-95DB-27BD468D4090}"/>
                    </a:ext>
                  </a:extLst>
                </p:cNvPr>
                <p:cNvSpPr/>
                <p:nvPr/>
              </p:nvSpPr>
              <p:spPr>
                <a:xfrm>
                  <a:off x="7882239" y="4446384"/>
                  <a:ext cx="150425" cy="77221"/>
                </a:xfrm>
                <a:custGeom>
                  <a:avLst/>
                  <a:gdLst>
                    <a:gd name="connsiteX0" fmla="*/ 150425 w 150425"/>
                    <a:gd name="connsiteY0" fmla="*/ 77221 h 77221"/>
                    <a:gd name="connsiteX1" fmla="*/ 1572 w 150425"/>
                    <a:gd name="connsiteY1" fmla="*/ 77221 h 77221"/>
                    <a:gd name="connsiteX2" fmla="*/ 5790 w 150425"/>
                    <a:gd name="connsiteY2" fmla="*/ 37342 h 77221"/>
                    <a:gd name="connsiteX3" fmla="*/ 4727 w 150425"/>
                    <a:gd name="connsiteY3" fmla="*/ 3052 h 77221"/>
                    <a:gd name="connsiteX4" fmla="*/ 29793 w 150425"/>
                    <a:gd name="connsiteY4" fmla="*/ 7784 h 77221"/>
                    <a:gd name="connsiteX5" fmla="*/ 51910 w 150425"/>
                    <a:gd name="connsiteY5" fmla="*/ 0 h 77221"/>
                    <a:gd name="connsiteX6" fmla="*/ 94327 w 150425"/>
                    <a:gd name="connsiteY6" fmla="*/ 44577 h 77221"/>
                    <a:gd name="connsiteX7" fmla="*/ 150425 w 150425"/>
                    <a:gd name="connsiteY7" fmla="*/ 77221 h 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25" h="77221">
                      <a:moveTo>
                        <a:pt x="150425" y="77221"/>
                      </a:moveTo>
                      <a:lnTo>
                        <a:pt x="1572" y="77221"/>
                      </a:lnTo>
                      <a:cubicBezTo>
                        <a:pt x="1572" y="77221"/>
                        <a:pt x="-3983" y="53493"/>
                        <a:pt x="5790" y="37342"/>
                      </a:cubicBezTo>
                      <a:cubicBezTo>
                        <a:pt x="14431" y="23043"/>
                        <a:pt x="11105" y="14882"/>
                        <a:pt x="4727" y="3052"/>
                      </a:cubicBezTo>
                      <a:cubicBezTo>
                        <a:pt x="12614" y="6481"/>
                        <a:pt x="21186" y="8093"/>
                        <a:pt x="29793" y="7784"/>
                      </a:cubicBezTo>
                      <a:cubicBezTo>
                        <a:pt x="37645" y="6892"/>
                        <a:pt x="45223" y="4218"/>
                        <a:pt x="51910" y="0"/>
                      </a:cubicBezTo>
                      <a:cubicBezTo>
                        <a:pt x="58322" y="7304"/>
                        <a:pt x="85754" y="38405"/>
                        <a:pt x="94327" y="44577"/>
                      </a:cubicBezTo>
                      <a:cubicBezTo>
                        <a:pt x="104065" y="51538"/>
                        <a:pt x="147442" y="49035"/>
                        <a:pt x="150425" y="772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5" name="Freeform: Shape 6434">
                  <a:extLst>
                    <a:ext uri="{FF2B5EF4-FFF2-40B4-BE49-F238E27FC236}">
                      <a16:creationId xmlns:a16="http://schemas.microsoft.com/office/drawing/2014/main" id="{FA7BC7B9-3E7B-436D-873B-C0D807B6F663}"/>
                    </a:ext>
                  </a:extLst>
                </p:cNvPr>
                <p:cNvSpPr/>
                <p:nvPr/>
              </p:nvSpPr>
              <p:spPr>
                <a:xfrm>
                  <a:off x="7596172" y="2832280"/>
                  <a:ext cx="175408" cy="143816"/>
                </a:xfrm>
                <a:custGeom>
                  <a:avLst/>
                  <a:gdLst>
                    <a:gd name="connsiteX0" fmla="*/ 15445 w 175408"/>
                    <a:gd name="connsiteY0" fmla="*/ 143817 h 143816"/>
                    <a:gd name="connsiteX1" fmla="*/ 33174 w 175408"/>
                    <a:gd name="connsiteY1" fmla="*/ 19927 h 143816"/>
                    <a:gd name="connsiteX2" fmla="*/ 175408 w 175408"/>
                    <a:gd name="connsiteY2" fmla="*/ 41530 h 143816"/>
                  </a:gdLst>
                  <a:ahLst/>
                  <a:cxnLst>
                    <a:cxn ang="0">
                      <a:pos x="connsiteX0" y="connsiteY0"/>
                    </a:cxn>
                    <a:cxn ang="0">
                      <a:pos x="connsiteX1" y="connsiteY1"/>
                    </a:cxn>
                    <a:cxn ang="0">
                      <a:pos x="connsiteX2" y="connsiteY2"/>
                    </a:cxn>
                  </a:cxnLst>
                  <a:rect l="l" t="t" r="r" b="b"/>
                  <a:pathLst>
                    <a:path w="175408" h="143816">
                      <a:moveTo>
                        <a:pt x="15445" y="143817"/>
                      </a:moveTo>
                      <a:cubicBezTo>
                        <a:pt x="15445" y="143817"/>
                        <a:pt x="-29132" y="55006"/>
                        <a:pt x="33174" y="19927"/>
                      </a:cubicBezTo>
                      <a:cubicBezTo>
                        <a:pt x="95478" y="-15152"/>
                        <a:pt x="141118" y="-1401"/>
                        <a:pt x="175408" y="41530"/>
                      </a:cubicBezTo>
                      <a:close/>
                    </a:path>
                  </a:pathLst>
                </a:custGeom>
                <a:solidFill>
                  <a:srgbClr val="EDBD7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6" name="Freeform: Shape 6435">
                  <a:extLst>
                    <a:ext uri="{FF2B5EF4-FFF2-40B4-BE49-F238E27FC236}">
                      <a16:creationId xmlns:a16="http://schemas.microsoft.com/office/drawing/2014/main" id="{712D1237-42A4-4210-B690-EEE8F85FDB52}"/>
                    </a:ext>
                  </a:extLst>
                </p:cNvPr>
                <p:cNvSpPr/>
                <p:nvPr/>
              </p:nvSpPr>
              <p:spPr>
                <a:xfrm>
                  <a:off x="7567224" y="2850391"/>
                  <a:ext cx="299169" cy="209409"/>
                </a:xfrm>
                <a:custGeom>
                  <a:avLst/>
                  <a:gdLst>
                    <a:gd name="connsiteX0" fmla="*/ 295602 w 299169"/>
                    <a:gd name="connsiteY0" fmla="*/ 13681 h 209409"/>
                    <a:gd name="connsiteX1" fmla="*/ 183714 w 299169"/>
                    <a:gd name="connsiteY1" fmla="*/ 18618 h 209409"/>
                    <a:gd name="connsiteX2" fmla="*/ 117329 w 299169"/>
                    <a:gd name="connsiteY2" fmla="*/ 52908 h 209409"/>
                    <a:gd name="connsiteX3" fmla="*/ 45320 w 299169"/>
                    <a:gd name="connsiteY3" fmla="*/ 108493 h 209409"/>
                    <a:gd name="connsiteX4" fmla="*/ 3554 w 299169"/>
                    <a:gd name="connsiteY4" fmla="*/ 195760 h 209409"/>
                    <a:gd name="connsiteX5" fmla="*/ 116334 w 299169"/>
                    <a:gd name="connsiteY5" fmla="*/ 190480 h 209409"/>
                    <a:gd name="connsiteX6" fmla="*/ 99189 w 299169"/>
                    <a:gd name="connsiteY6" fmla="*/ 185714 h 209409"/>
                    <a:gd name="connsiteX7" fmla="*/ 74055 w 299169"/>
                    <a:gd name="connsiteY7" fmla="*/ 180570 h 209409"/>
                    <a:gd name="connsiteX8" fmla="*/ 59721 w 299169"/>
                    <a:gd name="connsiteY8" fmla="*/ 172443 h 209409"/>
                    <a:gd name="connsiteX9" fmla="*/ 57664 w 299169"/>
                    <a:gd name="connsiteY9" fmla="*/ 160819 h 209409"/>
                    <a:gd name="connsiteX10" fmla="*/ 132108 w 299169"/>
                    <a:gd name="connsiteY10" fmla="*/ 81472 h 209409"/>
                    <a:gd name="connsiteX11" fmla="*/ 219033 w 299169"/>
                    <a:gd name="connsiteY11" fmla="*/ 47902 h 209409"/>
                    <a:gd name="connsiteX12" fmla="*/ 245642 w 299169"/>
                    <a:gd name="connsiteY12" fmla="*/ 56474 h 209409"/>
                    <a:gd name="connsiteX13" fmla="*/ 244030 w 299169"/>
                    <a:gd name="connsiteY13" fmla="*/ 79655 h 209409"/>
                    <a:gd name="connsiteX14" fmla="*/ 245471 w 299169"/>
                    <a:gd name="connsiteY14" fmla="*/ 108732 h 209409"/>
                    <a:gd name="connsiteX15" fmla="*/ 295602 w 299169"/>
                    <a:gd name="connsiteY15" fmla="*/ 13681 h 20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169" h="209409">
                      <a:moveTo>
                        <a:pt x="295602" y="13681"/>
                      </a:moveTo>
                      <a:cubicBezTo>
                        <a:pt x="282778" y="-6893"/>
                        <a:pt x="237893" y="-3464"/>
                        <a:pt x="183714" y="18618"/>
                      </a:cubicBezTo>
                      <a:cubicBezTo>
                        <a:pt x="160671" y="28168"/>
                        <a:pt x="138452" y="39638"/>
                        <a:pt x="117329" y="52908"/>
                      </a:cubicBezTo>
                      <a:cubicBezTo>
                        <a:pt x="91405" y="68829"/>
                        <a:pt x="67265" y="87463"/>
                        <a:pt x="45320" y="108493"/>
                      </a:cubicBezTo>
                      <a:cubicBezTo>
                        <a:pt x="9453" y="143571"/>
                        <a:pt x="-8036" y="177073"/>
                        <a:pt x="3554" y="195760"/>
                      </a:cubicBezTo>
                      <a:cubicBezTo>
                        <a:pt x="16482" y="216334"/>
                        <a:pt x="61847" y="212905"/>
                        <a:pt x="116334" y="190480"/>
                      </a:cubicBezTo>
                      <a:cubicBezTo>
                        <a:pt x="111911" y="185645"/>
                        <a:pt x="105704" y="181565"/>
                        <a:pt x="99189" y="185714"/>
                      </a:cubicBezTo>
                      <a:cubicBezTo>
                        <a:pt x="92674" y="189863"/>
                        <a:pt x="83073" y="187737"/>
                        <a:pt x="74055" y="180570"/>
                      </a:cubicBezTo>
                      <a:cubicBezTo>
                        <a:pt x="68328" y="180093"/>
                        <a:pt x="63082" y="177120"/>
                        <a:pt x="59721" y="172443"/>
                      </a:cubicBezTo>
                      <a:cubicBezTo>
                        <a:pt x="57698" y="168935"/>
                        <a:pt x="56944" y="164814"/>
                        <a:pt x="57664" y="160819"/>
                      </a:cubicBezTo>
                      <a:cubicBezTo>
                        <a:pt x="60442" y="140245"/>
                        <a:pt x="89862" y="107841"/>
                        <a:pt x="132108" y="81472"/>
                      </a:cubicBezTo>
                      <a:cubicBezTo>
                        <a:pt x="164546" y="61241"/>
                        <a:pt x="196813" y="49342"/>
                        <a:pt x="219033" y="47902"/>
                      </a:cubicBezTo>
                      <a:cubicBezTo>
                        <a:pt x="231960" y="47079"/>
                        <a:pt x="241458" y="49788"/>
                        <a:pt x="245642" y="56474"/>
                      </a:cubicBezTo>
                      <a:cubicBezTo>
                        <a:pt x="249071" y="62270"/>
                        <a:pt x="248454" y="70190"/>
                        <a:pt x="244030" y="79655"/>
                      </a:cubicBezTo>
                      <a:cubicBezTo>
                        <a:pt x="246190" y="89191"/>
                        <a:pt x="246671" y="99028"/>
                        <a:pt x="245471" y="108732"/>
                      </a:cubicBezTo>
                      <a:cubicBezTo>
                        <a:pt x="286961" y="71116"/>
                        <a:pt x="308084" y="33672"/>
                        <a:pt x="295602" y="13681"/>
                      </a:cubicBezTo>
                      <a:close/>
                    </a:path>
                  </a:pathLst>
                </a:custGeom>
                <a:solidFill>
                  <a:srgbClr val="FFCF8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7" name="Freeform: Shape 6436">
                  <a:extLst>
                    <a:ext uri="{FF2B5EF4-FFF2-40B4-BE49-F238E27FC236}">
                      <a16:creationId xmlns:a16="http://schemas.microsoft.com/office/drawing/2014/main" id="{8F1B1260-3E7D-4F60-A235-60AC68CB2D2E}"/>
                    </a:ext>
                  </a:extLst>
                </p:cNvPr>
                <p:cNvSpPr/>
                <p:nvPr/>
              </p:nvSpPr>
              <p:spPr>
                <a:xfrm>
                  <a:off x="7598965" y="3247150"/>
                  <a:ext cx="148194" cy="214630"/>
                </a:xfrm>
                <a:custGeom>
                  <a:avLst/>
                  <a:gdLst>
                    <a:gd name="connsiteX0" fmla="*/ 118952 w 148194"/>
                    <a:gd name="connsiteY0" fmla="*/ 195566 h 214630"/>
                    <a:gd name="connsiteX1" fmla="*/ 17076 w 148194"/>
                    <a:gd name="connsiteY1" fmla="*/ 214631 h 214630"/>
                    <a:gd name="connsiteX2" fmla="*/ 26369 w 148194"/>
                    <a:gd name="connsiteY2" fmla="*/ 190216 h 214630"/>
                    <a:gd name="connsiteX3" fmla="*/ 31169 w 148194"/>
                    <a:gd name="connsiteY3" fmla="*/ 176260 h 214630"/>
                    <a:gd name="connsiteX4" fmla="*/ 31992 w 148194"/>
                    <a:gd name="connsiteY4" fmla="*/ 139639 h 214630"/>
                    <a:gd name="connsiteX5" fmla="*/ 0 w 148194"/>
                    <a:gd name="connsiteY5" fmla="*/ 27990 h 214630"/>
                    <a:gd name="connsiteX6" fmla="*/ 42314 w 148194"/>
                    <a:gd name="connsiteY6" fmla="*/ 6902 h 214630"/>
                    <a:gd name="connsiteX7" fmla="*/ 132017 w 148194"/>
                    <a:gd name="connsiteY7" fmla="*/ 87106 h 214630"/>
                    <a:gd name="connsiteX8" fmla="*/ 118952 w 148194"/>
                    <a:gd name="connsiteY8" fmla="*/ 195566 h 2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94" h="214630">
                      <a:moveTo>
                        <a:pt x="118952" y="195566"/>
                      </a:moveTo>
                      <a:cubicBezTo>
                        <a:pt x="85862" y="205921"/>
                        <a:pt x="51675" y="212299"/>
                        <a:pt x="17076" y="214631"/>
                      </a:cubicBezTo>
                      <a:cubicBezTo>
                        <a:pt x="20505" y="205510"/>
                        <a:pt x="23214" y="197246"/>
                        <a:pt x="26369" y="190216"/>
                      </a:cubicBezTo>
                      <a:cubicBezTo>
                        <a:pt x="28357" y="185690"/>
                        <a:pt x="29969" y="181037"/>
                        <a:pt x="31169" y="176260"/>
                      </a:cubicBezTo>
                      <a:cubicBezTo>
                        <a:pt x="34153" y="164266"/>
                        <a:pt x="34461" y="151753"/>
                        <a:pt x="31992" y="139639"/>
                      </a:cubicBezTo>
                      <a:cubicBezTo>
                        <a:pt x="25374" y="107337"/>
                        <a:pt x="7783" y="52268"/>
                        <a:pt x="0" y="27990"/>
                      </a:cubicBezTo>
                      <a:cubicBezTo>
                        <a:pt x="20814" y="-18438"/>
                        <a:pt x="42314" y="6902"/>
                        <a:pt x="42314" y="6902"/>
                      </a:cubicBezTo>
                      <a:cubicBezTo>
                        <a:pt x="42314" y="6902"/>
                        <a:pt x="105236" y="35088"/>
                        <a:pt x="132017" y="87106"/>
                      </a:cubicBezTo>
                      <a:cubicBezTo>
                        <a:pt x="158797" y="139124"/>
                        <a:pt x="150876" y="185279"/>
                        <a:pt x="118952" y="19556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8" name="Freeform: Shape 6437">
                  <a:extLst>
                    <a:ext uri="{FF2B5EF4-FFF2-40B4-BE49-F238E27FC236}">
                      <a16:creationId xmlns:a16="http://schemas.microsoft.com/office/drawing/2014/main" id="{71AA4D6F-9026-40F4-8635-507B71B75D6C}"/>
                    </a:ext>
                  </a:extLst>
                </p:cNvPr>
                <p:cNvSpPr/>
                <p:nvPr/>
              </p:nvSpPr>
              <p:spPr>
                <a:xfrm>
                  <a:off x="7637541" y="3133420"/>
                  <a:ext cx="93337" cy="122552"/>
                </a:xfrm>
                <a:custGeom>
                  <a:avLst/>
                  <a:gdLst>
                    <a:gd name="connsiteX0" fmla="*/ 0 w 93337"/>
                    <a:gd name="connsiteY0" fmla="*/ 3532 h 122552"/>
                    <a:gd name="connsiteX1" fmla="*/ 75232 w 93337"/>
                    <a:gd name="connsiteY1" fmla="*/ 122552 h 122552"/>
                    <a:gd name="connsiteX2" fmla="*/ 93337 w 93337"/>
                    <a:gd name="connsiteY2" fmla="*/ 116792 h 122552"/>
                    <a:gd name="connsiteX3" fmla="*/ 17008 w 93337"/>
                    <a:gd name="connsiteY3" fmla="*/ 0 h 122552"/>
                  </a:gdLst>
                  <a:ahLst/>
                  <a:cxnLst>
                    <a:cxn ang="0">
                      <a:pos x="connsiteX0" y="connsiteY0"/>
                    </a:cxn>
                    <a:cxn ang="0">
                      <a:pos x="connsiteX1" y="connsiteY1"/>
                    </a:cxn>
                    <a:cxn ang="0">
                      <a:pos x="connsiteX2" y="connsiteY2"/>
                    </a:cxn>
                    <a:cxn ang="0">
                      <a:pos x="connsiteX3" y="connsiteY3"/>
                    </a:cxn>
                  </a:cxnLst>
                  <a:rect l="l" t="t" r="r" b="b"/>
                  <a:pathLst>
                    <a:path w="93337" h="122552">
                      <a:moveTo>
                        <a:pt x="0" y="3532"/>
                      </a:moveTo>
                      <a:cubicBezTo>
                        <a:pt x="39365" y="32147"/>
                        <a:pt x="66282" y="74728"/>
                        <a:pt x="75232" y="122552"/>
                      </a:cubicBezTo>
                      <a:lnTo>
                        <a:pt x="93337" y="116792"/>
                      </a:lnTo>
                      <a:cubicBezTo>
                        <a:pt x="93337" y="116792"/>
                        <a:pt x="86479" y="59150"/>
                        <a:pt x="17008"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9" name="Freeform: Shape 6438">
                  <a:extLst>
                    <a:ext uri="{FF2B5EF4-FFF2-40B4-BE49-F238E27FC236}">
                      <a16:creationId xmlns:a16="http://schemas.microsoft.com/office/drawing/2014/main" id="{4DE69C24-C653-4AE4-88D8-63695B8B1AB1}"/>
                    </a:ext>
                  </a:extLst>
                </p:cNvPr>
                <p:cNvSpPr/>
                <p:nvPr/>
              </p:nvSpPr>
              <p:spPr>
                <a:xfrm>
                  <a:off x="7788451" y="3128962"/>
                  <a:ext cx="60994" cy="130302"/>
                </a:xfrm>
                <a:custGeom>
                  <a:avLst/>
                  <a:gdLst>
                    <a:gd name="connsiteX0" fmla="*/ 60694 w 60994"/>
                    <a:gd name="connsiteY0" fmla="*/ 129033 h 130302"/>
                    <a:gd name="connsiteX1" fmla="*/ 41731 w 60994"/>
                    <a:gd name="connsiteY1" fmla="*/ 130302 h 130302"/>
                    <a:gd name="connsiteX2" fmla="*/ 0 w 60994"/>
                    <a:gd name="connsiteY2" fmla="*/ 0 h 130302"/>
                    <a:gd name="connsiteX3" fmla="*/ 17694 w 60994"/>
                    <a:gd name="connsiteY3" fmla="*/ 1852 h 130302"/>
                    <a:gd name="connsiteX4" fmla="*/ 60694 w 60994"/>
                    <a:gd name="connsiteY4" fmla="*/ 12903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4" h="130302">
                      <a:moveTo>
                        <a:pt x="60694" y="129033"/>
                      </a:moveTo>
                      <a:lnTo>
                        <a:pt x="41731" y="130302"/>
                      </a:lnTo>
                      <a:cubicBezTo>
                        <a:pt x="44234" y="83225"/>
                        <a:pt x="29387" y="36862"/>
                        <a:pt x="0" y="0"/>
                      </a:cubicBezTo>
                      <a:cubicBezTo>
                        <a:pt x="6515" y="514"/>
                        <a:pt x="12413" y="1166"/>
                        <a:pt x="17694" y="1852"/>
                      </a:cubicBezTo>
                      <a:cubicBezTo>
                        <a:pt x="67380" y="73724"/>
                        <a:pt x="60694" y="129033"/>
                        <a:pt x="60694" y="12903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0" name="Freeform: Shape 6439">
                  <a:extLst>
                    <a:ext uri="{FF2B5EF4-FFF2-40B4-BE49-F238E27FC236}">
                      <a16:creationId xmlns:a16="http://schemas.microsoft.com/office/drawing/2014/main" id="{5D3EB948-D522-46E9-9088-6B66577DC473}"/>
                    </a:ext>
                  </a:extLst>
                </p:cNvPr>
                <p:cNvSpPr/>
                <p:nvPr/>
              </p:nvSpPr>
              <p:spPr>
                <a:xfrm>
                  <a:off x="7568308" y="3224185"/>
                  <a:ext cx="317835" cy="1283988"/>
                </a:xfrm>
                <a:custGeom>
                  <a:avLst/>
                  <a:gdLst>
                    <a:gd name="connsiteX0" fmla="*/ 304359 w 317835"/>
                    <a:gd name="connsiteY0" fmla="*/ 337173 h 1283988"/>
                    <a:gd name="connsiteX1" fmla="*/ 317835 w 317835"/>
                    <a:gd name="connsiteY1" fmla="*/ 331379 h 1283988"/>
                    <a:gd name="connsiteX2" fmla="*/ 304599 w 317835"/>
                    <a:gd name="connsiteY2" fmla="*/ 130816 h 1283988"/>
                    <a:gd name="connsiteX3" fmla="*/ 291569 w 317835"/>
                    <a:gd name="connsiteY3" fmla="*/ 23694 h 1283988"/>
                    <a:gd name="connsiteX4" fmla="*/ 278504 w 317835"/>
                    <a:gd name="connsiteY4" fmla="*/ 0 h 1283988"/>
                    <a:gd name="connsiteX5" fmla="*/ 157427 w 317835"/>
                    <a:gd name="connsiteY5" fmla="*/ 6447 h 1283988"/>
                    <a:gd name="connsiteX6" fmla="*/ 133424 w 317835"/>
                    <a:gd name="connsiteY6" fmla="*/ 23111 h 1283988"/>
                    <a:gd name="connsiteX7" fmla="*/ 146214 w 317835"/>
                    <a:gd name="connsiteY7" fmla="*/ 76535 h 1283988"/>
                    <a:gd name="connsiteX8" fmla="*/ 61654 w 317835"/>
                    <a:gd name="connsiteY8" fmla="*/ 199225 h 1283988"/>
                    <a:gd name="connsiteX9" fmla="*/ 32131 w 317835"/>
                    <a:gd name="connsiteY9" fmla="*/ 283475 h 1283988"/>
                    <a:gd name="connsiteX10" fmla="*/ 29765 w 317835"/>
                    <a:gd name="connsiteY10" fmla="*/ 455474 h 1283988"/>
                    <a:gd name="connsiteX11" fmla="*/ 45641 w 317835"/>
                    <a:gd name="connsiteY11" fmla="*/ 805781 h 1283988"/>
                    <a:gd name="connsiteX12" fmla="*/ 50819 w 317835"/>
                    <a:gd name="connsiteY12" fmla="*/ 854747 h 1283988"/>
                    <a:gd name="connsiteX13" fmla="*/ 50819 w 317835"/>
                    <a:gd name="connsiteY13" fmla="*/ 854747 h 1283988"/>
                    <a:gd name="connsiteX14" fmla="*/ 49242 w 317835"/>
                    <a:gd name="connsiteY14" fmla="*/ 860748 h 1283988"/>
                    <a:gd name="connsiteX15" fmla="*/ 25616 w 317835"/>
                    <a:gd name="connsiteY15" fmla="*/ 910434 h 1283988"/>
                    <a:gd name="connsiteX16" fmla="*/ 35286 w 317835"/>
                    <a:gd name="connsiteY16" fmla="*/ 1283989 h 1283988"/>
                    <a:gd name="connsiteX17" fmla="*/ 54111 w 317835"/>
                    <a:gd name="connsiteY17" fmla="*/ 1276411 h 1283988"/>
                    <a:gd name="connsiteX18" fmla="*/ 128897 w 317835"/>
                    <a:gd name="connsiteY18" fmla="*/ 945615 h 1283988"/>
                    <a:gd name="connsiteX19" fmla="*/ 145048 w 317835"/>
                    <a:gd name="connsiteY19" fmla="*/ 906868 h 1283988"/>
                    <a:gd name="connsiteX20" fmla="*/ 185407 w 317835"/>
                    <a:gd name="connsiteY20" fmla="*/ 799197 h 1283988"/>
                    <a:gd name="connsiteX21" fmla="*/ 239723 w 317835"/>
                    <a:gd name="connsiteY21" fmla="*/ 513561 h 1283988"/>
                    <a:gd name="connsiteX22" fmla="*/ 304085 w 317835"/>
                    <a:gd name="connsiteY22" fmla="*/ 338271 h 1283988"/>
                    <a:gd name="connsiteX23" fmla="*/ 304359 w 317835"/>
                    <a:gd name="connsiteY23" fmla="*/ 337173 h 12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835" h="1283988">
                      <a:moveTo>
                        <a:pt x="304359" y="337173"/>
                      </a:moveTo>
                      <a:lnTo>
                        <a:pt x="317835" y="331379"/>
                      </a:lnTo>
                      <a:lnTo>
                        <a:pt x="304599" y="130816"/>
                      </a:lnTo>
                      <a:cubicBezTo>
                        <a:pt x="304599" y="130816"/>
                        <a:pt x="291775" y="39639"/>
                        <a:pt x="291569" y="23694"/>
                      </a:cubicBezTo>
                      <a:cubicBezTo>
                        <a:pt x="291329" y="14145"/>
                        <a:pt x="286460" y="5308"/>
                        <a:pt x="278504" y="0"/>
                      </a:cubicBezTo>
                      <a:cubicBezTo>
                        <a:pt x="278504" y="0"/>
                        <a:pt x="184070" y="4972"/>
                        <a:pt x="157427" y="6447"/>
                      </a:cubicBezTo>
                      <a:cubicBezTo>
                        <a:pt x="130783" y="7921"/>
                        <a:pt x="133424" y="23111"/>
                        <a:pt x="133424" y="23111"/>
                      </a:cubicBezTo>
                      <a:cubicBezTo>
                        <a:pt x="133424" y="23111"/>
                        <a:pt x="145014" y="71563"/>
                        <a:pt x="146214" y="76535"/>
                      </a:cubicBezTo>
                      <a:cubicBezTo>
                        <a:pt x="164113" y="152693"/>
                        <a:pt x="61654" y="199225"/>
                        <a:pt x="61654" y="199225"/>
                      </a:cubicBezTo>
                      <a:cubicBezTo>
                        <a:pt x="61654" y="199225"/>
                        <a:pt x="45024" y="242259"/>
                        <a:pt x="32131" y="283475"/>
                      </a:cubicBezTo>
                      <a:cubicBezTo>
                        <a:pt x="10014" y="354113"/>
                        <a:pt x="29765" y="455474"/>
                        <a:pt x="29765" y="455474"/>
                      </a:cubicBezTo>
                      <a:cubicBezTo>
                        <a:pt x="33194" y="509309"/>
                        <a:pt x="39229" y="738092"/>
                        <a:pt x="45641" y="805781"/>
                      </a:cubicBezTo>
                      <a:cubicBezTo>
                        <a:pt x="47938" y="830332"/>
                        <a:pt x="49961" y="847786"/>
                        <a:pt x="50819" y="854747"/>
                      </a:cubicBezTo>
                      <a:lnTo>
                        <a:pt x="50819" y="854747"/>
                      </a:lnTo>
                      <a:cubicBezTo>
                        <a:pt x="50956" y="856873"/>
                        <a:pt x="50407" y="858965"/>
                        <a:pt x="49242" y="860748"/>
                      </a:cubicBezTo>
                      <a:cubicBezTo>
                        <a:pt x="39949" y="876590"/>
                        <a:pt x="32062" y="893220"/>
                        <a:pt x="25616" y="910434"/>
                      </a:cubicBezTo>
                      <a:cubicBezTo>
                        <a:pt x="-37203" y="1077837"/>
                        <a:pt x="35286" y="1283989"/>
                        <a:pt x="35286" y="1283989"/>
                      </a:cubicBezTo>
                      <a:lnTo>
                        <a:pt x="54111" y="1276411"/>
                      </a:lnTo>
                      <a:cubicBezTo>
                        <a:pt x="54111" y="1276411"/>
                        <a:pt x="95259" y="1046976"/>
                        <a:pt x="128897" y="945615"/>
                      </a:cubicBezTo>
                      <a:cubicBezTo>
                        <a:pt x="132909" y="932174"/>
                        <a:pt x="138327" y="919178"/>
                        <a:pt x="145048" y="906868"/>
                      </a:cubicBezTo>
                      <a:cubicBezTo>
                        <a:pt x="159587" y="883345"/>
                        <a:pt x="173131" y="844906"/>
                        <a:pt x="185407" y="799197"/>
                      </a:cubicBezTo>
                      <a:cubicBezTo>
                        <a:pt x="208621" y="712752"/>
                        <a:pt x="227275" y="600315"/>
                        <a:pt x="239723" y="513561"/>
                      </a:cubicBezTo>
                      <a:cubicBezTo>
                        <a:pt x="241437" y="513561"/>
                        <a:pt x="259302" y="391934"/>
                        <a:pt x="304085" y="338271"/>
                      </a:cubicBezTo>
                      <a:cubicBezTo>
                        <a:pt x="304565" y="337859"/>
                        <a:pt x="304599" y="337482"/>
                        <a:pt x="304359" y="33717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1" name="Freeform: Shape 6440">
                  <a:extLst>
                    <a:ext uri="{FF2B5EF4-FFF2-40B4-BE49-F238E27FC236}">
                      <a16:creationId xmlns:a16="http://schemas.microsoft.com/office/drawing/2014/main" id="{10BA0670-B311-4617-9A9F-E0707813EC81}"/>
                    </a:ext>
                  </a:extLst>
                </p:cNvPr>
                <p:cNvSpPr/>
                <p:nvPr/>
              </p:nvSpPr>
              <p:spPr>
                <a:xfrm>
                  <a:off x="7711641" y="3238544"/>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5" y="14548"/>
                        <a:pt x="377" y="10364"/>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2" name="Freeform: Shape 6441">
                  <a:extLst>
                    <a:ext uri="{FF2B5EF4-FFF2-40B4-BE49-F238E27FC236}">
                      <a16:creationId xmlns:a16="http://schemas.microsoft.com/office/drawing/2014/main" id="{A35EC0C9-85B4-4116-89EC-8D870BE6A6AE}"/>
                    </a:ext>
                  </a:extLst>
                </p:cNvPr>
                <p:cNvSpPr/>
                <p:nvPr/>
              </p:nvSpPr>
              <p:spPr>
                <a:xfrm>
                  <a:off x="7713013" y="3238133"/>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4" y="14548"/>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3" name="Freeform: Shape 6442">
                  <a:extLst>
                    <a:ext uri="{FF2B5EF4-FFF2-40B4-BE49-F238E27FC236}">
                      <a16:creationId xmlns:a16="http://schemas.microsoft.com/office/drawing/2014/main" id="{D651E92B-8143-4663-9F1B-1ABCA621D493}"/>
                    </a:ext>
                  </a:extLst>
                </p:cNvPr>
                <p:cNvSpPr/>
                <p:nvPr/>
              </p:nvSpPr>
              <p:spPr>
                <a:xfrm>
                  <a:off x="7716030" y="3244896"/>
                  <a:ext cx="2331" cy="2331"/>
                </a:xfrm>
                <a:custGeom>
                  <a:avLst/>
                  <a:gdLst>
                    <a:gd name="connsiteX0" fmla="*/ 0 w 2331"/>
                    <a:gd name="connsiteY0" fmla="*/ 1166 h 2331"/>
                    <a:gd name="connsiteX1" fmla="*/ 1166 w 2331"/>
                    <a:gd name="connsiteY1" fmla="*/ 0 h 2331"/>
                    <a:gd name="connsiteX2" fmla="*/ 2332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2" y="521"/>
                        <a:pt x="2332" y="1166"/>
                      </a:cubicBezTo>
                      <a:cubicBezTo>
                        <a:pt x="2332"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4" name="Freeform: Shape 6443">
                  <a:extLst>
                    <a:ext uri="{FF2B5EF4-FFF2-40B4-BE49-F238E27FC236}">
                      <a16:creationId xmlns:a16="http://schemas.microsoft.com/office/drawing/2014/main" id="{25372D8B-A8A3-4104-8BEB-CC99FB0D0C7C}"/>
                    </a:ext>
                  </a:extLst>
                </p:cNvPr>
                <p:cNvSpPr/>
                <p:nvPr/>
              </p:nvSpPr>
              <p:spPr>
                <a:xfrm>
                  <a:off x="7723574" y="3244931"/>
                  <a:ext cx="2331" cy="2297"/>
                </a:xfrm>
                <a:custGeom>
                  <a:avLst/>
                  <a:gdLst>
                    <a:gd name="connsiteX0" fmla="*/ 0 w 2331"/>
                    <a:gd name="connsiteY0" fmla="*/ 1166 h 2297"/>
                    <a:gd name="connsiteX1" fmla="*/ 1166 w 2331"/>
                    <a:gd name="connsiteY1" fmla="*/ 0 h 2297"/>
                    <a:gd name="connsiteX2" fmla="*/ 2331 w 2331"/>
                    <a:gd name="connsiteY2" fmla="*/ 1166 h 2297"/>
                    <a:gd name="connsiteX3" fmla="*/ 1166 w 2331"/>
                    <a:gd name="connsiteY3" fmla="*/ 2297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1" y="521"/>
                        <a:pt x="2331" y="1166"/>
                      </a:cubicBezTo>
                      <a:cubicBezTo>
                        <a:pt x="2297" y="1797"/>
                        <a:pt x="1783" y="2297"/>
                        <a:pt x="1166" y="2297"/>
                      </a:cubicBezTo>
                      <a:cubicBezTo>
                        <a:pt x="549" y="2297"/>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5" name="Freeform: Shape 6444">
                  <a:extLst>
                    <a:ext uri="{FF2B5EF4-FFF2-40B4-BE49-F238E27FC236}">
                      <a16:creationId xmlns:a16="http://schemas.microsoft.com/office/drawing/2014/main" id="{E4C32BE4-CD3D-404A-9D79-C6AD710BF483}"/>
                    </a:ext>
                  </a:extLst>
                </p:cNvPr>
                <p:cNvSpPr/>
                <p:nvPr/>
              </p:nvSpPr>
              <p:spPr>
                <a:xfrm>
                  <a:off x="7828738" y="3228429"/>
                  <a:ext cx="15917" cy="15915"/>
                </a:xfrm>
                <a:custGeom>
                  <a:avLst/>
                  <a:gdLst>
                    <a:gd name="connsiteX0" fmla="*/ 381 w 15917"/>
                    <a:gd name="connsiteY0" fmla="*/ 10398 h 15915"/>
                    <a:gd name="connsiteX1" fmla="*/ 5524 w 15917"/>
                    <a:gd name="connsiteY1" fmla="*/ 385 h 15915"/>
                    <a:gd name="connsiteX2" fmla="*/ 15537 w 15917"/>
                    <a:gd name="connsiteY2" fmla="*/ 5519 h 15915"/>
                    <a:gd name="connsiteX3" fmla="*/ 10393 w 15917"/>
                    <a:gd name="connsiteY3" fmla="*/ 15531 h 15915"/>
                    <a:gd name="connsiteX4" fmla="*/ 10359 w 15917"/>
                    <a:gd name="connsiteY4" fmla="*/ 15541 h 15915"/>
                    <a:gd name="connsiteX5" fmla="*/ 381 w 15917"/>
                    <a:gd name="connsiteY5" fmla="*/ 10398 h 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 h="15915">
                      <a:moveTo>
                        <a:pt x="381" y="10398"/>
                      </a:moveTo>
                      <a:cubicBezTo>
                        <a:pt x="-957" y="6215"/>
                        <a:pt x="1341" y="1733"/>
                        <a:pt x="5524" y="385"/>
                      </a:cubicBezTo>
                      <a:cubicBezTo>
                        <a:pt x="9708" y="-962"/>
                        <a:pt x="14165" y="1339"/>
                        <a:pt x="15537" y="5519"/>
                      </a:cubicBezTo>
                      <a:cubicBezTo>
                        <a:pt x="16874" y="9702"/>
                        <a:pt x="14576" y="14184"/>
                        <a:pt x="10393" y="15531"/>
                      </a:cubicBezTo>
                      <a:cubicBezTo>
                        <a:pt x="10393" y="15535"/>
                        <a:pt x="10359" y="15538"/>
                        <a:pt x="10359" y="15541"/>
                      </a:cubicBezTo>
                      <a:cubicBezTo>
                        <a:pt x="6176" y="16865"/>
                        <a:pt x="1718" y="14568"/>
                        <a:pt x="381" y="10398"/>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6" name="Freeform: Shape 6445">
                  <a:extLst>
                    <a:ext uri="{FF2B5EF4-FFF2-40B4-BE49-F238E27FC236}">
                      <a16:creationId xmlns:a16="http://schemas.microsoft.com/office/drawing/2014/main" id="{69DEADA7-9F77-46AE-BF7A-104FCF31DB74}"/>
                    </a:ext>
                  </a:extLst>
                </p:cNvPr>
                <p:cNvSpPr/>
                <p:nvPr/>
              </p:nvSpPr>
              <p:spPr>
                <a:xfrm>
                  <a:off x="7830113" y="3228017"/>
                  <a:ext cx="15911" cy="15923"/>
                </a:xfrm>
                <a:custGeom>
                  <a:avLst/>
                  <a:gdLst>
                    <a:gd name="connsiteX0" fmla="*/ 377 w 15911"/>
                    <a:gd name="connsiteY0" fmla="*/ 10364 h 15923"/>
                    <a:gd name="connsiteX1" fmla="*/ 5555 w 15911"/>
                    <a:gd name="connsiteY1" fmla="*/ 376 h 15923"/>
                    <a:gd name="connsiteX2" fmla="*/ 15534 w 15911"/>
                    <a:gd name="connsiteY2" fmla="*/ 5547 h 15923"/>
                    <a:gd name="connsiteX3" fmla="*/ 10356 w 15911"/>
                    <a:gd name="connsiteY3" fmla="*/ 15539 h 15923"/>
                    <a:gd name="connsiteX4" fmla="*/ 10356 w 15911"/>
                    <a:gd name="connsiteY4" fmla="*/ 15542 h 15923"/>
                    <a:gd name="connsiteX5" fmla="*/ 377 w 15911"/>
                    <a:gd name="connsiteY5" fmla="*/ 10419 h 15923"/>
                    <a:gd name="connsiteX6" fmla="*/ 377 w 15911"/>
                    <a:gd name="connsiteY6" fmla="*/ 10364 h 1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1" h="15923">
                      <a:moveTo>
                        <a:pt x="377" y="10364"/>
                      </a:moveTo>
                      <a:cubicBezTo>
                        <a:pt x="-960" y="6178"/>
                        <a:pt x="1372" y="1703"/>
                        <a:pt x="5555" y="376"/>
                      </a:cubicBezTo>
                      <a:cubicBezTo>
                        <a:pt x="9739" y="-955"/>
                        <a:pt x="14196" y="1360"/>
                        <a:pt x="15534" y="5547"/>
                      </a:cubicBezTo>
                      <a:cubicBezTo>
                        <a:pt x="16871" y="9737"/>
                        <a:pt x="14539" y="14208"/>
                        <a:pt x="10356" y="15539"/>
                      </a:cubicBezTo>
                      <a:cubicBezTo>
                        <a:pt x="10356" y="15539"/>
                        <a:pt x="10356" y="15542"/>
                        <a:pt x="10356" y="15542"/>
                      </a:cubicBezTo>
                      <a:cubicBezTo>
                        <a:pt x="6207" y="16880"/>
                        <a:pt x="1715" y="14585"/>
                        <a:pt x="377" y="10419"/>
                      </a:cubicBezTo>
                      <a:cubicBezTo>
                        <a:pt x="377" y="10399"/>
                        <a:pt x="377" y="10382"/>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7" name="Freeform: Shape 6446">
                  <a:extLst>
                    <a:ext uri="{FF2B5EF4-FFF2-40B4-BE49-F238E27FC236}">
                      <a16:creationId xmlns:a16="http://schemas.microsoft.com/office/drawing/2014/main" id="{B9B0C7D5-1B32-4F85-989D-596F04AD32CF}"/>
                    </a:ext>
                  </a:extLst>
                </p:cNvPr>
                <p:cNvSpPr/>
                <p:nvPr/>
              </p:nvSpPr>
              <p:spPr>
                <a:xfrm>
                  <a:off x="7833131" y="3234781"/>
                  <a:ext cx="2331" cy="2297"/>
                </a:xfrm>
                <a:custGeom>
                  <a:avLst/>
                  <a:gdLst>
                    <a:gd name="connsiteX0" fmla="*/ 0 w 2331"/>
                    <a:gd name="connsiteY0" fmla="*/ 1166 h 2297"/>
                    <a:gd name="connsiteX1" fmla="*/ 1166 w 2331"/>
                    <a:gd name="connsiteY1" fmla="*/ 0 h 2297"/>
                    <a:gd name="connsiteX2" fmla="*/ 2332 w 2331"/>
                    <a:gd name="connsiteY2" fmla="*/ 1166 h 2297"/>
                    <a:gd name="connsiteX3" fmla="*/ 1166 w 2331"/>
                    <a:gd name="connsiteY3" fmla="*/ 2298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2" y="521"/>
                        <a:pt x="2332" y="1166"/>
                      </a:cubicBezTo>
                      <a:cubicBezTo>
                        <a:pt x="2298" y="1797"/>
                        <a:pt x="1783" y="2298"/>
                        <a:pt x="1166" y="2298"/>
                      </a:cubicBezTo>
                      <a:cubicBezTo>
                        <a:pt x="549" y="2298"/>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8" name="Freeform: Shape 6447">
                  <a:extLst>
                    <a:ext uri="{FF2B5EF4-FFF2-40B4-BE49-F238E27FC236}">
                      <a16:creationId xmlns:a16="http://schemas.microsoft.com/office/drawing/2014/main" id="{D3F459C2-DD03-4E99-97EC-52138A05D47D}"/>
                    </a:ext>
                  </a:extLst>
                </p:cNvPr>
                <p:cNvSpPr/>
                <p:nvPr/>
              </p:nvSpPr>
              <p:spPr>
                <a:xfrm>
                  <a:off x="7840675" y="3234815"/>
                  <a:ext cx="2331" cy="2331"/>
                </a:xfrm>
                <a:custGeom>
                  <a:avLst/>
                  <a:gdLst>
                    <a:gd name="connsiteX0" fmla="*/ 0 w 2331"/>
                    <a:gd name="connsiteY0" fmla="*/ 1166 h 2331"/>
                    <a:gd name="connsiteX1" fmla="*/ 1166 w 2331"/>
                    <a:gd name="connsiteY1" fmla="*/ 0 h 2331"/>
                    <a:gd name="connsiteX2" fmla="*/ 2331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1" y="521"/>
                        <a:pt x="2331" y="1166"/>
                      </a:cubicBezTo>
                      <a:cubicBezTo>
                        <a:pt x="2331"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9" name="Freeform: Shape 6448">
                  <a:extLst>
                    <a:ext uri="{FF2B5EF4-FFF2-40B4-BE49-F238E27FC236}">
                      <a16:creationId xmlns:a16="http://schemas.microsoft.com/office/drawing/2014/main" id="{3711584F-10E7-4367-A90C-1DC40CADBFC5}"/>
                    </a:ext>
                  </a:extLst>
                </p:cNvPr>
                <p:cNvSpPr/>
                <p:nvPr/>
              </p:nvSpPr>
              <p:spPr>
                <a:xfrm>
                  <a:off x="7624945" y="3011244"/>
                  <a:ext cx="74084" cy="117614"/>
                </a:xfrm>
                <a:custGeom>
                  <a:avLst/>
                  <a:gdLst>
                    <a:gd name="connsiteX0" fmla="*/ 12 w 74084"/>
                    <a:gd name="connsiteY0" fmla="*/ 0 h 117614"/>
                    <a:gd name="connsiteX1" fmla="*/ 7864 w 74084"/>
                    <a:gd name="connsiteY1" fmla="*/ 17145 h 117614"/>
                    <a:gd name="connsiteX2" fmla="*/ 457 w 74084"/>
                    <a:gd name="connsiteY2" fmla="*/ 71289 h 117614"/>
                    <a:gd name="connsiteX3" fmla="*/ 10984 w 74084"/>
                    <a:gd name="connsiteY3" fmla="*/ 100264 h 117614"/>
                    <a:gd name="connsiteX4" fmla="*/ 9030 w 74084"/>
                    <a:gd name="connsiteY4" fmla="*/ 81850 h 117614"/>
                    <a:gd name="connsiteX5" fmla="*/ 19317 w 74084"/>
                    <a:gd name="connsiteY5" fmla="*/ 103899 h 117614"/>
                    <a:gd name="connsiteX6" fmla="*/ 27135 w 74084"/>
                    <a:gd name="connsiteY6" fmla="*/ 117615 h 117614"/>
                    <a:gd name="connsiteX7" fmla="*/ 51961 w 74084"/>
                    <a:gd name="connsiteY7" fmla="*/ 92275 h 117614"/>
                    <a:gd name="connsiteX8" fmla="*/ 52166 w 74084"/>
                    <a:gd name="connsiteY8" fmla="*/ 103830 h 117614"/>
                    <a:gd name="connsiteX9" fmla="*/ 74044 w 74084"/>
                    <a:gd name="connsiteY9" fmla="*/ 70123 h 117614"/>
                    <a:gd name="connsiteX10" fmla="*/ 49663 w 74084"/>
                    <a:gd name="connsiteY10" fmla="*/ 36553 h 117614"/>
                    <a:gd name="connsiteX11" fmla="*/ 24495 w 74084"/>
                    <a:gd name="connsiteY11" fmla="*/ 14813 h 117614"/>
                    <a:gd name="connsiteX12" fmla="*/ 12 w 74084"/>
                    <a:gd name="connsiteY12" fmla="*/ 0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4" h="117614">
                      <a:moveTo>
                        <a:pt x="12" y="0"/>
                      </a:moveTo>
                      <a:cubicBezTo>
                        <a:pt x="12" y="0"/>
                        <a:pt x="-640" y="14196"/>
                        <a:pt x="7864" y="17145"/>
                      </a:cubicBezTo>
                      <a:cubicBezTo>
                        <a:pt x="16368" y="20094"/>
                        <a:pt x="-880" y="50578"/>
                        <a:pt x="457" y="71289"/>
                      </a:cubicBezTo>
                      <a:cubicBezTo>
                        <a:pt x="1795" y="92000"/>
                        <a:pt x="10984" y="100264"/>
                        <a:pt x="10984" y="100264"/>
                      </a:cubicBezTo>
                      <a:cubicBezTo>
                        <a:pt x="10984" y="100264"/>
                        <a:pt x="6561" y="88880"/>
                        <a:pt x="9030" y="81850"/>
                      </a:cubicBezTo>
                      <a:cubicBezTo>
                        <a:pt x="9030" y="81850"/>
                        <a:pt x="8653" y="96492"/>
                        <a:pt x="19317" y="103899"/>
                      </a:cubicBezTo>
                      <a:cubicBezTo>
                        <a:pt x="29981" y="111305"/>
                        <a:pt x="27135" y="117615"/>
                        <a:pt x="27135" y="117615"/>
                      </a:cubicBezTo>
                      <a:cubicBezTo>
                        <a:pt x="27135" y="117615"/>
                        <a:pt x="51138" y="110380"/>
                        <a:pt x="51961" y="92275"/>
                      </a:cubicBezTo>
                      <a:cubicBezTo>
                        <a:pt x="52509" y="96105"/>
                        <a:pt x="52578" y="99983"/>
                        <a:pt x="52166" y="103830"/>
                      </a:cubicBezTo>
                      <a:cubicBezTo>
                        <a:pt x="52166" y="103830"/>
                        <a:pt x="73049" y="88194"/>
                        <a:pt x="74044" y="70123"/>
                      </a:cubicBezTo>
                      <a:cubicBezTo>
                        <a:pt x="75038" y="52052"/>
                        <a:pt x="57618" y="36827"/>
                        <a:pt x="49663" y="36553"/>
                      </a:cubicBezTo>
                      <a:cubicBezTo>
                        <a:pt x="41708" y="36279"/>
                        <a:pt x="24015" y="20711"/>
                        <a:pt x="24495" y="14813"/>
                      </a:cubicBezTo>
                      <a:cubicBezTo>
                        <a:pt x="24975" y="8916"/>
                        <a:pt x="12" y="0"/>
                        <a:pt x="12"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0" name="Freeform: Shape 6449">
                  <a:extLst>
                    <a:ext uri="{FF2B5EF4-FFF2-40B4-BE49-F238E27FC236}">
                      <a16:creationId xmlns:a16="http://schemas.microsoft.com/office/drawing/2014/main" id="{7D0D76B3-E076-4435-8049-75226FEFF553}"/>
                    </a:ext>
                  </a:extLst>
                </p:cNvPr>
                <p:cNvSpPr/>
                <p:nvPr/>
              </p:nvSpPr>
              <p:spPr>
                <a:xfrm>
                  <a:off x="7600679" y="3486950"/>
                  <a:ext cx="130385" cy="47805"/>
                </a:xfrm>
                <a:custGeom>
                  <a:avLst/>
                  <a:gdLst>
                    <a:gd name="connsiteX0" fmla="*/ 24380 w 130385"/>
                    <a:gd name="connsiteY0" fmla="*/ 0 h 47805"/>
                    <a:gd name="connsiteX1" fmla="*/ 57298 w 130385"/>
                    <a:gd name="connsiteY1" fmla="*/ 17968 h 47805"/>
                    <a:gd name="connsiteX2" fmla="*/ 102801 w 130385"/>
                    <a:gd name="connsiteY2" fmla="*/ 6035 h 47805"/>
                    <a:gd name="connsiteX3" fmla="*/ 129239 w 130385"/>
                    <a:gd name="connsiteY3" fmla="*/ 39159 h 47805"/>
                    <a:gd name="connsiteX4" fmla="*/ 95498 w 130385"/>
                    <a:gd name="connsiteY4" fmla="*/ 39159 h 47805"/>
                    <a:gd name="connsiteX5" fmla="*/ 48006 w 130385"/>
                    <a:gd name="connsiteY5" fmla="*/ 46428 h 47805"/>
                    <a:gd name="connsiteX6" fmla="*/ 0 w 130385"/>
                    <a:gd name="connsiteY6" fmla="*/ 20574 h 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5" h="47805">
                      <a:moveTo>
                        <a:pt x="24380" y="0"/>
                      </a:moveTo>
                      <a:cubicBezTo>
                        <a:pt x="24380" y="0"/>
                        <a:pt x="53081" y="18105"/>
                        <a:pt x="57298" y="17968"/>
                      </a:cubicBezTo>
                      <a:cubicBezTo>
                        <a:pt x="67140" y="17591"/>
                        <a:pt x="86582" y="-3943"/>
                        <a:pt x="102801" y="6035"/>
                      </a:cubicBezTo>
                      <a:cubicBezTo>
                        <a:pt x="119020" y="16013"/>
                        <a:pt x="134828" y="32541"/>
                        <a:pt x="129239" y="39159"/>
                      </a:cubicBezTo>
                      <a:cubicBezTo>
                        <a:pt x="123650" y="45777"/>
                        <a:pt x="104618" y="37993"/>
                        <a:pt x="95498" y="39159"/>
                      </a:cubicBezTo>
                      <a:cubicBezTo>
                        <a:pt x="86376" y="40325"/>
                        <a:pt x="63882" y="51675"/>
                        <a:pt x="48006" y="46428"/>
                      </a:cubicBezTo>
                      <a:cubicBezTo>
                        <a:pt x="32781" y="41354"/>
                        <a:pt x="0" y="20574"/>
                        <a:pt x="0" y="205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1" name="Freeform: Shape 6450">
                  <a:extLst>
                    <a:ext uri="{FF2B5EF4-FFF2-40B4-BE49-F238E27FC236}">
                      <a16:creationId xmlns:a16="http://schemas.microsoft.com/office/drawing/2014/main" id="{D350DCC0-DB51-4029-90AA-AC94EECC61F6}"/>
                    </a:ext>
                  </a:extLst>
                </p:cNvPr>
                <p:cNvSpPr/>
                <p:nvPr/>
              </p:nvSpPr>
              <p:spPr>
                <a:xfrm>
                  <a:off x="7447574" y="3156443"/>
                  <a:ext cx="201830" cy="366751"/>
                </a:xfrm>
                <a:custGeom>
                  <a:avLst/>
                  <a:gdLst>
                    <a:gd name="connsiteX0" fmla="*/ 142201 w 201830"/>
                    <a:gd name="connsiteY0" fmla="*/ 1666 h 366751"/>
                    <a:gd name="connsiteX1" fmla="*/ 0 w 201830"/>
                    <a:gd name="connsiteY1" fmla="*/ 198970 h 366751"/>
                    <a:gd name="connsiteX2" fmla="*/ 180331 w 201830"/>
                    <a:gd name="connsiteY2" fmla="*/ 366751 h 366751"/>
                    <a:gd name="connsiteX3" fmla="*/ 195830 w 201830"/>
                    <a:gd name="connsiteY3" fmla="*/ 358728 h 366751"/>
                    <a:gd name="connsiteX4" fmla="*/ 191064 w 201830"/>
                    <a:gd name="connsiteY4" fmla="*/ 338634 h 366751"/>
                    <a:gd name="connsiteX5" fmla="*/ 93200 w 201830"/>
                    <a:gd name="connsiteY5" fmla="*/ 209943 h 366751"/>
                    <a:gd name="connsiteX6" fmla="*/ 193601 w 201830"/>
                    <a:gd name="connsiteY6" fmla="*/ 97472 h 366751"/>
                    <a:gd name="connsiteX7" fmla="*/ 142201 w 201830"/>
                    <a:gd name="connsiteY7" fmla="*/ 1666 h 36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30" h="366751">
                      <a:moveTo>
                        <a:pt x="142201" y="1666"/>
                      </a:moveTo>
                      <a:cubicBezTo>
                        <a:pt x="142201" y="1666"/>
                        <a:pt x="35353" y="127887"/>
                        <a:pt x="0" y="198970"/>
                      </a:cubicBezTo>
                      <a:cubicBezTo>
                        <a:pt x="0" y="198970"/>
                        <a:pt x="42520" y="291553"/>
                        <a:pt x="180331" y="366751"/>
                      </a:cubicBezTo>
                      <a:cubicBezTo>
                        <a:pt x="185955" y="365037"/>
                        <a:pt x="191201" y="362328"/>
                        <a:pt x="195830" y="358728"/>
                      </a:cubicBezTo>
                      <a:cubicBezTo>
                        <a:pt x="210403" y="348441"/>
                        <a:pt x="194253" y="340691"/>
                        <a:pt x="191064" y="338634"/>
                      </a:cubicBezTo>
                      <a:cubicBezTo>
                        <a:pt x="156088" y="315968"/>
                        <a:pt x="95052" y="218413"/>
                        <a:pt x="93200" y="209943"/>
                      </a:cubicBezTo>
                      <a:cubicBezTo>
                        <a:pt x="91349" y="201474"/>
                        <a:pt x="169804" y="125521"/>
                        <a:pt x="193601" y="97472"/>
                      </a:cubicBezTo>
                      <a:cubicBezTo>
                        <a:pt x="217399" y="69423"/>
                        <a:pt x="179234" y="-12667"/>
                        <a:pt x="142201" y="16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2" name="Freeform: Shape 6451">
                  <a:extLst>
                    <a:ext uri="{FF2B5EF4-FFF2-40B4-BE49-F238E27FC236}">
                      <a16:creationId xmlns:a16="http://schemas.microsoft.com/office/drawing/2014/main" id="{D557D35B-79BB-4C9E-A287-F272D2D7851F}"/>
                    </a:ext>
                  </a:extLst>
                </p:cNvPr>
                <p:cNvSpPr/>
                <p:nvPr/>
              </p:nvSpPr>
              <p:spPr>
                <a:xfrm>
                  <a:off x="7752824" y="3027409"/>
                  <a:ext cx="40050" cy="13684"/>
                </a:xfrm>
                <a:custGeom>
                  <a:avLst/>
                  <a:gdLst>
                    <a:gd name="connsiteX0" fmla="*/ 0 w 40050"/>
                    <a:gd name="connsiteY0" fmla="*/ 5953 h 13684"/>
                    <a:gd name="connsiteX1" fmla="*/ 24483 w 40050"/>
                    <a:gd name="connsiteY1" fmla="*/ 13599 h 13684"/>
                    <a:gd name="connsiteX2" fmla="*/ 40050 w 40050"/>
                    <a:gd name="connsiteY2" fmla="*/ 466 h 13684"/>
                    <a:gd name="connsiteX3" fmla="*/ 0 w 40050"/>
                    <a:gd name="connsiteY3" fmla="*/ 5953 h 13684"/>
                  </a:gdLst>
                  <a:ahLst/>
                  <a:cxnLst>
                    <a:cxn ang="0">
                      <a:pos x="connsiteX0" y="connsiteY0"/>
                    </a:cxn>
                    <a:cxn ang="0">
                      <a:pos x="connsiteX1" y="connsiteY1"/>
                    </a:cxn>
                    <a:cxn ang="0">
                      <a:pos x="connsiteX2" y="connsiteY2"/>
                    </a:cxn>
                    <a:cxn ang="0">
                      <a:pos x="connsiteX3" y="connsiteY3"/>
                    </a:cxn>
                  </a:cxnLst>
                  <a:rect l="l" t="t" r="r" b="b"/>
                  <a:pathLst>
                    <a:path w="40050" h="13684">
                      <a:moveTo>
                        <a:pt x="0" y="5953"/>
                      </a:moveTo>
                      <a:cubicBezTo>
                        <a:pt x="0" y="5953"/>
                        <a:pt x="14299" y="14628"/>
                        <a:pt x="24483" y="13599"/>
                      </a:cubicBezTo>
                      <a:cubicBezTo>
                        <a:pt x="34667" y="12571"/>
                        <a:pt x="40050" y="466"/>
                        <a:pt x="40050" y="466"/>
                      </a:cubicBezTo>
                      <a:cubicBezTo>
                        <a:pt x="26437" y="-967"/>
                        <a:pt x="12721" y="916"/>
                        <a:pt x="0" y="5953"/>
                      </a:cubicBezTo>
                      <a:close/>
                    </a:path>
                  </a:pathLst>
                </a:custGeom>
                <a:solidFill>
                  <a:srgbClr val="FFF2E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3" name="Freeform: Shape 6452">
                  <a:extLst>
                    <a:ext uri="{FF2B5EF4-FFF2-40B4-BE49-F238E27FC236}">
                      <a16:creationId xmlns:a16="http://schemas.microsoft.com/office/drawing/2014/main" id="{4D966BCE-5C6F-491A-8378-92E804E783C3}"/>
                    </a:ext>
                  </a:extLst>
                </p:cNvPr>
                <p:cNvSpPr/>
                <p:nvPr/>
              </p:nvSpPr>
              <p:spPr>
                <a:xfrm>
                  <a:off x="7541769" y="3153253"/>
                  <a:ext cx="118986" cy="130048"/>
                </a:xfrm>
                <a:custGeom>
                  <a:avLst/>
                  <a:gdLst>
                    <a:gd name="connsiteX0" fmla="*/ 48006 w 118986"/>
                    <a:gd name="connsiteY0" fmla="*/ 4855 h 130048"/>
                    <a:gd name="connsiteX1" fmla="*/ 0 w 118986"/>
                    <a:gd name="connsiteY1" fmla="*/ 51730 h 130048"/>
                    <a:gd name="connsiteX2" fmla="*/ 83633 w 118986"/>
                    <a:gd name="connsiteY2" fmla="*/ 130048 h 130048"/>
                    <a:gd name="connsiteX3" fmla="*/ 107636 w 118986"/>
                    <a:gd name="connsiteY3" fmla="*/ 32562 h 130048"/>
                    <a:gd name="connsiteX4" fmla="*/ 48006 w 118986"/>
                    <a:gd name="connsiteY4" fmla="*/ 4855 h 13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6" h="130048">
                      <a:moveTo>
                        <a:pt x="48006" y="4855"/>
                      </a:moveTo>
                      <a:lnTo>
                        <a:pt x="0" y="51730"/>
                      </a:lnTo>
                      <a:cubicBezTo>
                        <a:pt x="0" y="51730"/>
                        <a:pt x="10973" y="120996"/>
                        <a:pt x="83633" y="130048"/>
                      </a:cubicBezTo>
                      <a:cubicBezTo>
                        <a:pt x="83633" y="130048"/>
                        <a:pt x="143264" y="82282"/>
                        <a:pt x="107636" y="32562"/>
                      </a:cubicBezTo>
                      <a:cubicBezTo>
                        <a:pt x="72009" y="-17159"/>
                        <a:pt x="48006" y="4855"/>
                        <a:pt x="48006" y="485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4" name="Freeform: Shape 6453">
                  <a:extLst>
                    <a:ext uri="{FF2B5EF4-FFF2-40B4-BE49-F238E27FC236}">
                      <a16:creationId xmlns:a16="http://schemas.microsoft.com/office/drawing/2014/main" id="{78A48E11-8B93-4458-814A-ACEF08896305}"/>
                    </a:ext>
                  </a:extLst>
                </p:cNvPr>
                <p:cNvSpPr/>
                <p:nvPr/>
              </p:nvSpPr>
              <p:spPr>
                <a:xfrm>
                  <a:off x="7833774" y="3139493"/>
                  <a:ext cx="61833" cy="107666"/>
                </a:xfrm>
                <a:custGeom>
                  <a:avLst/>
                  <a:gdLst>
                    <a:gd name="connsiteX0" fmla="*/ 12902 w 61833"/>
                    <a:gd name="connsiteY0" fmla="*/ 2088 h 107666"/>
                    <a:gd name="connsiteX1" fmla="*/ 61834 w 61833"/>
                    <a:gd name="connsiteY1" fmla="*/ 78932 h 107666"/>
                    <a:gd name="connsiteX2" fmla="*/ 32619 w 61833"/>
                    <a:gd name="connsiteY2" fmla="*/ 107667 h 107666"/>
                    <a:gd name="connsiteX3" fmla="*/ 523 w 61833"/>
                    <a:gd name="connsiteY3" fmla="*/ 2088 h 107666"/>
                    <a:gd name="connsiteX4" fmla="*/ 12902 w 61833"/>
                    <a:gd name="connsiteY4" fmla="*/ 2088 h 10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3" h="107666">
                      <a:moveTo>
                        <a:pt x="12902" y="2088"/>
                      </a:moveTo>
                      <a:cubicBezTo>
                        <a:pt x="12902" y="2088"/>
                        <a:pt x="49866" y="19233"/>
                        <a:pt x="61834" y="78932"/>
                      </a:cubicBezTo>
                      <a:cubicBezTo>
                        <a:pt x="61834" y="78932"/>
                        <a:pt x="61148" y="97894"/>
                        <a:pt x="32619" y="107667"/>
                      </a:cubicBezTo>
                      <a:cubicBezTo>
                        <a:pt x="32619" y="107667"/>
                        <a:pt x="-4826" y="6786"/>
                        <a:pt x="523" y="2088"/>
                      </a:cubicBezTo>
                      <a:cubicBezTo>
                        <a:pt x="5872" y="-2610"/>
                        <a:pt x="12902" y="2088"/>
                        <a:pt x="12902" y="2088"/>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5" name="Freeform: Shape 6454">
                  <a:extLst>
                    <a:ext uri="{FF2B5EF4-FFF2-40B4-BE49-F238E27FC236}">
                      <a16:creationId xmlns:a16="http://schemas.microsoft.com/office/drawing/2014/main" id="{2F41DBE7-214A-4750-BE1A-E3B1B580E211}"/>
                    </a:ext>
                  </a:extLst>
                </p:cNvPr>
                <p:cNvSpPr/>
                <p:nvPr/>
              </p:nvSpPr>
              <p:spPr>
                <a:xfrm>
                  <a:off x="7657978" y="3487961"/>
                  <a:ext cx="20517" cy="16997"/>
                </a:xfrm>
                <a:custGeom>
                  <a:avLst/>
                  <a:gdLst>
                    <a:gd name="connsiteX0" fmla="*/ 0 w 20517"/>
                    <a:gd name="connsiteY0" fmla="*/ 16957 h 16997"/>
                    <a:gd name="connsiteX1" fmla="*/ 7784 w 20517"/>
                    <a:gd name="connsiteY1" fmla="*/ 7218 h 16997"/>
                    <a:gd name="connsiteX2" fmla="*/ 20197 w 20517"/>
                    <a:gd name="connsiteY2" fmla="*/ 360 h 16997"/>
                    <a:gd name="connsiteX3" fmla="*/ 17899 w 20517"/>
                    <a:gd name="connsiteY3" fmla="*/ 8556 h 16997"/>
                    <a:gd name="connsiteX4" fmla="*/ 0 w 20517"/>
                    <a:gd name="connsiteY4" fmla="*/ 16957 h 1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7" h="16997">
                      <a:moveTo>
                        <a:pt x="0" y="16957"/>
                      </a:moveTo>
                      <a:cubicBezTo>
                        <a:pt x="1097" y="12739"/>
                        <a:pt x="3909" y="9207"/>
                        <a:pt x="7784" y="7218"/>
                      </a:cubicBezTo>
                      <a:cubicBezTo>
                        <a:pt x="13956" y="4475"/>
                        <a:pt x="19717" y="-1526"/>
                        <a:pt x="20197" y="360"/>
                      </a:cubicBezTo>
                      <a:cubicBezTo>
                        <a:pt x="21054" y="3309"/>
                        <a:pt x="20163" y="6498"/>
                        <a:pt x="17899" y="8556"/>
                      </a:cubicBezTo>
                      <a:cubicBezTo>
                        <a:pt x="13750" y="14213"/>
                        <a:pt x="6995" y="17402"/>
                        <a:pt x="0" y="169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6" name="Freeform: Shape 6455">
                  <a:extLst>
                    <a:ext uri="{FF2B5EF4-FFF2-40B4-BE49-F238E27FC236}">
                      <a16:creationId xmlns:a16="http://schemas.microsoft.com/office/drawing/2014/main" id="{55DB3F90-EEA2-4C33-9D82-1F71CC8BE4B7}"/>
                    </a:ext>
                  </a:extLst>
                </p:cNvPr>
                <p:cNvSpPr/>
                <p:nvPr/>
              </p:nvSpPr>
              <p:spPr>
                <a:xfrm>
                  <a:off x="7563424" y="4439697"/>
                  <a:ext cx="149622" cy="83907"/>
                </a:xfrm>
                <a:custGeom>
                  <a:avLst/>
                  <a:gdLst>
                    <a:gd name="connsiteX0" fmla="*/ 149623 w 149622"/>
                    <a:gd name="connsiteY0" fmla="*/ 83908 h 83907"/>
                    <a:gd name="connsiteX1" fmla="*/ 770 w 149622"/>
                    <a:gd name="connsiteY1" fmla="*/ 83908 h 83907"/>
                    <a:gd name="connsiteX2" fmla="*/ 4953 w 149622"/>
                    <a:gd name="connsiteY2" fmla="*/ 44028 h 83907"/>
                    <a:gd name="connsiteX3" fmla="*/ 21276 w 149622"/>
                    <a:gd name="connsiteY3" fmla="*/ 0 h 83907"/>
                    <a:gd name="connsiteX4" fmla="*/ 67704 w 149622"/>
                    <a:gd name="connsiteY4" fmla="*/ 17762 h 83907"/>
                    <a:gd name="connsiteX5" fmla="*/ 93524 w 149622"/>
                    <a:gd name="connsiteY5" fmla="*/ 51229 h 83907"/>
                    <a:gd name="connsiteX6" fmla="*/ 149623 w 149622"/>
                    <a:gd name="connsiteY6" fmla="*/ 83908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2" h="83907">
                      <a:moveTo>
                        <a:pt x="149623" y="83908"/>
                      </a:moveTo>
                      <a:lnTo>
                        <a:pt x="770" y="83908"/>
                      </a:lnTo>
                      <a:cubicBezTo>
                        <a:pt x="770" y="83908"/>
                        <a:pt x="-2659" y="61242"/>
                        <a:pt x="4953" y="44028"/>
                      </a:cubicBezTo>
                      <a:cubicBezTo>
                        <a:pt x="12428" y="27501"/>
                        <a:pt x="24087" y="20025"/>
                        <a:pt x="21276" y="0"/>
                      </a:cubicBezTo>
                      <a:cubicBezTo>
                        <a:pt x="30740" y="9738"/>
                        <a:pt x="46170" y="20574"/>
                        <a:pt x="67704" y="17762"/>
                      </a:cubicBezTo>
                      <a:cubicBezTo>
                        <a:pt x="70344" y="22014"/>
                        <a:pt x="84849" y="44920"/>
                        <a:pt x="93524" y="51229"/>
                      </a:cubicBezTo>
                      <a:cubicBezTo>
                        <a:pt x="103263" y="58224"/>
                        <a:pt x="146640" y="55721"/>
                        <a:pt x="149623" y="8390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6457" name="Graphic 18">
                  <a:extLst>
                    <a:ext uri="{FF2B5EF4-FFF2-40B4-BE49-F238E27FC236}">
                      <a16:creationId xmlns:a16="http://schemas.microsoft.com/office/drawing/2014/main" id="{A5357550-9DDA-43B6-9A07-A5880408FA8B}"/>
                    </a:ext>
                  </a:extLst>
                </p:cNvPr>
                <p:cNvGrpSpPr/>
                <p:nvPr/>
              </p:nvGrpSpPr>
              <p:grpSpPr>
                <a:xfrm>
                  <a:off x="7973273" y="2919837"/>
                  <a:ext cx="878150" cy="1676359"/>
                  <a:chOff x="7973273" y="2919837"/>
                  <a:chExt cx="878150" cy="1676359"/>
                </a:xfrm>
              </p:grpSpPr>
              <p:sp>
                <p:nvSpPr>
                  <p:cNvPr id="6520" name="Freeform: Shape 6519">
                    <a:extLst>
                      <a:ext uri="{FF2B5EF4-FFF2-40B4-BE49-F238E27FC236}">
                        <a16:creationId xmlns:a16="http://schemas.microsoft.com/office/drawing/2014/main" id="{4BB0BF57-59B9-4799-AD77-5D1CD1E4E67F}"/>
                      </a:ext>
                    </a:extLst>
                  </p:cNvPr>
                  <p:cNvSpPr/>
                  <p:nvPr/>
                </p:nvSpPr>
                <p:spPr>
                  <a:xfrm>
                    <a:off x="8736947" y="3247159"/>
                    <a:ext cx="80371" cy="105442"/>
                  </a:xfrm>
                  <a:custGeom>
                    <a:avLst/>
                    <a:gdLst>
                      <a:gd name="connsiteX0" fmla="*/ 78798 w 80371"/>
                      <a:gd name="connsiteY0" fmla="*/ 43652 h 105442"/>
                      <a:gd name="connsiteX1" fmla="*/ 46497 w 80371"/>
                      <a:gd name="connsiteY1" fmla="*/ 90389 h 105442"/>
                      <a:gd name="connsiteX2" fmla="*/ 25923 w 80371"/>
                      <a:gd name="connsiteY2" fmla="*/ 105442 h 105442"/>
                      <a:gd name="connsiteX3" fmla="*/ 14093 w 80371"/>
                      <a:gd name="connsiteY3" fmla="*/ 98584 h 105442"/>
                      <a:gd name="connsiteX4" fmla="*/ 0 w 80371"/>
                      <a:gd name="connsiteY4" fmla="*/ 90389 h 105442"/>
                      <a:gd name="connsiteX5" fmla="*/ 1028 w 80371"/>
                      <a:gd name="connsiteY5" fmla="*/ 86274 h 105442"/>
                      <a:gd name="connsiteX6" fmla="*/ 4183 w 80371"/>
                      <a:gd name="connsiteY6" fmla="*/ 76262 h 105442"/>
                      <a:gd name="connsiteX7" fmla="*/ 5863 w 80371"/>
                      <a:gd name="connsiteY7" fmla="*/ 63711 h 105442"/>
                      <a:gd name="connsiteX8" fmla="*/ 8264 w 80371"/>
                      <a:gd name="connsiteY8" fmla="*/ 39331 h 105442"/>
                      <a:gd name="connsiteX9" fmla="*/ 19888 w 80371"/>
                      <a:gd name="connsiteY9" fmla="*/ 17043 h 105442"/>
                      <a:gd name="connsiteX10" fmla="*/ 19476 w 80371"/>
                      <a:gd name="connsiteY10" fmla="*/ 44475 h 105442"/>
                      <a:gd name="connsiteX11" fmla="*/ 25820 w 80371"/>
                      <a:gd name="connsiteY11" fmla="*/ 46669 h 105442"/>
                      <a:gd name="connsiteX12" fmla="*/ 25820 w 80371"/>
                      <a:gd name="connsiteY12" fmla="*/ 46669 h 105442"/>
                      <a:gd name="connsiteX13" fmla="*/ 76741 w 80371"/>
                      <a:gd name="connsiteY13" fmla="*/ 549 h 105442"/>
                      <a:gd name="connsiteX14" fmla="*/ 78798 w 80371"/>
                      <a:gd name="connsiteY14" fmla="*/ 43652 h 10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71" h="105442">
                        <a:moveTo>
                          <a:pt x="78798" y="43652"/>
                        </a:moveTo>
                        <a:cubicBezTo>
                          <a:pt x="71700" y="62751"/>
                          <a:pt x="59390" y="84800"/>
                          <a:pt x="46497" y="90389"/>
                        </a:cubicBezTo>
                        <a:cubicBezTo>
                          <a:pt x="38439" y="93544"/>
                          <a:pt x="31375" y="98732"/>
                          <a:pt x="25923" y="105442"/>
                        </a:cubicBezTo>
                        <a:lnTo>
                          <a:pt x="14093" y="98584"/>
                        </a:lnTo>
                        <a:lnTo>
                          <a:pt x="0" y="90389"/>
                        </a:lnTo>
                        <a:cubicBezTo>
                          <a:pt x="0" y="90389"/>
                          <a:pt x="308" y="88812"/>
                          <a:pt x="1028" y="86274"/>
                        </a:cubicBezTo>
                        <a:cubicBezTo>
                          <a:pt x="1748" y="83737"/>
                          <a:pt x="2743" y="80171"/>
                          <a:pt x="4183" y="76262"/>
                        </a:cubicBezTo>
                        <a:cubicBezTo>
                          <a:pt x="6755" y="72603"/>
                          <a:pt x="7372" y="67919"/>
                          <a:pt x="5863" y="63711"/>
                        </a:cubicBezTo>
                        <a:cubicBezTo>
                          <a:pt x="3051" y="55626"/>
                          <a:pt x="3943" y="46714"/>
                          <a:pt x="8264" y="39331"/>
                        </a:cubicBezTo>
                        <a:cubicBezTo>
                          <a:pt x="12790" y="32782"/>
                          <a:pt x="17145" y="16563"/>
                          <a:pt x="19888" y="17043"/>
                        </a:cubicBezTo>
                        <a:cubicBezTo>
                          <a:pt x="26472" y="18174"/>
                          <a:pt x="16459" y="40463"/>
                          <a:pt x="19476" y="44475"/>
                        </a:cubicBezTo>
                        <a:cubicBezTo>
                          <a:pt x="20677" y="46765"/>
                          <a:pt x="23454" y="47725"/>
                          <a:pt x="25820" y="46669"/>
                        </a:cubicBezTo>
                        <a:lnTo>
                          <a:pt x="25820" y="46669"/>
                        </a:lnTo>
                        <a:cubicBezTo>
                          <a:pt x="44337" y="38508"/>
                          <a:pt x="66968" y="-5383"/>
                          <a:pt x="76741" y="549"/>
                        </a:cubicBezTo>
                        <a:cubicBezTo>
                          <a:pt x="80376" y="2812"/>
                          <a:pt x="81679" y="35525"/>
                          <a:pt x="78798" y="4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1" name="Freeform: Shape 6520">
                    <a:extLst>
                      <a:ext uri="{FF2B5EF4-FFF2-40B4-BE49-F238E27FC236}">
                        <a16:creationId xmlns:a16="http://schemas.microsoft.com/office/drawing/2014/main" id="{63FC5BAF-004F-45D2-8815-3578FAB3607A}"/>
                      </a:ext>
                    </a:extLst>
                  </p:cNvPr>
                  <p:cNvSpPr/>
                  <p:nvPr/>
                </p:nvSpPr>
                <p:spPr>
                  <a:xfrm>
                    <a:off x="8750184" y="3226230"/>
                    <a:ext cx="89837" cy="108114"/>
                  </a:xfrm>
                  <a:custGeom>
                    <a:avLst/>
                    <a:gdLst>
                      <a:gd name="connsiteX0" fmla="*/ 1508 w 89837"/>
                      <a:gd name="connsiteY0" fmla="*/ 91155 h 108114"/>
                      <a:gd name="connsiteX1" fmla="*/ 24688 w 89837"/>
                      <a:gd name="connsiteY1" fmla="*/ 107477 h 108114"/>
                      <a:gd name="connsiteX2" fmla="*/ 29762 w 89837"/>
                      <a:gd name="connsiteY2" fmla="*/ 106586 h 108114"/>
                      <a:gd name="connsiteX3" fmla="*/ 89187 w 89837"/>
                      <a:gd name="connsiteY3" fmla="*/ 22026 h 108114"/>
                      <a:gd name="connsiteX4" fmla="*/ 88296 w 89837"/>
                      <a:gd name="connsiteY4" fmla="*/ 16952 h 108114"/>
                      <a:gd name="connsiteX5" fmla="*/ 65116 w 89837"/>
                      <a:gd name="connsiteY5" fmla="*/ 664 h 108114"/>
                      <a:gd name="connsiteX6" fmla="*/ 60041 w 89837"/>
                      <a:gd name="connsiteY6" fmla="*/ 1542 h 108114"/>
                      <a:gd name="connsiteX7" fmla="*/ 60041 w 89837"/>
                      <a:gd name="connsiteY7" fmla="*/ 1555 h 108114"/>
                      <a:gd name="connsiteX8" fmla="*/ 616 w 89837"/>
                      <a:gd name="connsiteY8" fmla="*/ 86183 h 108114"/>
                      <a:gd name="connsiteX9" fmla="*/ 1508 w 89837"/>
                      <a:gd name="connsiteY9" fmla="*/ 91155 h 10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37" h="108114">
                        <a:moveTo>
                          <a:pt x="1508" y="91155"/>
                        </a:moveTo>
                        <a:lnTo>
                          <a:pt x="24688" y="107477"/>
                        </a:lnTo>
                        <a:cubicBezTo>
                          <a:pt x="26333" y="108598"/>
                          <a:pt x="28597" y="108204"/>
                          <a:pt x="29762" y="106586"/>
                        </a:cubicBezTo>
                        <a:lnTo>
                          <a:pt x="89187" y="22026"/>
                        </a:lnTo>
                        <a:cubicBezTo>
                          <a:pt x="90319" y="20377"/>
                          <a:pt x="89942" y="18114"/>
                          <a:pt x="88296" y="16952"/>
                        </a:cubicBezTo>
                        <a:lnTo>
                          <a:pt x="65116" y="664"/>
                        </a:lnTo>
                        <a:cubicBezTo>
                          <a:pt x="63470" y="-492"/>
                          <a:pt x="61207" y="-101"/>
                          <a:pt x="60041" y="1542"/>
                        </a:cubicBezTo>
                        <a:cubicBezTo>
                          <a:pt x="60041" y="1545"/>
                          <a:pt x="60041" y="1552"/>
                          <a:pt x="60041" y="1555"/>
                        </a:cubicBezTo>
                        <a:lnTo>
                          <a:pt x="616" y="86183"/>
                        </a:lnTo>
                        <a:cubicBezTo>
                          <a:pt x="-481" y="87808"/>
                          <a:pt x="-70" y="90010"/>
                          <a:pt x="1508" y="9115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2" name="Freeform: Shape 6521">
                    <a:extLst>
                      <a:ext uri="{FF2B5EF4-FFF2-40B4-BE49-F238E27FC236}">
                        <a16:creationId xmlns:a16="http://schemas.microsoft.com/office/drawing/2014/main" id="{23549C76-BC3E-49D1-96B6-D0C0566B6FB9}"/>
                      </a:ext>
                    </a:extLst>
                  </p:cNvPr>
                  <p:cNvSpPr/>
                  <p:nvPr/>
                </p:nvSpPr>
                <p:spPr>
                  <a:xfrm>
                    <a:off x="8771746" y="3241306"/>
                    <a:ext cx="79677" cy="101067"/>
                  </a:xfrm>
                  <a:custGeom>
                    <a:avLst/>
                    <a:gdLst>
                      <a:gd name="connsiteX0" fmla="*/ 1171 w 79677"/>
                      <a:gd name="connsiteY0" fmla="*/ 90996 h 101067"/>
                      <a:gd name="connsiteX1" fmla="*/ 14887 w 79677"/>
                      <a:gd name="connsiteY1" fmla="*/ 100563 h 101067"/>
                      <a:gd name="connsiteX2" fmla="*/ 18762 w 79677"/>
                      <a:gd name="connsiteY2" fmla="*/ 99884 h 101067"/>
                      <a:gd name="connsiteX3" fmla="*/ 18762 w 79677"/>
                      <a:gd name="connsiteY3" fmla="*/ 99877 h 101067"/>
                      <a:gd name="connsiteX4" fmla="*/ 79181 w 79677"/>
                      <a:gd name="connsiteY4" fmla="*/ 13912 h 101067"/>
                      <a:gd name="connsiteX5" fmla="*/ 78529 w 79677"/>
                      <a:gd name="connsiteY5" fmla="*/ 10089 h 101067"/>
                      <a:gd name="connsiteX6" fmla="*/ 78495 w 79677"/>
                      <a:gd name="connsiteY6" fmla="*/ 10072 h 101067"/>
                      <a:gd name="connsiteX7" fmla="*/ 64779 w 79677"/>
                      <a:gd name="connsiteY7" fmla="*/ 505 h 101067"/>
                      <a:gd name="connsiteX8" fmla="*/ 60904 w 79677"/>
                      <a:gd name="connsiteY8" fmla="*/ 1184 h 101067"/>
                      <a:gd name="connsiteX9" fmla="*/ 60904 w 79677"/>
                      <a:gd name="connsiteY9" fmla="*/ 1190 h 101067"/>
                      <a:gd name="connsiteX10" fmla="*/ 485 w 79677"/>
                      <a:gd name="connsiteY10" fmla="*/ 87156 h 101067"/>
                      <a:gd name="connsiteX11" fmla="*/ 1171 w 79677"/>
                      <a:gd name="connsiteY11" fmla="*/ 90996 h 10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77" h="101067">
                        <a:moveTo>
                          <a:pt x="1171" y="90996"/>
                        </a:moveTo>
                        <a:lnTo>
                          <a:pt x="14887" y="100563"/>
                        </a:lnTo>
                        <a:cubicBezTo>
                          <a:pt x="16156" y="101444"/>
                          <a:pt x="17871" y="101142"/>
                          <a:pt x="18762" y="99884"/>
                        </a:cubicBezTo>
                        <a:cubicBezTo>
                          <a:pt x="18762" y="99884"/>
                          <a:pt x="18762" y="99881"/>
                          <a:pt x="18762" y="99877"/>
                        </a:cubicBezTo>
                        <a:lnTo>
                          <a:pt x="79181" y="13912"/>
                        </a:lnTo>
                        <a:cubicBezTo>
                          <a:pt x="80038" y="12674"/>
                          <a:pt x="79764" y="10963"/>
                          <a:pt x="78529" y="10089"/>
                        </a:cubicBezTo>
                        <a:cubicBezTo>
                          <a:pt x="78495" y="10082"/>
                          <a:pt x="78495" y="10079"/>
                          <a:pt x="78495" y="10072"/>
                        </a:cubicBezTo>
                        <a:lnTo>
                          <a:pt x="64779" y="505"/>
                        </a:lnTo>
                        <a:cubicBezTo>
                          <a:pt x="63510" y="-377"/>
                          <a:pt x="61796" y="-75"/>
                          <a:pt x="60904" y="1184"/>
                        </a:cubicBezTo>
                        <a:cubicBezTo>
                          <a:pt x="60904" y="1184"/>
                          <a:pt x="60904" y="1187"/>
                          <a:pt x="60904" y="1190"/>
                        </a:cubicBezTo>
                        <a:lnTo>
                          <a:pt x="485" y="87156"/>
                        </a:lnTo>
                        <a:cubicBezTo>
                          <a:pt x="-372" y="88407"/>
                          <a:pt x="-63" y="90118"/>
                          <a:pt x="1171" y="9099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3" name="Freeform: Shape 6522">
                    <a:extLst>
                      <a:ext uri="{FF2B5EF4-FFF2-40B4-BE49-F238E27FC236}">
                        <a16:creationId xmlns:a16="http://schemas.microsoft.com/office/drawing/2014/main" id="{15540E18-3FC0-4820-B5FD-D7C24B6DC886}"/>
                      </a:ext>
                    </a:extLst>
                  </p:cNvPr>
                  <p:cNvSpPr/>
                  <p:nvPr/>
                </p:nvSpPr>
                <p:spPr>
                  <a:xfrm>
                    <a:off x="8354716" y="3196068"/>
                    <a:ext cx="414806" cy="358973"/>
                  </a:xfrm>
                  <a:custGeom>
                    <a:avLst/>
                    <a:gdLst>
                      <a:gd name="connsiteX0" fmla="*/ 64225 w 414806"/>
                      <a:gd name="connsiteY0" fmla="*/ 0 h 358973"/>
                      <a:gd name="connsiteX1" fmla="*/ 225045 w 414806"/>
                      <a:gd name="connsiteY1" fmla="*/ 243733 h 358973"/>
                      <a:gd name="connsiteX2" fmla="*/ 382059 w 414806"/>
                      <a:gd name="connsiteY2" fmla="*/ 126633 h 358973"/>
                      <a:gd name="connsiteX3" fmla="*/ 414806 w 414806"/>
                      <a:gd name="connsiteY3" fmla="*/ 156465 h 358973"/>
                      <a:gd name="connsiteX4" fmla="*/ 225594 w 414806"/>
                      <a:gd name="connsiteY4" fmla="*/ 358776 h 358973"/>
                      <a:gd name="connsiteX5" fmla="*/ 0 w 414806"/>
                      <a:gd name="connsiteY5" fmla="*/ 125947 h 35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06" h="358973">
                        <a:moveTo>
                          <a:pt x="64225" y="0"/>
                        </a:moveTo>
                        <a:cubicBezTo>
                          <a:pt x="64225" y="0"/>
                          <a:pt x="182251" y="205740"/>
                          <a:pt x="225045" y="243733"/>
                        </a:cubicBezTo>
                        <a:lnTo>
                          <a:pt x="382059" y="126633"/>
                        </a:lnTo>
                        <a:cubicBezTo>
                          <a:pt x="396530" y="131773"/>
                          <a:pt x="408326" y="142526"/>
                          <a:pt x="414806" y="156465"/>
                        </a:cubicBezTo>
                        <a:cubicBezTo>
                          <a:pt x="414806" y="156465"/>
                          <a:pt x="319480" y="350718"/>
                          <a:pt x="225594" y="358776"/>
                        </a:cubicBezTo>
                        <a:cubicBezTo>
                          <a:pt x="131708" y="366835"/>
                          <a:pt x="0" y="125947"/>
                          <a:pt x="0" y="12594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4" name="Freeform: Shape 6523">
                    <a:extLst>
                      <a:ext uri="{FF2B5EF4-FFF2-40B4-BE49-F238E27FC236}">
                        <a16:creationId xmlns:a16="http://schemas.microsoft.com/office/drawing/2014/main" id="{0DC09967-AFB4-4442-8E38-7C3F6B878987}"/>
                      </a:ext>
                    </a:extLst>
                  </p:cNvPr>
                  <p:cNvSpPr/>
                  <p:nvPr/>
                </p:nvSpPr>
                <p:spPr>
                  <a:xfrm>
                    <a:off x="8031051" y="4457768"/>
                    <a:ext cx="121543" cy="138428"/>
                  </a:xfrm>
                  <a:custGeom>
                    <a:avLst/>
                    <a:gdLst>
                      <a:gd name="connsiteX0" fmla="*/ 120805 w 121543"/>
                      <a:gd name="connsiteY0" fmla="*/ 138429 h 138428"/>
                      <a:gd name="connsiteX1" fmla="*/ 52602 w 121543"/>
                      <a:gd name="connsiteY1" fmla="*/ 138429 h 138428"/>
                      <a:gd name="connsiteX2" fmla="*/ 33948 w 121543"/>
                      <a:gd name="connsiteY2" fmla="*/ 107156 h 138428"/>
                      <a:gd name="connsiteX3" fmla="*/ 687 w 121543"/>
                      <a:gd name="connsiteY3" fmla="*/ 55241 h 138428"/>
                      <a:gd name="connsiteX4" fmla="*/ 22633 w 121543"/>
                      <a:gd name="connsiteY4" fmla="*/ 12002 h 138428"/>
                      <a:gd name="connsiteX5" fmla="*/ 27193 w 121543"/>
                      <a:gd name="connsiteY5" fmla="*/ 6104 h 138428"/>
                      <a:gd name="connsiteX6" fmla="*/ 31960 w 121543"/>
                      <a:gd name="connsiteY6" fmla="*/ 0 h 138428"/>
                      <a:gd name="connsiteX7" fmla="*/ 77222 w 121543"/>
                      <a:gd name="connsiteY7" fmla="*/ 10664 h 138428"/>
                      <a:gd name="connsiteX8" fmla="*/ 79005 w 121543"/>
                      <a:gd name="connsiteY8" fmla="*/ 35182 h 138428"/>
                      <a:gd name="connsiteX9" fmla="*/ 79211 w 121543"/>
                      <a:gd name="connsiteY9" fmla="*/ 66557 h 138428"/>
                      <a:gd name="connsiteX10" fmla="*/ 107192 w 121543"/>
                      <a:gd name="connsiteY10" fmla="*/ 121010 h 138428"/>
                      <a:gd name="connsiteX11" fmla="*/ 120805 w 121543"/>
                      <a:gd name="connsiteY11" fmla="*/ 138429 h 13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43" h="138428">
                        <a:moveTo>
                          <a:pt x="120805" y="138429"/>
                        </a:moveTo>
                        <a:lnTo>
                          <a:pt x="52602" y="138429"/>
                        </a:lnTo>
                        <a:cubicBezTo>
                          <a:pt x="44030" y="133765"/>
                          <a:pt x="36383" y="123101"/>
                          <a:pt x="33948" y="107156"/>
                        </a:cubicBezTo>
                        <a:cubicBezTo>
                          <a:pt x="30519" y="85211"/>
                          <a:pt x="6002" y="73209"/>
                          <a:pt x="687" y="55241"/>
                        </a:cubicBezTo>
                        <a:cubicBezTo>
                          <a:pt x="-4628" y="37273"/>
                          <a:pt x="22633" y="12002"/>
                          <a:pt x="22633" y="12002"/>
                        </a:cubicBezTo>
                        <a:lnTo>
                          <a:pt x="27193" y="6104"/>
                        </a:lnTo>
                        <a:lnTo>
                          <a:pt x="31960" y="0"/>
                        </a:lnTo>
                        <a:lnTo>
                          <a:pt x="77222" y="10664"/>
                        </a:lnTo>
                        <a:cubicBezTo>
                          <a:pt x="77222" y="10664"/>
                          <a:pt x="78354" y="21466"/>
                          <a:pt x="79005" y="35182"/>
                        </a:cubicBezTo>
                        <a:cubicBezTo>
                          <a:pt x="79623" y="45640"/>
                          <a:pt x="79692" y="56098"/>
                          <a:pt x="79211" y="66557"/>
                        </a:cubicBezTo>
                        <a:cubicBezTo>
                          <a:pt x="77874" y="90560"/>
                          <a:pt x="85898" y="116346"/>
                          <a:pt x="107192" y="121010"/>
                        </a:cubicBezTo>
                        <a:cubicBezTo>
                          <a:pt x="122931" y="124439"/>
                          <a:pt x="122348" y="133662"/>
                          <a:pt x="120805" y="1384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5" name="Freeform: Shape 6524">
                    <a:extLst>
                      <a:ext uri="{FF2B5EF4-FFF2-40B4-BE49-F238E27FC236}">
                        <a16:creationId xmlns:a16="http://schemas.microsoft.com/office/drawing/2014/main" id="{E27C5EE7-BD76-49BC-8818-40C3A2718178}"/>
                      </a:ext>
                    </a:extLst>
                  </p:cNvPr>
                  <p:cNvSpPr/>
                  <p:nvPr/>
                </p:nvSpPr>
                <p:spPr>
                  <a:xfrm>
                    <a:off x="8386772" y="4516509"/>
                    <a:ext cx="160962" cy="79687"/>
                  </a:xfrm>
                  <a:custGeom>
                    <a:avLst/>
                    <a:gdLst>
                      <a:gd name="connsiteX0" fmla="*/ 160962 w 160962"/>
                      <a:gd name="connsiteY0" fmla="*/ 79687 h 79687"/>
                      <a:gd name="connsiteX1" fmla="*/ 5012 w 160962"/>
                      <a:gd name="connsiteY1" fmla="*/ 79687 h 79687"/>
                      <a:gd name="connsiteX2" fmla="*/ 1583 w 160962"/>
                      <a:gd name="connsiteY2" fmla="*/ 25715 h 79687"/>
                      <a:gd name="connsiteX3" fmla="*/ 1994 w 160962"/>
                      <a:gd name="connsiteY3" fmla="*/ 22286 h 79687"/>
                      <a:gd name="connsiteX4" fmla="*/ 62550 w 160962"/>
                      <a:gd name="connsiteY4" fmla="*/ 12307 h 79687"/>
                      <a:gd name="connsiteX5" fmla="*/ 63339 w 160962"/>
                      <a:gd name="connsiteY5" fmla="*/ 15291 h 79687"/>
                      <a:gd name="connsiteX6" fmla="*/ 137782 w 160962"/>
                      <a:gd name="connsiteY6" fmla="*/ 63537 h 79687"/>
                      <a:gd name="connsiteX7" fmla="*/ 160962 w 160962"/>
                      <a:gd name="connsiteY7" fmla="*/ 79687 h 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62" h="79687">
                        <a:moveTo>
                          <a:pt x="160962" y="79687"/>
                        </a:moveTo>
                        <a:lnTo>
                          <a:pt x="5012" y="79687"/>
                        </a:lnTo>
                        <a:cubicBezTo>
                          <a:pt x="-2464" y="70532"/>
                          <a:pt x="279" y="36756"/>
                          <a:pt x="1583" y="25715"/>
                        </a:cubicBezTo>
                        <a:cubicBezTo>
                          <a:pt x="1822" y="23486"/>
                          <a:pt x="1994" y="22286"/>
                          <a:pt x="1994" y="22286"/>
                        </a:cubicBezTo>
                        <a:cubicBezTo>
                          <a:pt x="1994" y="22286"/>
                          <a:pt x="55246" y="-20337"/>
                          <a:pt x="62550" y="12307"/>
                        </a:cubicBezTo>
                        <a:cubicBezTo>
                          <a:pt x="62790" y="13302"/>
                          <a:pt x="63064" y="14330"/>
                          <a:pt x="63339" y="15291"/>
                        </a:cubicBezTo>
                        <a:cubicBezTo>
                          <a:pt x="72563" y="45809"/>
                          <a:pt x="113882" y="59662"/>
                          <a:pt x="137782" y="63537"/>
                        </a:cubicBezTo>
                        <a:cubicBezTo>
                          <a:pt x="152973" y="65971"/>
                          <a:pt x="158699" y="74064"/>
                          <a:pt x="160962" y="7968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6" name="Freeform: Shape 6525">
                    <a:extLst>
                      <a:ext uri="{FF2B5EF4-FFF2-40B4-BE49-F238E27FC236}">
                        <a16:creationId xmlns:a16="http://schemas.microsoft.com/office/drawing/2014/main" id="{9543FF37-0C97-4021-9FE6-85B58BBD5022}"/>
                      </a:ext>
                    </a:extLst>
                  </p:cNvPr>
                  <p:cNvSpPr/>
                  <p:nvPr/>
                </p:nvSpPr>
                <p:spPr>
                  <a:xfrm>
                    <a:off x="8291966" y="3711720"/>
                    <a:ext cx="225936" cy="831857"/>
                  </a:xfrm>
                  <a:custGeom>
                    <a:avLst/>
                    <a:gdLst>
                      <a:gd name="connsiteX0" fmla="*/ 225937 w 225936"/>
                      <a:gd name="connsiteY0" fmla="*/ 13956 h 831857"/>
                      <a:gd name="connsiteX1" fmla="*/ 208346 w 225936"/>
                      <a:gd name="connsiteY1" fmla="*/ 236121 h 831857"/>
                      <a:gd name="connsiteX2" fmla="*/ 178342 w 225936"/>
                      <a:gd name="connsiteY2" fmla="*/ 641566 h 831857"/>
                      <a:gd name="connsiteX3" fmla="*/ 165038 w 225936"/>
                      <a:gd name="connsiteY3" fmla="*/ 814593 h 831857"/>
                      <a:gd name="connsiteX4" fmla="*/ 89154 w 225936"/>
                      <a:gd name="connsiteY4" fmla="*/ 829235 h 831857"/>
                      <a:gd name="connsiteX5" fmla="*/ 31204 w 225936"/>
                      <a:gd name="connsiteY5" fmla="*/ 516408 h 831857"/>
                      <a:gd name="connsiteX6" fmla="*/ 30586 w 225936"/>
                      <a:gd name="connsiteY6" fmla="*/ 508487 h 831857"/>
                      <a:gd name="connsiteX7" fmla="*/ 0 w 225936"/>
                      <a:gd name="connsiteY7" fmla="*/ 0 h 8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936" h="831857">
                        <a:moveTo>
                          <a:pt x="225937" y="13956"/>
                        </a:moveTo>
                        <a:cubicBezTo>
                          <a:pt x="225937" y="13956"/>
                          <a:pt x="217844" y="114872"/>
                          <a:pt x="208346" y="236121"/>
                        </a:cubicBezTo>
                        <a:cubicBezTo>
                          <a:pt x="195419" y="400713"/>
                          <a:pt x="179885" y="603230"/>
                          <a:pt x="178342" y="641566"/>
                        </a:cubicBezTo>
                        <a:cubicBezTo>
                          <a:pt x="175702" y="708123"/>
                          <a:pt x="165038" y="814593"/>
                          <a:pt x="165038" y="814593"/>
                        </a:cubicBezTo>
                        <a:cubicBezTo>
                          <a:pt x="165038" y="814593"/>
                          <a:pt x="139766" y="839900"/>
                          <a:pt x="89154" y="829235"/>
                        </a:cubicBezTo>
                        <a:cubicBezTo>
                          <a:pt x="89154" y="829235"/>
                          <a:pt x="44063" y="677262"/>
                          <a:pt x="31204" y="516408"/>
                        </a:cubicBezTo>
                        <a:lnTo>
                          <a:pt x="30586" y="508487"/>
                        </a:lnTo>
                        <a:cubicBezTo>
                          <a:pt x="18619" y="344752"/>
                          <a:pt x="0" y="0"/>
                          <a:pt x="0"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7" name="Freeform: Shape 6526">
                    <a:extLst>
                      <a:ext uri="{FF2B5EF4-FFF2-40B4-BE49-F238E27FC236}">
                        <a16:creationId xmlns:a16="http://schemas.microsoft.com/office/drawing/2014/main" id="{8753CF4D-6114-43CE-889E-353248EC346F}"/>
                      </a:ext>
                    </a:extLst>
                  </p:cNvPr>
                  <p:cNvSpPr/>
                  <p:nvPr/>
                </p:nvSpPr>
                <p:spPr>
                  <a:xfrm>
                    <a:off x="8291966" y="3711720"/>
                    <a:ext cx="225936" cy="516407"/>
                  </a:xfrm>
                  <a:custGeom>
                    <a:avLst/>
                    <a:gdLst>
                      <a:gd name="connsiteX0" fmla="*/ 225937 w 225936"/>
                      <a:gd name="connsiteY0" fmla="*/ 13956 h 516407"/>
                      <a:gd name="connsiteX1" fmla="*/ 208346 w 225936"/>
                      <a:gd name="connsiteY1" fmla="*/ 236121 h 516407"/>
                      <a:gd name="connsiteX2" fmla="*/ 31204 w 225936"/>
                      <a:gd name="connsiteY2" fmla="*/ 516408 h 516407"/>
                      <a:gd name="connsiteX3" fmla="*/ 30586 w 225936"/>
                      <a:gd name="connsiteY3" fmla="*/ 508487 h 516407"/>
                      <a:gd name="connsiteX4" fmla="*/ 0 w 225936"/>
                      <a:gd name="connsiteY4" fmla="*/ 0 h 51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36" h="516407">
                        <a:moveTo>
                          <a:pt x="225937" y="13956"/>
                        </a:moveTo>
                        <a:cubicBezTo>
                          <a:pt x="225937" y="13956"/>
                          <a:pt x="217844" y="114872"/>
                          <a:pt x="208346" y="236121"/>
                        </a:cubicBezTo>
                        <a:lnTo>
                          <a:pt x="31204" y="516408"/>
                        </a:lnTo>
                        <a:lnTo>
                          <a:pt x="30586" y="508487"/>
                        </a:lnTo>
                        <a:cubicBezTo>
                          <a:pt x="18619" y="344752"/>
                          <a:pt x="0" y="0"/>
                          <a:pt x="0" y="0"/>
                        </a:cubicBezTo>
                        <a:close/>
                      </a:path>
                    </a:pathLst>
                  </a:custGeom>
                  <a:solidFill>
                    <a:srgbClr val="1227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8" name="Freeform: Shape 6527">
                    <a:extLst>
                      <a:ext uri="{FF2B5EF4-FFF2-40B4-BE49-F238E27FC236}">
                        <a16:creationId xmlns:a16="http://schemas.microsoft.com/office/drawing/2014/main" id="{29EDFFF2-3D08-4DDB-82F2-4745D4B47925}"/>
                      </a:ext>
                    </a:extLst>
                  </p:cNvPr>
                  <p:cNvSpPr/>
                  <p:nvPr/>
                </p:nvSpPr>
                <p:spPr>
                  <a:xfrm>
                    <a:off x="8053684" y="3671533"/>
                    <a:ext cx="427287" cy="822617"/>
                  </a:xfrm>
                  <a:custGeom>
                    <a:avLst/>
                    <a:gdLst>
                      <a:gd name="connsiteX0" fmla="*/ 427288 w 427287"/>
                      <a:gd name="connsiteY0" fmla="*/ 66077 h 822617"/>
                      <a:gd name="connsiteX1" fmla="*/ 185680 w 427287"/>
                      <a:gd name="connsiteY1" fmla="*/ 603161 h 822617"/>
                      <a:gd name="connsiteX2" fmla="*/ 59905 w 427287"/>
                      <a:gd name="connsiteY2" fmla="*/ 822617 h 822617"/>
                      <a:gd name="connsiteX3" fmla="*/ 0 w 427287"/>
                      <a:gd name="connsiteY3" fmla="*/ 785687 h 822617"/>
                      <a:gd name="connsiteX4" fmla="*/ 100847 w 427287"/>
                      <a:gd name="connsiteY4" fmla="*/ 373384 h 822617"/>
                      <a:gd name="connsiteX5" fmla="*/ 181703 w 427287"/>
                      <a:gd name="connsiteY5" fmla="*/ 142784 h 822617"/>
                      <a:gd name="connsiteX6" fmla="*/ 194664 w 427287"/>
                      <a:gd name="connsiteY6" fmla="*/ 0 h 82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87" h="822617">
                        <a:moveTo>
                          <a:pt x="427288" y="66077"/>
                        </a:moveTo>
                        <a:cubicBezTo>
                          <a:pt x="427288" y="66077"/>
                          <a:pt x="281521" y="431437"/>
                          <a:pt x="185680" y="603161"/>
                        </a:cubicBezTo>
                        <a:cubicBezTo>
                          <a:pt x="89840" y="774885"/>
                          <a:pt x="59905" y="822617"/>
                          <a:pt x="59905" y="822617"/>
                        </a:cubicBezTo>
                        <a:cubicBezTo>
                          <a:pt x="59905" y="822617"/>
                          <a:pt x="5041" y="800637"/>
                          <a:pt x="0" y="785687"/>
                        </a:cubicBezTo>
                        <a:cubicBezTo>
                          <a:pt x="0" y="785687"/>
                          <a:pt x="36656" y="454171"/>
                          <a:pt x="100847" y="373384"/>
                        </a:cubicBezTo>
                        <a:cubicBezTo>
                          <a:pt x="137091" y="327710"/>
                          <a:pt x="179714" y="190687"/>
                          <a:pt x="181703" y="142784"/>
                        </a:cubicBezTo>
                        <a:cubicBezTo>
                          <a:pt x="183691" y="94881"/>
                          <a:pt x="194664" y="0"/>
                          <a:pt x="19466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9" name="Freeform: Shape 6528">
                    <a:extLst>
                      <a:ext uri="{FF2B5EF4-FFF2-40B4-BE49-F238E27FC236}">
                        <a16:creationId xmlns:a16="http://schemas.microsoft.com/office/drawing/2014/main" id="{38DDD568-18BA-47C9-892D-93F5127C7E4A}"/>
                      </a:ext>
                    </a:extLst>
                  </p:cNvPr>
                  <p:cNvSpPr/>
                  <p:nvPr/>
                </p:nvSpPr>
                <p:spPr>
                  <a:xfrm>
                    <a:off x="8289359" y="3053147"/>
                    <a:ext cx="155505" cy="155864"/>
                  </a:xfrm>
                  <a:custGeom>
                    <a:avLst/>
                    <a:gdLst>
                      <a:gd name="connsiteX0" fmla="*/ 155505 w 155505"/>
                      <a:gd name="connsiteY0" fmla="*/ 151870 h 155864"/>
                      <a:gd name="connsiteX1" fmla="*/ 0 w 155505"/>
                      <a:gd name="connsiteY1" fmla="*/ 121352 h 155864"/>
                      <a:gd name="connsiteX2" fmla="*/ 49755 w 155505"/>
                      <a:gd name="connsiteY2" fmla="*/ 0 h 155864"/>
                      <a:gd name="connsiteX3" fmla="*/ 93783 w 155505"/>
                      <a:gd name="connsiteY3" fmla="*/ 35456 h 155864"/>
                      <a:gd name="connsiteX4" fmla="*/ 123718 w 155505"/>
                      <a:gd name="connsiteY4" fmla="*/ 59459 h 155864"/>
                      <a:gd name="connsiteX5" fmla="*/ 120289 w 155505"/>
                      <a:gd name="connsiteY5" fmla="*/ 98584 h 155864"/>
                      <a:gd name="connsiteX6" fmla="*/ 116860 w 155505"/>
                      <a:gd name="connsiteY6" fmla="*/ 120426 h 155864"/>
                      <a:gd name="connsiteX7" fmla="*/ 155505 w 155505"/>
                      <a:gd name="connsiteY7" fmla="*/ 151870 h 15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05" h="155864">
                        <a:moveTo>
                          <a:pt x="155505" y="151870"/>
                        </a:moveTo>
                        <a:cubicBezTo>
                          <a:pt x="98549" y="169838"/>
                          <a:pt x="0" y="121352"/>
                          <a:pt x="0" y="121352"/>
                        </a:cubicBezTo>
                        <a:cubicBezTo>
                          <a:pt x="0" y="121352"/>
                          <a:pt x="52498" y="81919"/>
                          <a:pt x="49755" y="0"/>
                        </a:cubicBezTo>
                        <a:lnTo>
                          <a:pt x="93783" y="35456"/>
                        </a:lnTo>
                        <a:lnTo>
                          <a:pt x="123718" y="59459"/>
                        </a:lnTo>
                        <a:cubicBezTo>
                          <a:pt x="123272" y="72554"/>
                          <a:pt x="122141" y="85612"/>
                          <a:pt x="120289" y="98584"/>
                        </a:cubicBezTo>
                        <a:cubicBezTo>
                          <a:pt x="119398" y="105133"/>
                          <a:pt x="118335" y="112300"/>
                          <a:pt x="116860" y="120426"/>
                        </a:cubicBezTo>
                        <a:cubicBezTo>
                          <a:pt x="131571" y="128440"/>
                          <a:pt x="144669" y="139101"/>
                          <a:pt x="155505" y="1518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0" name="Freeform: Shape 6529">
                    <a:extLst>
                      <a:ext uri="{FF2B5EF4-FFF2-40B4-BE49-F238E27FC236}">
                        <a16:creationId xmlns:a16="http://schemas.microsoft.com/office/drawing/2014/main" id="{1B600162-05EE-48E7-AD0B-6266D74548C0}"/>
                      </a:ext>
                    </a:extLst>
                  </p:cNvPr>
                  <p:cNvSpPr/>
                  <p:nvPr/>
                </p:nvSpPr>
                <p:spPr>
                  <a:xfrm>
                    <a:off x="8338703" y="3087820"/>
                    <a:ext cx="74203" cy="64013"/>
                  </a:xfrm>
                  <a:custGeom>
                    <a:avLst/>
                    <a:gdLst>
                      <a:gd name="connsiteX0" fmla="*/ 74204 w 74203"/>
                      <a:gd name="connsiteY0" fmla="*/ 24888 h 64013"/>
                      <a:gd name="connsiteX1" fmla="*/ 70775 w 74203"/>
                      <a:gd name="connsiteY1" fmla="*/ 64013 h 64013"/>
                      <a:gd name="connsiteX2" fmla="*/ 0 w 74203"/>
                      <a:gd name="connsiteY2" fmla="*/ 4760 h 64013"/>
                      <a:gd name="connsiteX3" fmla="*/ 44234 w 74203"/>
                      <a:gd name="connsiteY3" fmla="*/ 782 h 64013"/>
                    </a:gdLst>
                    <a:ahLst/>
                    <a:cxnLst>
                      <a:cxn ang="0">
                        <a:pos x="connsiteX0" y="connsiteY0"/>
                      </a:cxn>
                      <a:cxn ang="0">
                        <a:pos x="connsiteX1" y="connsiteY1"/>
                      </a:cxn>
                      <a:cxn ang="0">
                        <a:pos x="connsiteX2" y="connsiteY2"/>
                      </a:cxn>
                      <a:cxn ang="0">
                        <a:pos x="connsiteX3" y="connsiteY3"/>
                      </a:cxn>
                    </a:cxnLst>
                    <a:rect l="l" t="t" r="r" b="b"/>
                    <a:pathLst>
                      <a:path w="74203" h="64013">
                        <a:moveTo>
                          <a:pt x="74204" y="24888"/>
                        </a:moveTo>
                        <a:cubicBezTo>
                          <a:pt x="73758" y="37984"/>
                          <a:pt x="72626" y="51045"/>
                          <a:pt x="70775" y="64013"/>
                        </a:cubicBezTo>
                        <a:cubicBezTo>
                          <a:pt x="37616" y="58321"/>
                          <a:pt x="0" y="4760"/>
                          <a:pt x="0" y="4760"/>
                        </a:cubicBezTo>
                        <a:cubicBezTo>
                          <a:pt x="14299" y="323"/>
                          <a:pt x="29386" y="-1035"/>
                          <a:pt x="44234" y="782"/>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1" name="Freeform: Shape 6530">
                    <a:extLst>
                      <a:ext uri="{FF2B5EF4-FFF2-40B4-BE49-F238E27FC236}">
                        <a16:creationId xmlns:a16="http://schemas.microsoft.com/office/drawing/2014/main" id="{B7EF9999-DDD3-4BE6-BBD6-5E30AB924864}"/>
                      </a:ext>
                    </a:extLst>
                  </p:cNvPr>
                  <p:cNvSpPr/>
                  <p:nvPr/>
                </p:nvSpPr>
                <p:spPr>
                  <a:xfrm>
                    <a:off x="8317859" y="2955748"/>
                    <a:ext cx="130672" cy="157510"/>
                  </a:xfrm>
                  <a:custGeom>
                    <a:avLst/>
                    <a:gdLst>
                      <a:gd name="connsiteX0" fmla="*/ 112467 w 130672"/>
                      <a:gd name="connsiteY0" fmla="*/ 155623 h 157510"/>
                      <a:gd name="connsiteX1" fmla="*/ 9597 w 130672"/>
                      <a:gd name="connsiteY1" fmla="*/ 112521 h 157510"/>
                      <a:gd name="connsiteX2" fmla="*/ 42378 w 130672"/>
                      <a:gd name="connsiteY2" fmla="*/ 3787 h 157510"/>
                      <a:gd name="connsiteX3" fmla="*/ 124674 w 130672"/>
                      <a:gd name="connsiteY3" fmla="*/ 30842 h 157510"/>
                      <a:gd name="connsiteX4" fmla="*/ 112467 w 130672"/>
                      <a:gd name="connsiteY4" fmla="*/ 155623 h 15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72" h="157510">
                        <a:moveTo>
                          <a:pt x="112467" y="155623"/>
                        </a:moveTo>
                        <a:cubicBezTo>
                          <a:pt x="112467" y="155623"/>
                          <a:pt x="18375" y="171259"/>
                          <a:pt x="9597" y="112521"/>
                        </a:cubicBezTo>
                        <a:cubicBezTo>
                          <a:pt x="818" y="53782"/>
                          <a:pt x="-17321" y="16234"/>
                          <a:pt x="42378" y="3787"/>
                        </a:cubicBezTo>
                        <a:cubicBezTo>
                          <a:pt x="102077" y="-8660"/>
                          <a:pt x="117130" y="11982"/>
                          <a:pt x="124674" y="30842"/>
                        </a:cubicBezTo>
                        <a:cubicBezTo>
                          <a:pt x="132218" y="49701"/>
                          <a:pt x="136710" y="150034"/>
                          <a:pt x="112467" y="1556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2" name="Freeform: Shape 6531">
                    <a:extLst>
                      <a:ext uri="{FF2B5EF4-FFF2-40B4-BE49-F238E27FC236}">
                        <a16:creationId xmlns:a16="http://schemas.microsoft.com/office/drawing/2014/main" id="{646391FE-5681-48AD-93D3-7EDE662A935A}"/>
                      </a:ext>
                    </a:extLst>
                  </p:cNvPr>
                  <p:cNvSpPr/>
                  <p:nvPr/>
                </p:nvSpPr>
                <p:spPr>
                  <a:xfrm>
                    <a:off x="8237234" y="3151786"/>
                    <a:ext cx="288878" cy="592280"/>
                  </a:xfrm>
                  <a:custGeom>
                    <a:avLst/>
                    <a:gdLst>
                      <a:gd name="connsiteX0" fmla="*/ 286943 w 288878"/>
                      <a:gd name="connsiteY0" fmla="*/ 582395 h 592280"/>
                      <a:gd name="connsiteX1" fmla="*/ 280942 w 288878"/>
                      <a:gd name="connsiteY1" fmla="*/ 584693 h 592280"/>
                      <a:gd name="connsiteX2" fmla="*/ 144434 w 288878"/>
                      <a:gd name="connsiteY2" fmla="*/ 590865 h 592280"/>
                      <a:gd name="connsiteX3" fmla="*/ 18281 w 288878"/>
                      <a:gd name="connsiteY3" fmla="*/ 554449 h 592280"/>
                      <a:gd name="connsiteX4" fmla="*/ 4 w 288878"/>
                      <a:gd name="connsiteY4" fmla="*/ 538778 h 592280"/>
                      <a:gd name="connsiteX5" fmla="*/ 1753 w 288878"/>
                      <a:gd name="connsiteY5" fmla="*/ 509357 h 592280"/>
                      <a:gd name="connsiteX6" fmla="*/ 4874 w 288878"/>
                      <a:gd name="connsiteY6" fmla="*/ 304029 h 592280"/>
                      <a:gd name="connsiteX7" fmla="*/ 3433 w 288878"/>
                      <a:gd name="connsiteY7" fmla="*/ 256023 h 592280"/>
                      <a:gd name="connsiteX8" fmla="*/ 73042 w 288878"/>
                      <a:gd name="connsiteY8" fmla="*/ 425 h 592280"/>
                      <a:gd name="connsiteX9" fmla="*/ 124100 w 288878"/>
                      <a:gd name="connsiteY9" fmla="*/ 20656 h 592280"/>
                      <a:gd name="connsiteX10" fmla="*/ 185411 w 288878"/>
                      <a:gd name="connsiteY10" fmla="*/ 28097 h 592280"/>
                      <a:gd name="connsiteX11" fmla="*/ 205093 w 288878"/>
                      <a:gd name="connsiteY11" fmla="*/ 45482 h 592280"/>
                      <a:gd name="connsiteX12" fmla="*/ 266815 w 288878"/>
                      <a:gd name="connsiteY12" fmla="*/ 143894 h 592280"/>
                      <a:gd name="connsiteX13" fmla="*/ 285366 w 288878"/>
                      <a:gd name="connsiteY13" fmla="*/ 326420 h 592280"/>
                      <a:gd name="connsiteX14" fmla="*/ 288212 w 288878"/>
                      <a:gd name="connsiteY14" fmla="*/ 424558 h 592280"/>
                      <a:gd name="connsiteX15" fmla="*/ 288212 w 288878"/>
                      <a:gd name="connsiteY15" fmla="*/ 425690 h 592280"/>
                      <a:gd name="connsiteX16" fmla="*/ 288486 w 288878"/>
                      <a:gd name="connsiteY16" fmla="*/ 435394 h 592280"/>
                      <a:gd name="connsiteX17" fmla="*/ 286943 w 288878"/>
                      <a:gd name="connsiteY17" fmla="*/ 582395 h 59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878" h="592280">
                        <a:moveTo>
                          <a:pt x="286943" y="582395"/>
                        </a:moveTo>
                        <a:cubicBezTo>
                          <a:pt x="285297" y="583870"/>
                          <a:pt x="283171" y="584693"/>
                          <a:pt x="280942" y="584693"/>
                        </a:cubicBezTo>
                        <a:cubicBezTo>
                          <a:pt x="259580" y="584384"/>
                          <a:pt x="197206" y="596283"/>
                          <a:pt x="144434" y="590865"/>
                        </a:cubicBezTo>
                        <a:cubicBezTo>
                          <a:pt x="99857" y="586578"/>
                          <a:pt x="60561" y="573411"/>
                          <a:pt x="18281" y="554449"/>
                        </a:cubicBezTo>
                        <a:cubicBezTo>
                          <a:pt x="12658" y="551945"/>
                          <a:pt x="-270" y="545053"/>
                          <a:pt x="4" y="538778"/>
                        </a:cubicBezTo>
                        <a:cubicBezTo>
                          <a:pt x="210" y="531920"/>
                          <a:pt x="896" y="521907"/>
                          <a:pt x="1753" y="509357"/>
                        </a:cubicBezTo>
                        <a:cubicBezTo>
                          <a:pt x="4736" y="465706"/>
                          <a:pt x="9948" y="390645"/>
                          <a:pt x="4874" y="304029"/>
                        </a:cubicBezTo>
                        <a:cubicBezTo>
                          <a:pt x="3948" y="287912"/>
                          <a:pt x="3468" y="271899"/>
                          <a:pt x="3433" y="256023"/>
                        </a:cubicBezTo>
                        <a:cubicBezTo>
                          <a:pt x="2988" y="138614"/>
                          <a:pt x="26271" y="35367"/>
                          <a:pt x="73042" y="425"/>
                        </a:cubicBezTo>
                        <a:cubicBezTo>
                          <a:pt x="77020" y="-2421"/>
                          <a:pt x="101571" y="9546"/>
                          <a:pt x="124100" y="20656"/>
                        </a:cubicBezTo>
                        <a:cubicBezTo>
                          <a:pt x="143097" y="30031"/>
                          <a:pt x="164734" y="32658"/>
                          <a:pt x="185411" y="28097"/>
                        </a:cubicBezTo>
                        <a:lnTo>
                          <a:pt x="205093" y="45482"/>
                        </a:lnTo>
                        <a:cubicBezTo>
                          <a:pt x="229096" y="67736"/>
                          <a:pt x="255294" y="97980"/>
                          <a:pt x="266815" y="143894"/>
                        </a:cubicBezTo>
                        <a:cubicBezTo>
                          <a:pt x="276519" y="182951"/>
                          <a:pt x="282211" y="253417"/>
                          <a:pt x="285366" y="326420"/>
                        </a:cubicBezTo>
                        <a:cubicBezTo>
                          <a:pt x="286772" y="359510"/>
                          <a:pt x="287938" y="392874"/>
                          <a:pt x="288212" y="424558"/>
                        </a:cubicBezTo>
                        <a:lnTo>
                          <a:pt x="288212" y="425690"/>
                        </a:lnTo>
                        <a:cubicBezTo>
                          <a:pt x="288486" y="428810"/>
                          <a:pt x="288486" y="432239"/>
                          <a:pt x="288486" y="435394"/>
                        </a:cubicBezTo>
                        <a:cubicBezTo>
                          <a:pt x="289515" y="516695"/>
                          <a:pt x="288349" y="581161"/>
                          <a:pt x="286943" y="58239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3" name="Freeform: Shape 6532">
                    <a:extLst>
                      <a:ext uri="{FF2B5EF4-FFF2-40B4-BE49-F238E27FC236}">
                        <a16:creationId xmlns:a16="http://schemas.microsoft.com/office/drawing/2014/main" id="{D49EB6E3-C507-43C9-ADDF-37A843BE4F92}"/>
                      </a:ext>
                    </a:extLst>
                  </p:cNvPr>
                  <p:cNvSpPr/>
                  <p:nvPr/>
                </p:nvSpPr>
                <p:spPr>
                  <a:xfrm>
                    <a:off x="8239125" y="3326164"/>
                    <a:ext cx="91086" cy="334876"/>
                  </a:xfrm>
                  <a:custGeom>
                    <a:avLst/>
                    <a:gdLst>
                      <a:gd name="connsiteX0" fmla="*/ 0 w 91086"/>
                      <a:gd name="connsiteY0" fmla="*/ 334876 h 334876"/>
                      <a:gd name="connsiteX1" fmla="*/ 3121 w 91086"/>
                      <a:gd name="connsiteY1" fmla="*/ 129548 h 334876"/>
                      <a:gd name="connsiteX2" fmla="*/ 1680 w 91086"/>
                      <a:gd name="connsiteY2" fmla="*/ 81542 h 334876"/>
                      <a:gd name="connsiteX3" fmla="*/ 37068 w 91086"/>
                      <a:gd name="connsiteY3" fmla="*/ 0 h 334876"/>
                      <a:gd name="connsiteX4" fmla="*/ 86171 w 91086"/>
                      <a:gd name="connsiteY4" fmla="*/ 0 h 334876"/>
                      <a:gd name="connsiteX5" fmla="*/ 0 w 91086"/>
                      <a:gd name="connsiteY5" fmla="*/ 334876 h 3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334876">
                        <a:moveTo>
                          <a:pt x="0" y="334876"/>
                        </a:moveTo>
                        <a:cubicBezTo>
                          <a:pt x="2983" y="291225"/>
                          <a:pt x="8195" y="216164"/>
                          <a:pt x="3121" y="129548"/>
                        </a:cubicBezTo>
                        <a:cubicBezTo>
                          <a:pt x="2195" y="113431"/>
                          <a:pt x="1715" y="97418"/>
                          <a:pt x="1680" y="81542"/>
                        </a:cubicBezTo>
                        <a:cubicBezTo>
                          <a:pt x="21157" y="34256"/>
                          <a:pt x="37068" y="0"/>
                          <a:pt x="37068" y="0"/>
                        </a:cubicBezTo>
                        <a:lnTo>
                          <a:pt x="86171" y="0"/>
                        </a:lnTo>
                        <a:cubicBezTo>
                          <a:pt x="86171" y="0"/>
                          <a:pt x="122038" y="246065"/>
                          <a:pt x="0" y="3348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4" name="Freeform: Shape 6533">
                    <a:extLst>
                      <a:ext uri="{FF2B5EF4-FFF2-40B4-BE49-F238E27FC236}">
                        <a16:creationId xmlns:a16="http://schemas.microsoft.com/office/drawing/2014/main" id="{37DA2085-8A13-425F-8FF6-C58CCB8D7ACE}"/>
                      </a:ext>
                    </a:extLst>
                  </p:cNvPr>
                  <p:cNvSpPr/>
                  <p:nvPr/>
                </p:nvSpPr>
                <p:spPr>
                  <a:xfrm rot="-10313400">
                    <a:off x="7996352" y="3753712"/>
                    <a:ext cx="215478" cy="132599"/>
                  </a:xfrm>
                  <a:custGeom>
                    <a:avLst/>
                    <a:gdLst>
                      <a:gd name="connsiteX0" fmla="*/ 180880 w 215478"/>
                      <a:gd name="connsiteY0" fmla="*/ 0 h 132599"/>
                      <a:gd name="connsiteX1" fmla="*/ 215478 w 215478"/>
                      <a:gd name="connsiteY1" fmla="*/ 0 h 132599"/>
                      <a:gd name="connsiteX2" fmla="*/ 215478 w 215478"/>
                      <a:gd name="connsiteY2" fmla="*/ 132599 h 132599"/>
                      <a:gd name="connsiteX3" fmla="*/ 180880 w 215478"/>
                      <a:gd name="connsiteY3" fmla="*/ 132599 h 132599"/>
                      <a:gd name="connsiteX4" fmla="*/ 34599 w 215478"/>
                      <a:gd name="connsiteY4" fmla="*/ 132599 h 132599"/>
                      <a:gd name="connsiteX5" fmla="*/ 0 w 215478"/>
                      <a:gd name="connsiteY5" fmla="*/ 132599 h 132599"/>
                      <a:gd name="connsiteX6" fmla="*/ 0 w 215478"/>
                      <a:gd name="connsiteY6" fmla="*/ 0 h 132599"/>
                      <a:gd name="connsiteX7" fmla="*/ 34599 w 215478"/>
                      <a:gd name="connsiteY7" fmla="*/ 0 h 1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478" h="132599">
                        <a:moveTo>
                          <a:pt x="180880" y="0"/>
                        </a:moveTo>
                        <a:cubicBezTo>
                          <a:pt x="199988" y="0"/>
                          <a:pt x="215478" y="0"/>
                          <a:pt x="215478" y="0"/>
                        </a:cubicBezTo>
                        <a:lnTo>
                          <a:pt x="215478" y="132599"/>
                        </a:lnTo>
                        <a:cubicBezTo>
                          <a:pt x="215478" y="132599"/>
                          <a:pt x="199988" y="132599"/>
                          <a:pt x="180880" y="132599"/>
                        </a:cubicBezTo>
                        <a:lnTo>
                          <a:pt x="34599" y="132599"/>
                        </a:lnTo>
                        <a:cubicBezTo>
                          <a:pt x="15491" y="132599"/>
                          <a:pt x="0" y="132599"/>
                          <a:pt x="0" y="132599"/>
                        </a:cubicBezTo>
                        <a:lnTo>
                          <a:pt x="0" y="0"/>
                        </a:lnTo>
                        <a:cubicBezTo>
                          <a:pt x="0" y="0"/>
                          <a:pt x="15491" y="0"/>
                          <a:pt x="34599"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5" name="Freeform: Shape 6534">
                    <a:extLst>
                      <a:ext uri="{FF2B5EF4-FFF2-40B4-BE49-F238E27FC236}">
                        <a16:creationId xmlns:a16="http://schemas.microsoft.com/office/drawing/2014/main" id="{5C94089A-F68F-4ED1-84E8-2B376C9D6F8A}"/>
                      </a:ext>
                    </a:extLst>
                  </p:cNvPr>
                  <p:cNvSpPr/>
                  <p:nvPr/>
                </p:nvSpPr>
                <p:spPr>
                  <a:xfrm>
                    <a:off x="7973273" y="3724943"/>
                    <a:ext cx="223087" cy="169656"/>
                  </a:xfrm>
                  <a:custGeom>
                    <a:avLst/>
                    <a:gdLst>
                      <a:gd name="connsiteX0" fmla="*/ 220657 w 223087"/>
                      <a:gd name="connsiteY0" fmla="*/ 58512 h 169656"/>
                      <a:gd name="connsiteX1" fmla="*/ 220657 w 223087"/>
                      <a:gd name="connsiteY1" fmla="*/ 58512 h 169656"/>
                      <a:gd name="connsiteX2" fmla="*/ 196654 w 223087"/>
                      <a:gd name="connsiteY2" fmla="*/ 37561 h 169656"/>
                      <a:gd name="connsiteX3" fmla="*/ 196654 w 223087"/>
                      <a:gd name="connsiteY3" fmla="*/ 37561 h 169656"/>
                      <a:gd name="connsiteX4" fmla="*/ 193225 w 223087"/>
                      <a:gd name="connsiteY4" fmla="*/ 36909 h 169656"/>
                      <a:gd name="connsiteX5" fmla="*/ 164388 w 223087"/>
                      <a:gd name="connsiteY5" fmla="*/ 32794 h 169656"/>
                      <a:gd name="connsiteX6" fmla="*/ 166308 w 223087"/>
                      <a:gd name="connsiteY6" fmla="*/ 19250 h 169656"/>
                      <a:gd name="connsiteX7" fmla="*/ 164148 w 223087"/>
                      <a:gd name="connsiteY7" fmla="*/ 10780 h 169656"/>
                      <a:gd name="connsiteX8" fmla="*/ 156570 w 223087"/>
                      <a:gd name="connsiteY8" fmla="*/ 6288 h 169656"/>
                      <a:gd name="connsiteX9" fmla="*/ 149060 w 223087"/>
                      <a:gd name="connsiteY9" fmla="*/ 5225 h 169656"/>
                      <a:gd name="connsiteX10" fmla="*/ 118782 w 223087"/>
                      <a:gd name="connsiteY10" fmla="*/ 904 h 169656"/>
                      <a:gd name="connsiteX11" fmla="*/ 113330 w 223087"/>
                      <a:gd name="connsiteY11" fmla="*/ 116 h 169656"/>
                      <a:gd name="connsiteX12" fmla="*/ 100368 w 223087"/>
                      <a:gd name="connsiteY12" fmla="*/ 9854 h 169656"/>
                      <a:gd name="connsiteX13" fmla="*/ 98448 w 223087"/>
                      <a:gd name="connsiteY13" fmla="*/ 23570 h 169656"/>
                      <a:gd name="connsiteX14" fmla="*/ 48659 w 223087"/>
                      <a:gd name="connsiteY14" fmla="*/ 16472 h 169656"/>
                      <a:gd name="connsiteX15" fmla="*/ 9362 w 223087"/>
                      <a:gd name="connsiteY15" fmla="*/ 45961 h 169656"/>
                      <a:gd name="connsiteX16" fmla="*/ 344 w 223087"/>
                      <a:gd name="connsiteY16" fmla="*/ 109432 h 169656"/>
                      <a:gd name="connsiteX17" fmla="*/ 29834 w 223087"/>
                      <a:gd name="connsiteY17" fmla="*/ 148729 h 169656"/>
                      <a:gd name="connsiteX18" fmla="*/ 174366 w 223087"/>
                      <a:gd name="connsiteY18" fmla="*/ 169303 h 169656"/>
                      <a:gd name="connsiteX19" fmla="*/ 181910 w 223087"/>
                      <a:gd name="connsiteY19" fmla="*/ 169543 h 169656"/>
                      <a:gd name="connsiteX20" fmla="*/ 181910 w 223087"/>
                      <a:gd name="connsiteY20" fmla="*/ 169543 h 169656"/>
                      <a:gd name="connsiteX21" fmla="*/ 213663 w 223087"/>
                      <a:gd name="connsiteY21" fmla="*/ 139813 h 169656"/>
                      <a:gd name="connsiteX22" fmla="*/ 222715 w 223087"/>
                      <a:gd name="connsiteY22" fmla="*/ 76342 h 169656"/>
                      <a:gd name="connsiteX23" fmla="*/ 220657 w 223087"/>
                      <a:gd name="connsiteY23" fmla="*/ 58512 h 169656"/>
                      <a:gd name="connsiteX24" fmla="*/ 107500 w 223087"/>
                      <a:gd name="connsiteY24" fmla="*/ 10883 h 169656"/>
                      <a:gd name="connsiteX25" fmla="*/ 110929 w 223087"/>
                      <a:gd name="connsiteY25" fmla="*/ 7248 h 169656"/>
                      <a:gd name="connsiteX26" fmla="*/ 112232 w 223087"/>
                      <a:gd name="connsiteY26" fmla="*/ 7248 h 169656"/>
                      <a:gd name="connsiteX27" fmla="*/ 118645 w 223087"/>
                      <a:gd name="connsiteY27" fmla="*/ 8140 h 169656"/>
                      <a:gd name="connsiteX28" fmla="*/ 142648 w 223087"/>
                      <a:gd name="connsiteY28" fmla="*/ 11569 h 169656"/>
                      <a:gd name="connsiteX29" fmla="*/ 155644 w 223087"/>
                      <a:gd name="connsiteY29" fmla="*/ 13420 h 169656"/>
                      <a:gd name="connsiteX30" fmla="*/ 159279 w 223087"/>
                      <a:gd name="connsiteY30" fmla="*/ 18255 h 169656"/>
                      <a:gd name="connsiteX31" fmla="*/ 157358 w 223087"/>
                      <a:gd name="connsiteY31" fmla="*/ 31800 h 169656"/>
                      <a:gd name="connsiteX32" fmla="*/ 105615 w 223087"/>
                      <a:gd name="connsiteY32" fmla="*/ 24393 h 16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3087" h="169656">
                        <a:moveTo>
                          <a:pt x="220657" y="58512"/>
                        </a:moveTo>
                        <a:lnTo>
                          <a:pt x="220657" y="58512"/>
                        </a:lnTo>
                        <a:cubicBezTo>
                          <a:pt x="216508" y="48053"/>
                          <a:pt x="207559" y="40270"/>
                          <a:pt x="196654" y="37561"/>
                        </a:cubicBezTo>
                        <a:lnTo>
                          <a:pt x="196654" y="37561"/>
                        </a:lnTo>
                        <a:cubicBezTo>
                          <a:pt x="195557" y="37286"/>
                          <a:pt x="194460" y="37080"/>
                          <a:pt x="193225" y="36909"/>
                        </a:cubicBezTo>
                        <a:lnTo>
                          <a:pt x="164388" y="32794"/>
                        </a:lnTo>
                        <a:lnTo>
                          <a:pt x="166308" y="19250"/>
                        </a:lnTo>
                        <a:cubicBezTo>
                          <a:pt x="166754" y="16267"/>
                          <a:pt x="165965" y="13215"/>
                          <a:pt x="164148" y="10780"/>
                        </a:cubicBezTo>
                        <a:cubicBezTo>
                          <a:pt x="162331" y="8345"/>
                          <a:pt x="159587" y="6734"/>
                          <a:pt x="156570" y="6288"/>
                        </a:cubicBezTo>
                        <a:lnTo>
                          <a:pt x="149060" y="5225"/>
                        </a:lnTo>
                        <a:lnTo>
                          <a:pt x="118782" y="904"/>
                        </a:lnTo>
                        <a:lnTo>
                          <a:pt x="113330" y="116"/>
                        </a:lnTo>
                        <a:cubicBezTo>
                          <a:pt x="107055" y="-776"/>
                          <a:pt x="101260" y="3579"/>
                          <a:pt x="100368" y="9854"/>
                        </a:cubicBezTo>
                        <a:lnTo>
                          <a:pt x="98448" y="23570"/>
                        </a:lnTo>
                        <a:lnTo>
                          <a:pt x="48659" y="16472"/>
                        </a:lnTo>
                        <a:cubicBezTo>
                          <a:pt x="29697" y="13866"/>
                          <a:pt x="12140" y="27033"/>
                          <a:pt x="9362" y="45961"/>
                        </a:cubicBezTo>
                        <a:lnTo>
                          <a:pt x="344" y="109432"/>
                        </a:lnTo>
                        <a:cubicBezTo>
                          <a:pt x="-2330" y="128429"/>
                          <a:pt x="10871" y="145986"/>
                          <a:pt x="29834" y="148729"/>
                        </a:cubicBezTo>
                        <a:lnTo>
                          <a:pt x="174366" y="169303"/>
                        </a:lnTo>
                        <a:cubicBezTo>
                          <a:pt x="176869" y="169680"/>
                          <a:pt x="179407" y="169749"/>
                          <a:pt x="181910" y="169543"/>
                        </a:cubicBezTo>
                        <a:lnTo>
                          <a:pt x="181910" y="169543"/>
                        </a:lnTo>
                        <a:cubicBezTo>
                          <a:pt x="198129" y="168274"/>
                          <a:pt x="211331" y="155930"/>
                          <a:pt x="213663" y="139813"/>
                        </a:cubicBezTo>
                        <a:lnTo>
                          <a:pt x="222715" y="76342"/>
                        </a:lnTo>
                        <a:cubicBezTo>
                          <a:pt x="223607" y="70308"/>
                          <a:pt x="222886" y="64170"/>
                          <a:pt x="220657" y="58512"/>
                        </a:cubicBezTo>
                        <a:close/>
                        <a:moveTo>
                          <a:pt x="107500" y="10883"/>
                        </a:moveTo>
                        <a:cubicBezTo>
                          <a:pt x="107741" y="9065"/>
                          <a:pt x="109147" y="7625"/>
                          <a:pt x="110929" y="7248"/>
                        </a:cubicBezTo>
                        <a:cubicBezTo>
                          <a:pt x="111375" y="7180"/>
                          <a:pt x="111787" y="7180"/>
                          <a:pt x="112232" y="7248"/>
                        </a:cubicBezTo>
                        <a:lnTo>
                          <a:pt x="118645" y="8140"/>
                        </a:lnTo>
                        <a:lnTo>
                          <a:pt x="142648" y="11569"/>
                        </a:lnTo>
                        <a:lnTo>
                          <a:pt x="155644" y="13420"/>
                        </a:lnTo>
                        <a:cubicBezTo>
                          <a:pt x="157976" y="13763"/>
                          <a:pt x="159621" y="15923"/>
                          <a:pt x="159279" y="18255"/>
                        </a:cubicBezTo>
                        <a:lnTo>
                          <a:pt x="157358" y="31800"/>
                        </a:lnTo>
                        <a:lnTo>
                          <a:pt x="105615" y="24393"/>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6" name="Freeform: Shape 6535">
                    <a:extLst>
                      <a:ext uri="{FF2B5EF4-FFF2-40B4-BE49-F238E27FC236}">
                        <a16:creationId xmlns:a16="http://schemas.microsoft.com/office/drawing/2014/main" id="{7F52490A-91B7-4290-9F3F-E2BB5BCA6FBE}"/>
                      </a:ext>
                    </a:extLst>
                  </p:cNvPr>
                  <p:cNvSpPr/>
                  <p:nvPr/>
                </p:nvSpPr>
                <p:spPr>
                  <a:xfrm>
                    <a:off x="8087752" y="3655176"/>
                    <a:ext cx="58995" cy="93796"/>
                  </a:xfrm>
                  <a:custGeom>
                    <a:avLst/>
                    <a:gdLst>
                      <a:gd name="connsiteX0" fmla="*/ 58996 w 58995"/>
                      <a:gd name="connsiteY0" fmla="*/ 14230 h 93796"/>
                      <a:gd name="connsiteX1" fmla="*/ 48709 w 58995"/>
                      <a:gd name="connsiteY1" fmla="*/ 32473 h 93796"/>
                      <a:gd name="connsiteX2" fmla="*/ 20351 w 58995"/>
                      <a:gd name="connsiteY2" fmla="*/ 92480 h 93796"/>
                      <a:gd name="connsiteX3" fmla="*/ 51 w 58995"/>
                      <a:gd name="connsiteY3" fmla="*/ 84388 h 93796"/>
                      <a:gd name="connsiteX4" fmla="*/ 9549 w 58995"/>
                      <a:gd name="connsiteY4" fmla="*/ 50578 h 93796"/>
                      <a:gd name="connsiteX5" fmla="*/ 21482 w 58995"/>
                      <a:gd name="connsiteY5" fmla="*/ 16014 h 93796"/>
                      <a:gd name="connsiteX6" fmla="*/ 31426 w 58995"/>
                      <a:gd name="connsiteY6" fmla="*/ 0 h 9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95" h="93796">
                        <a:moveTo>
                          <a:pt x="58996" y="14230"/>
                        </a:moveTo>
                        <a:cubicBezTo>
                          <a:pt x="58996" y="14230"/>
                          <a:pt x="48709" y="27124"/>
                          <a:pt x="48709" y="32473"/>
                        </a:cubicBezTo>
                        <a:cubicBezTo>
                          <a:pt x="47439" y="68546"/>
                          <a:pt x="65442" y="74307"/>
                          <a:pt x="20351" y="92480"/>
                        </a:cubicBezTo>
                        <a:cubicBezTo>
                          <a:pt x="20351" y="92480"/>
                          <a:pt x="1045" y="98618"/>
                          <a:pt x="51" y="84388"/>
                        </a:cubicBezTo>
                        <a:cubicBezTo>
                          <a:pt x="-944" y="70158"/>
                          <a:pt x="13013" y="70672"/>
                          <a:pt x="9549" y="50578"/>
                        </a:cubicBezTo>
                        <a:cubicBezTo>
                          <a:pt x="5572" y="27501"/>
                          <a:pt x="5846" y="27295"/>
                          <a:pt x="21482" y="16014"/>
                        </a:cubicBezTo>
                        <a:lnTo>
                          <a:pt x="31426"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7" name="Freeform: Shape 6536">
                    <a:extLst>
                      <a:ext uri="{FF2B5EF4-FFF2-40B4-BE49-F238E27FC236}">
                        <a16:creationId xmlns:a16="http://schemas.microsoft.com/office/drawing/2014/main" id="{FF7F4CD2-BF1F-46F0-BC61-AB6D7CAA42C0}"/>
                      </a:ext>
                    </a:extLst>
                  </p:cNvPr>
                  <p:cNvSpPr/>
                  <p:nvPr/>
                </p:nvSpPr>
                <p:spPr>
                  <a:xfrm>
                    <a:off x="8094387" y="3160063"/>
                    <a:ext cx="276411" cy="522993"/>
                  </a:xfrm>
                  <a:custGeom>
                    <a:avLst/>
                    <a:gdLst>
                      <a:gd name="connsiteX0" fmla="*/ 24311 w 276411"/>
                      <a:gd name="connsiteY0" fmla="*/ 520659 h 522993"/>
                      <a:gd name="connsiteX1" fmla="*/ 61173 w 276411"/>
                      <a:gd name="connsiteY1" fmla="*/ 522717 h 522993"/>
                      <a:gd name="connsiteX2" fmla="*/ 120461 w 276411"/>
                      <a:gd name="connsiteY2" fmla="*/ 345712 h 522993"/>
                      <a:gd name="connsiteX3" fmla="*/ 276412 w 276411"/>
                      <a:gd name="connsiteY3" fmla="*/ 155539 h 522993"/>
                      <a:gd name="connsiteX4" fmla="*/ 214244 w 276411"/>
                      <a:gd name="connsiteY4" fmla="*/ 0 h 522993"/>
                      <a:gd name="connsiteX5" fmla="*/ 36485 w 276411"/>
                      <a:gd name="connsiteY5" fmla="*/ 307410 h 522993"/>
                      <a:gd name="connsiteX6" fmla="*/ 0 w 276411"/>
                      <a:gd name="connsiteY6" fmla="*/ 510338 h 522993"/>
                      <a:gd name="connsiteX7" fmla="*/ 24311 w 276411"/>
                      <a:gd name="connsiteY7" fmla="*/ 520659 h 5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411" h="522993">
                        <a:moveTo>
                          <a:pt x="24311" y="520659"/>
                        </a:moveTo>
                        <a:cubicBezTo>
                          <a:pt x="36485" y="522751"/>
                          <a:pt x="48863" y="523437"/>
                          <a:pt x="61173" y="522717"/>
                        </a:cubicBezTo>
                        <a:cubicBezTo>
                          <a:pt x="61173" y="522717"/>
                          <a:pt x="113705" y="360525"/>
                          <a:pt x="120461" y="345712"/>
                        </a:cubicBezTo>
                        <a:cubicBezTo>
                          <a:pt x="127216" y="330899"/>
                          <a:pt x="276412" y="155539"/>
                          <a:pt x="276412" y="155539"/>
                        </a:cubicBezTo>
                        <a:lnTo>
                          <a:pt x="214244" y="0"/>
                        </a:lnTo>
                        <a:cubicBezTo>
                          <a:pt x="214244" y="0"/>
                          <a:pt x="52875" y="269554"/>
                          <a:pt x="36485" y="307410"/>
                        </a:cubicBezTo>
                        <a:cubicBezTo>
                          <a:pt x="9430" y="369989"/>
                          <a:pt x="0" y="510338"/>
                          <a:pt x="0" y="510338"/>
                        </a:cubicBezTo>
                        <a:cubicBezTo>
                          <a:pt x="7338" y="515344"/>
                          <a:pt x="15602" y="518842"/>
                          <a:pt x="24311" y="52065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8" name="Freeform: Shape 6537">
                    <a:extLst>
                      <a:ext uri="{FF2B5EF4-FFF2-40B4-BE49-F238E27FC236}">
                        <a16:creationId xmlns:a16="http://schemas.microsoft.com/office/drawing/2014/main" id="{4573246F-AF0C-4ECE-BE14-0F52A91C083A}"/>
                      </a:ext>
                    </a:extLst>
                  </p:cNvPr>
                  <p:cNvSpPr/>
                  <p:nvPr/>
                </p:nvSpPr>
                <p:spPr>
                  <a:xfrm>
                    <a:off x="8285236" y="2919837"/>
                    <a:ext cx="187883" cy="156249"/>
                  </a:xfrm>
                  <a:custGeom>
                    <a:avLst/>
                    <a:gdLst>
                      <a:gd name="connsiteX0" fmla="*/ 43968 w 187883"/>
                      <a:gd name="connsiteY0" fmla="*/ 156250 h 156249"/>
                      <a:gd name="connsiteX1" fmla="*/ 50175 w 187883"/>
                      <a:gd name="connsiteY1" fmla="*/ 127857 h 156249"/>
                      <a:gd name="connsiteX2" fmla="*/ 59467 w 187883"/>
                      <a:gd name="connsiteY2" fmla="*/ 100425 h 156249"/>
                      <a:gd name="connsiteX3" fmla="*/ 75241 w 187883"/>
                      <a:gd name="connsiteY3" fmla="*/ 107283 h 156249"/>
                      <a:gd name="connsiteX4" fmla="*/ 111931 w 187883"/>
                      <a:gd name="connsiteY4" fmla="*/ 79474 h 156249"/>
                      <a:gd name="connsiteX5" fmla="*/ 172144 w 187883"/>
                      <a:gd name="connsiteY5" fmla="*/ 82595 h 156249"/>
                      <a:gd name="connsiteX6" fmla="*/ 187883 w 187883"/>
                      <a:gd name="connsiteY6" fmla="*/ 53380 h 156249"/>
                      <a:gd name="connsiteX7" fmla="*/ 187883 w 187883"/>
                      <a:gd name="connsiteY7" fmla="*/ 53380 h 156249"/>
                      <a:gd name="connsiteX8" fmla="*/ 178419 w 187883"/>
                      <a:gd name="connsiteY8" fmla="*/ 55557 h 156249"/>
                      <a:gd name="connsiteX9" fmla="*/ 175539 w 187883"/>
                      <a:gd name="connsiteY9" fmla="*/ 51836 h 156249"/>
                      <a:gd name="connsiteX10" fmla="*/ 149033 w 187883"/>
                      <a:gd name="connsiteY10" fmla="*/ 11477 h 156249"/>
                      <a:gd name="connsiteX11" fmla="*/ 85596 w 187883"/>
                      <a:gd name="connsiteY11" fmla="*/ 8563 h 156249"/>
                      <a:gd name="connsiteX12" fmla="*/ 1106 w 187883"/>
                      <a:gd name="connsiteY12" fmla="*/ 82183 h 156249"/>
                      <a:gd name="connsiteX13" fmla="*/ 43968 w 187883"/>
                      <a:gd name="connsiteY13" fmla="*/ 156250 h 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883" h="156249">
                        <a:moveTo>
                          <a:pt x="43968" y="156250"/>
                        </a:moveTo>
                        <a:cubicBezTo>
                          <a:pt x="43968" y="156250"/>
                          <a:pt x="51752" y="141162"/>
                          <a:pt x="50175" y="127857"/>
                        </a:cubicBezTo>
                        <a:cubicBezTo>
                          <a:pt x="48597" y="114553"/>
                          <a:pt x="48632" y="97202"/>
                          <a:pt x="59467" y="100425"/>
                        </a:cubicBezTo>
                        <a:cubicBezTo>
                          <a:pt x="70303" y="103649"/>
                          <a:pt x="70817" y="112324"/>
                          <a:pt x="75241" y="107283"/>
                        </a:cubicBezTo>
                        <a:cubicBezTo>
                          <a:pt x="79664" y="102243"/>
                          <a:pt x="79767" y="80949"/>
                          <a:pt x="111931" y="79474"/>
                        </a:cubicBezTo>
                        <a:cubicBezTo>
                          <a:pt x="144095" y="78000"/>
                          <a:pt x="157194" y="89178"/>
                          <a:pt x="172144" y="82595"/>
                        </a:cubicBezTo>
                        <a:cubicBezTo>
                          <a:pt x="187095" y="76011"/>
                          <a:pt x="187883" y="53380"/>
                          <a:pt x="187883" y="53380"/>
                        </a:cubicBezTo>
                        <a:lnTo>
                          <a:pt x="187883" y="53380"/>
                        </a:lnTo>
                        <a:cubicBezTo>
                          <a:pt x="185860" y="56589"/>
                          <a:pt x="181643" y="57566"/>
                          <a:pt x="178419" y="55557"/>
                        </a:cubicBezTo>
                        <a:cubicBezTo>
                          <a:pt x="177048" y="54696"/>
                          <a:pt x="176019" y="53380"/>
                          <a:pt x="175539" y="51836"/>
                        </a:cubicBezTo>
                        <a:cubicBezTo>
                          <a:pt x="171390" y="35830"/>
                          <a:pt x="162063" y="21644"/>
                          <a:pt x="149033" y="11477"/>
                        </a:cubicBezTo>
                        <a:cubicBezTo>
                          <a:pt x="120161" y="-11943"/>
                          <a:pt x="102296" y="7568"/>
                          <a:pt x="85596" y="8563"/>
                        </a:cubicBezTo>
                        <a:cubicBezTo>
                          <a:pt x="48735" y="10791"/>
                          <a:pt x="5941" y="55574"/>
                          <a:pt x="1106" y="82183"/>
                        </a:cubicBezTo>
                        <a:cubicBezTo>
                          <a:pt x="-7809" y="131286"/>
                          <a:pt x="39991" y="143974"/>
                          <a:pt x="43968" y="15625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9" name="Freeform: Shape 6538">
                    <a:extLst>
                      <a:ext uri="{FF2B5EF4-FFF2-40B4-BE49-F238E27FC236}">
                        <a16:creationId xmlns:a16="http://schemas.microsoft.com/office/drawing/2014/main" id="{4AC04960-ADD1-4FB8-A030-45C45AED708C}"/>
                      </a:ext>
                    </a:extLst>
                  </p:cNvPr>
                  <p:cNvSpPr/>
                  <p:nvPr/>
                </p:nvSpPr>
                <p:spPr>
                  <a:xfrm>
                    <a:off x="8128481" y="3686963"/>
                    <a:ext cx="17466" cy="38976"/>
                  </a:xfrm>
                  <a:custGeom>
                    <a:avLst/>
                    <a:gdLst>
                      <a:gd name="connsiteX0" fmla="*/ 915 w 17466"/>
                      <a:gd name="connsiteY0" fmla="*/ 0 h 38976"/>
                      <a:gd name="connsiteX1" fmla="*/ 12197 w 17466"/>
                      <a:gd name="connsiteY1" fmla="*/ 15636 h 38976"/>
                      <a:gd name="connsiteX2" fmla="*/ 16791 w 17466"/>
                      <a:gd name="connsiteY2" fmla="*/ 38336 h 38976"/>
                      <a:gd name="connsiteX3" fmla="*/ 1635 w 17466"/>
                      <a:gd name="connsiteY3" fmla="*/ 20951 h 38976"/>
                      <a:gd name="connsiteX4" fmla="*/ 915 w 17466"/>
                      <a:gd name="connsiteY4" fmla="*/ 0 h 3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6" h="38976">
                        <a:moveTo>
                          <a:pt x="915" y="0"/>
                        </a:moveTo>
                        <a:cubicBezTo>
                          <a:pt x="915" y="0"/>
                          <a:pt x="11511" y="11041"/>
                          <a:pt x="12197" y="15636"/>
                        </a:cubicBezTo>
                        <a:cubicBezTo>
                          <a:pt x="14323" y="30381"/>
                          <a:pt x="19260" y="36724"/>
                          <a:pt x="16791" y="38336"/>
                        </a:cubicBezTo>
                        <a:cubicBezTo>
                          <a:pt x="11648" y="41765"/>
                          <a:pt x="4859" y="30758"/>
                          <a:pt x="1635" y="20951"/>
                        </a:cubicBezTo>
                        <a:cubicBezTo>
                          <a:pt x="-251" y="14127"/>
                          <a:pt x="-525" y="6927"/>
                          <a:pt x="91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6458" name="Freeform: Shape 6457">
                  <a:extLst>
                    <a:ext uri="{FF2B5EF4-FFF2-40B4-BE49-F238E27FC236}">
                      <a16:creationId xmlns:a16="http://schemas.microsoft.com/office/drawing/2014/main" id="{9482E968-00EC-4C75-9541-C02D0C3BD6B6}"/>
                    </a:ext>
                  </a:extLst>
                </p:cNvPr>
                <p:cNvSpPr/>
                <p:nvPr/>
              </p:nvSpPr>
              <p:spPr>
                <a:xfrm>
                  <a:off x="8245579" y="2924592"/>
                  <a:ext cx="243281" cy="120322"/>
                </a:xfrm>
                <a:custGeom>
                  <a:avLst/>
                  <a:gdLst>
                    <a:gd name="connsiteX0" fmla="*/ 204772 w 243281"/>
                    <a:gd name="connsiteY0" fmla="*/ 48728 h 120322"/>
                    <a:gd name="connsiteX1" fmla="*/ 131289 w 243281"/>
                    <a:gd name="connsiteY1" fmla="*/ 88093 h 120322"/>
                    <a:gd name="connsiteX2" fmla="*/ 65555 w 243281"/>
                    <a:gd name="connsiteY2" fmla="*/ 112096 h 120322"/>
                    <a:gd name="connsiteX3" fmla="*/ 404 w 243281"/>
                    <a:gd name="connsiteY3" fmla="*/ 113467 h 120322"/>
                    <a:gd name="connsiteX4" fmla="*/ 60514 w 243281"/>
                    <a:gd name="connsiteY4" fmla="*/ 58020 h 120322"/>
                    <a:gd name="connsiteX5" fmla="*/ 111949 w 243281"/>
                    <a:gd name="connsiteY5" fmla="*/ 32303 h 120322"/>
                    <a:gd name="connsiteX6" fmla="*/ 170242 w 243281"/>
                    <a:gd name="connsiteY6" fmla="*/ 10460 h 120322"/>
                    <a:gd name="connsiteX7" fmla="*/ 242937 w 243281"/>
                    <a:gd name="connsiteY7" fmla="*/ 6860 h 120322"/>
                    <a:gd name="connsiteX8" fmla="*/ 204772 w 243281"/>
                    <a:gd name="connsiteY8" fmla="*/ 48728 h 12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81" h="120322">
                      <a:moveTo>
                        <a:pt x="204772" y="48728"/>
                      </a:moveTo>
                      <a:cubicBezTo>
                        <a:pt x="181421" y="63898"/>
                        <a:pt x="156835" y="77065"/>
                        <a:pt x="131289" y="88093"/>
                      </a:cubicBezTo>
                      <a:cubicBezTo>
                        <a:pt x="109960" y="97588"/>
                        <a:pt x="87981" y="105608"/>
                        <a:pt x="65555" y="112096"/>
                      </a:cubicBezTo>
                      <a:cubicBezTo>
                        <a:pt x="29585" y="122177"/>
                        <a:pt x="3833" y="123411"/>
                        <a:pt x="404" y="113467"/>
                      </a:cubicBezTo>
                      <a:cubicBezTo>
                        <a:pt x="-3505" y="102392"/>
                        <a:pt x="21286" y="80412"/>
                        <a:pt x="60514" y="58020"/>
                      </a:cubicBezTo>
                      <a:cubicBezTo>
                        <a:pt x="77214" y="48556"/>
                        <a:pt x="94359" y="39970"/>
                        <a:pt x="111949" y="32303"/>
                      </a:cubicBezTo>
                      <a:cubicBezTo>
                        <a:pt x="130946" y="23888"/>
                        <a:pt x="150388" y="16595"/>
                        <a:pt x="170242" y="10460"/>
                      </a:cubicBezTo>
                      <a:cubicBezTo>
                        <a:pt x="210019" y="-1644"/>
                        <a:pt x="239165" y="-3770"/>
                        <a:pt x="242937" y="6860"/>
                      </a:cubicBezTo>
                      <a:cubicBezTo>
                        <a:pt x="245783" y="15706"/>
                        <a:pt x="230798" y="31411"/>
                        <a:pt x="204772" y="48728"/>
                      </a:cubicBezTo>
                      <a:close/>
                    </a:path>
                  </a:pathLst>
                </a:custGeom>
                <a:solidFill>
                  <a:srgbClr val="AF4C0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9" name="Freeform: Shape 6458">
                  <a:extLst>
                    <a:ext uri="{FF2B5EF4-FFF2-40B4-BE49-F238E27FC236}">
                      <a16:creationId xmlns:a16="http://schemas.microsoft.com/office/drawing/2014/main" id="{430D5041-CE03-4EBA-891E-4F6CA1E66066}"/>
                    </a:ext>
                  </a:extLst>
                </p:cNvPr>
                <p:cNvSpPr/>
                <p:nvPr/>
              </p:nvSpPr>
              <p:spPr>
                <a:xfrm>
                  <a:off x="8245345" y="2922603"/>
                  <a:ext cx="243123" cy="120379"/>
                </a:xfrm>
                <a:custGeom>
                  <a:avLst/>
                  <a:gdLst>
                    <a:gd name="connsiteX0" fmla="*/ 204766 w 243123"/>
                    <a:gd name="connsiteY0" fmla="*/ 48659 h 120379"/>
                    <a:gd name="connsiteX1" fmla="*/ 131316 w 243123"/>
                    <a:gd name="connsiteY1" fmla="*/ 88058 h 120379"/>
                    <a:gd name="connsiteX2" fmla="*/ 65548 w 243123"/>
                    <a:gd name="connsiteY2" fmla="*/ 112061 h 120379"/>
                    <a:gd name="connsiteX3" fmla="*/ 397 w 243123"/>
                    <a:gd name="connsiteY3" fmla="*/ 113467 h 120379"/>
                    <a:gd name="connsiteX4" fmla="*/ 60507 w 243123"/>
                    <a:gd name="connsiteY4" fmla="*/ 57986 h 120379"/>
                    <a:gd name="connsiteX5" fmla="*/ 111771 w 243123"/>
                    <a:gd name="connsiteY5" fmla="*/ 32303 h 120379"/>
                    <a:gd name="connsiteX6" fmla="*/ 170064 w 243123"/>
                    <a:gd name="connsiteY6" fmla="*/ 10460 h 120379"/>
                    <a:gd name="connsiteX7" fmla="*/ 242724 w 243123"/>
                    <a:gd name="connsiteY7" fmla="*/ 6860 h 120379"/>
                    <a:gd name="connsiteX8" fmla="*/ 204766 w 243123"/>
                    <a:gd name="connsiteY8" fmla="*/ 48659 h 12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123" h="120379">
                      <a:moveTo>
                        <a:pt x="204766" y="48659"/>
                      </a:moveTo>
                      <a:cubicBezTo>
                        <a:pt x="181448" y="63846"/>
                        <a:pt x="156863" y="77027"/>
                        <a:pt x="131316" y="88058"/>
                      </a:cubicBezTo>
                      <a:cubicBezTo>
                        <a:pt x="109954" y="97550"/>
                        <a:pt x="88008" y="105570"/>
                        <a:pt x="65548" y="112061"/>
                      </a:cubicBezTo>
                      <a:cubicBezTo>
                        <a:pt x="29612" y="122348"/>
                        <a:pt x="3826" y="123411"/>
                        <a:pt x="397" y="113467"/>
                      </a:cubicBezTo>
                      <a:cubicBezTo>
                        <a:pt x="-3477" y="102392"/>
                        <a:pt x="21314" y="80377"/>
                        <a:pt x="60507" y="57986"/>
                      </a:cubicBezTo>
                      <a:cubicBezTo>
                        <a:pt x="77138" y="48536"/>
                        <a:pt x="94249" y="39963"/>
                        <a:pt x="111771" y="32303"/>
                      </a:cubicBezTo>
                      <a:cubicBezTo>
                        <a:pt x="130733" y="23868"/>
                        <a:pt x="150210" y="16574"/>
                        <a:pt x="170064" y="10460"/>
                      </a:cubicBezTo>
                      <a:cubicBezTo>
                        <a:pt x="209806" y="-1644"/>
                        <a:pt x="238987" y="-3770"/>
                        <a:pt x="242724" y="6860"/>
                      </a:cubicBezTo>
                      <a:cubicBezTo>
                        <a:pt x="245811" y="15638"/>
                        <a:pt x="230792" y="31343"/>
                        <a:pt x="204766" y="4865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0" name="Freeform: Shape 6459">
                  <a:extLst>
                    <a:ext uri="{FF2B5EF4-FFF2-40B4-BE49-F238E27FC236}">
                      <a16:creationId xmlns:a16="http://schemas.microsoft.com/office/drawing/2014/main" id="{620C5D20-696B-4913-8E20-C23394D2AEC2}"/>
                    </a:ext>
                  </a:extLst>
                </p:cNvPr>
                <p:cNvSpPr/>
                <p:nvPr/>
              </p:nvSpPr>
              <p:spPr>
                <a:xfrm>
                  <a:off x="8274534" y="2879248"/>
                  <a:ext cx="170934" cy="136114"/>
                </a:xfrm>
                <a:custGeom>
                  <a:avLst/>
                  <a:gdLst>
                    <a:gd name="connsiteX0" fmla="*/ 169062 w 170934"/>
                    <a:gd name="connsiteY0" fmla="*/ 64925 h 136114"/>
                    <a:gd name="connsiteX1" fmla="*/ 165153 w 170934"/>
                    <a:gd name="connsiteY1" fmla="*/ 82275 h 136114"/>
                    <a:gd name="connsiteX2" fmla="*/ 84880 w 170934"/>
                    <a:gd name="connsiteY2" fmla="*/ 118314 h 136114"/>
                    <a:gd name="connsiteX3" fmla="*/ 30016 w 170934"/>
                    <a:gd name="connsiteY3" fmla="*/ 135459 h 136114"/>
                    <a:gd name="connsiteX4" fmla="*/ 835 w 170934"/>
                    <a:gd name="connsiteY4" fmla="*/ 110565 h 136114"/>
                    <a:gd name="connsiteX5" fmla="*/ 1829 w 170934"/>
                    <a:gd name="connsiteY5" fmla="*/ 69417 h 136114"/>
                    <a:gd name="connsiteX6" fmla="*/ 19661 w 170934"/>
                    <a:gd name="connsiteY6" fmla="*/ 42362 h 136114"/>
                    <a:gd name="connsiteX7" fmla="*/ 99487 w 170934"/>
                    <a:gd name="connsiteY7" fmla="*/ 700 h 136114"/>
                    <a:gd name="connsiteX8" fmla="*/ 136349 w 170934"/>
                    <a:gd name="connsiteY8" fmla="*/ 21479 h 136114"/>
                    <a:gd name="connsiteX9" fmla="*/ 169062 w 170934"/>
                    <a:gd name="connsiteY9" fmla="*/ 64925 h 13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934" h="136114">
                      <a:moveTo>
                        <a:pt x="169062" y="64925"/>
                      </a:moveTo>
                      <a:cubicBezTo>
                        <a:pt x="172662" y="70816"/>
                        <a:pt x="170914" y="78493"/>
                        <a:pt x="165153" y="82275"/>
                      </a:cubicBezTo>
                      <a:cubicBezTo>
                        <a:pt x="139367" y="96372"/>
                        <a:pt x="112552" y="108422"/>
                        <a:pt x="84880" y="118314"/>
                      </a:cubicBezTo>
                      <a:cubicBezTo>
                        <a:pt x="65712" y="125172"/>
                        <a:pt x="47161" y="131002"/>
                        <a:pt x="30016" y="135459"/>
                      </a:cubicBezTo>
                      <a:cubicBezTo>
                        <a:pt x="15888" y="139060"/>
                        <a:pt x="2207" y="127401"/>
                        <a:pt x="835" y="110565"/>
                      </a:cubicBezTo>
                      <a:cubicBezTo>
                        <a:pt x="-536" y="96863"/>
                        <a:pt x="-228" y="83037"/>
                        <a:pt x="1829" y="69417"/>
                      </a:cubicBezTo>
                      <a:cubicBezTo>
                        <a:pt x="4333" y="55906"/>
                        <a:pt x="9648" y="45414"/>
                        <a:pt x="19661" y="42362"/>
                      </a:cubicBezTo>
                      <a:cubicBezTo>
                        <a:pt x="56522" y="30703"/>
                        <a:pt x="78159" y="9238"/>
                        <a:pt x="99487" y="700"/>
                      </a:cubicBezTo>
                      <a:cubicBezTo>
                        <a:pt x="108266" y="-2729"/>
                        <a:pt x="122256" y="6803"/>
                        <a:pt x="136349" y="21479"/>
                      </a:cubicBezTo>
                      <a:cubicBezTo>
                        <a:pt x="148762" y="34774"/>
                        <a:pt x="159701" y="49337"/>
                        <a:pt x="169062" y="6492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1" name="Freeform: Shape 6460">
                  <a:extLst>
                    <a:ext uri="{FF2B5EF4-FFF2-40B4-BE49-F238E27FC236}">
                      <a16:creationId xmlns:a16="http://schemas.microsoft.com/office/drawing/2014/main" id="{4049A40D-33A4-49FE-81FB-283646D6239A}"/>
                    </a:ext>
                  </a:extLst>
                </p:cNvPr>
                <p:cNvSpPr/>
                <p:nvPr/>
              </p:nvSpPr>
              <p:spPr>
                <a:xfrm>
                  <a:off x="7750379" y="3993491"/>
                  <a:ext cx="218419" cy="186459"/>
                </a:xfrm>
                <a:custGeom>
                  <a:avLst/>
                  <a:gdLst>
                    <a:gd name="connsiteX0" fmla="*/ 28711 w 218419"/>
                    <a:gd name="connsiteY0" fmla="*/ 186460 h 186459"/>
                    <a:gd name="connsiteX1" fmla="*/ 23636 w 218419"/>
                    <a:gd name="connsiteY1" fmla="*/ 26805 h 186459"/>
                    <a:gd name="connsiteX2" fmla="*/ 196389 w 218419"/>
                    <a:gd name="connsiteY2" fmla="*/ 26805 h 186459"/>
                    <a:gd name="connsiteX3" fmla="*/ 188571 w 218419"/>
                    <a:gd name="connsiteY3" fmla="*/ 182345 h 186459"/>
                  </a:gdLst>
                  <a:ahLst/>
                  <a:cxnLst>
                    <a:cxn ang="0">
                      <a:pos x="connsiteX0" y="connsiteY0"/>
                    </a:cxn>
                    <a:cxn ang="0">
                      <a:pos x="connsiteX1" y="connsiteY1"/>
                    </a:cxn>
                    <a:cxn ang="0">
                      <a:pos x="connsiteX2" y="connsiteY2"/>
                    </a:cxn>
                    <a:cxn ang="0">
                      <a:pos x="connsiteX3" y="connsiteY3"/>
                    </a:cxn>
                  </a:cxnLst>
                  <a:rect l="l" t="t" r="r" b="b"/>
                  <a:pathLst>
                    <a:path w="218419" h="186459">
                      <a:moveTo>
                        <a:pt x="28711" y="186460"/>
                      </a:moveTo>
                      <a:cubicBezTo>
                        <a:pt x="28711" y="186460"/>
                        <a:pt x="-32359" y="75703"/>
                        <a:pt x="23636" y="26805"/>
                      </a:cubicBezTo>
                      <a:cubicBezTo>
                        <a:pt x="79631" y="-22092"/>
                        <a:pt x="178250" y="7089"/>
                        <a:pt x="196389" y="26805"/>
                      </a:cubicBezTo>
                      <a:cubicBezTo>
                        <a:pt x="214529" y="46522"/>
                        <a:pt x="238668" y="102621"/>
                        <a:pt x="188571" y="18234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2" name="Freeform: Shape 6461">
                  <a:extLst>
                    <a:ext uri="{FF2B5EF4-FFF2-40B4-BE49-F238E27FC236}">
                      <a16:creationId xmlns:a16="http://schemas.microsoft.com/office/drawing/2014/main" id="{4BDEFF34-2455-4516-B9A9-BE4D3C064852}"/>
                    </a:ext>
                  </a:extLst>
                </p:cNvPr>
                <p:cNvSpPr/>
                <p:nvPr/>
              </p:nvSpPr>
              <p:spPr>
                <a:xfrm>
                  <a:off x="7657429" y="5856354"/>
                  <a:ext cx="100378" cy="92720"/>
                </a:xfrm>
                <a:custGeom>
                  <a:avLst/>
                  <a:gdLst>
                    <a:gd name="connsiteX0" fmla="*/ 0 w 100378"/>
                    <a:gd name="connsiteY0" fmla="*/ 92720 h 92720"/>
                    <a:gd name="connsiteX1" fmla="*/ 4355 w 100378"/>
                    <a:gd name="connsiteY1" fmla="*/ 51778 h 92720"/>
                    <a:gd name="connsiteX2" fmla="*/ 24929 w 100378"/>
                    <a:gd name="connsiteY2" fmla="*/ 0 h 92720"/>
                    <a:gd name="connsiteX3" fmla="*/ 87645 w 100378"/>
                    <a:gd name="connsiteY3" fmla="*/ 0 h 92720"/>
                    <a:gd name="connsiteX4" fmla="*/ 100058 w 100378"/>
                    <a:gd name="connsiteY4" fmla="*/ 50337 h 92720"/>
                    <a:gd name="connsiteX5" fmla="*/ 100058 w 100378"/>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78" h="92720">
                      <a:moveTo>
                        <a:pt x="0" y="92720"/>
                      </a:moveTo>
                      <a:cubicBezTo>
                        <a:pt x="0" y="92720"/>
                        <a:pt x="0" y="61859"/>
                        <a:pt x="4355" y="51778"/>
                      </a:cubicBezTo>
                      <a:cubicBezTo>
                        <a:pt x="8710" y="41697"/>
                        <a:pt x="24929" y="0"/>
                        <a:pt x="24929" y="0"/>
                      </a:cubicBezTo>
                      <a:lnTo>
                        <a:pt x="87645" y="0"/>
                      </a:lnTo>
                      <a:cubicBezTo>
                        <a:pt x="87645" y="0"/>
                        <a:pt x="99338" y="37925"/>
                        <a:pt x="100058" y="50337"/>
                      </a:cubicBezTo>
                      <a:cubicBezTo>
                        <a:pt x="100778" y="62750"/>
                        <a:pt x="100058" y="92720"/>
                        <a:pt x="100058"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3" name="Freeform: Shape 6462">
                  <a:extLst>
                    <a:ext uri="{FF2B5EF4-FFF2-40B4-BE49-F238E27FC236}">
                      <a16:creationId xmlns:a16="http://schemas.microsoft.com/office/drawing/2014/main" id="{A75C8417-B688-4DFC-9129-FFA69C92F903}"/>
                    </a:ext>
                  </a:extLst>
                </p:cNvPr>
                <p:cNvSpPr/>
                <p:nvPr/>
              </p:nvSpPr>
              <p:spPr>
                <a:xfrm>
                  <a:off x="7955535" y="5856354"/>
                  <a:ext cx="100172" cy="92720"/>
                </a:xfrm>
                <a:custGeom>
                  <a:avLst/>
                  <a:gdLst>
                    <a:gd name="connsiteX0" fmla="*/ 100172 w 100172"/>
                    <a:gd name="connsiteY0" fmla="*/ 92720 h 92720"/>
                    <a:gd name="connsiteX1" fmla="*/ 95783 w 100172"/>
                    <a:gd name="connsiteY1" fmla="*/ 51778 h 92720"/>
                    <a:gd name="connsiteX2" fmla="*/ 75209 w 100172"/>
                    <a:gd name="connsiteY2" fmla="*/ 0 h 92720"/>
                    <a:gd name="connsiteX3" fmla="*/ 12699 w 100172"/>
                    <a:gd name="connsiteY3" fmla="*/ 0 h 92720"/>
                    <a:gd name="connsiteX4" fmla="*/ 320 w 100172"/>
                    <a:gd name="connsiteY4" fmla="*/ 50337 h 92720"/>
                    <a:gd name="connsiteX5" fmla="*/ 320 w 100172"/>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2" h="92720">
                      <a:moveTo>
                        <a:pt x="100172" y="92720"/>
                      </a:moveTo>
                      <a:cubicBezTo>
                        <a:pt x="100172" y="92720"/>
                        <a:pt x="100172" y="61859"/>
                        <a:pt x="95783" y="51778"/>
                      </a:cubicBezTo>
                      <a:cubicBezTo>
                        <a:pt x="91394" y="41697"/>
                        <a:pt x="75209" y="0"/>
                        <a:pt x="75209" y="0"/>
                      </a:cubicBezTo>
                      <a:lnTo>
                        <a:pt x="12699" y="0"/>
                      </a:lnTo>
                      <a:cubicBezTo>
                        <a:pt x="12699" y="0"/>
                        <a:pt x="1040" y="37925"/>
                        <a:pt x="320" y="50337"/>
                      </a:cubicBezTo>
                      <a:cubicBezTo>
                        <a:pt x="-400" y="62750"/>
                        <a:pt x="320" y="92720"/>
                        <a:pt x="320"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4" name="Freeform: Shape 6463">
                  <a:extLst>
                    <a:ext uri="{FF2B5EF4-FFF2-40B4-BE49-F238E27FC236}">
                      <a16:creationId xmlns:a16="http://schemas.microsoft.com/office/drawing/2014/main" id="{D9D8AFC1-BB7B-4275-8B7A-945884F6ED73}"/>
                    </a:ext>
                  </a:extLst>
                </p:cNvPr>
                <p:cNvSpPr/>
                <p:nvPr/>
              </p:nvSpPr>
              <p:spPr>
                <a:xfrm>
                  <a:off x="7724157" y="4189715"/>
                  <a:ext cx="260604" cy="222035"/>
                </a:xfrm>
                <a:custGeom>
                  <a:avLst/>
                  <a:gdLst>
                    <a:gd name="connsiteX0" fmla="*/ 80239 w 260604"/>
                    <a:gd name="connsiteY0" fmla="*/ 35669 h 222035"/>
                    <a:gd name="connsiteX1" fmla="*/ 69266 w 260604"/>
                    <a:gd name="connsiteY1" fmla="*/ 134699 h 222035"/>
                    <a:gd name="connsiteX2" fmla="*/ 0 w 260604"/>
                    <a:gd name="connsiteY2" fmla="*/ 183013 h 222035"/>
                    <a:gd name="connsiteX3" fmla="*/ 260604 w 260604"/>
                    <a:gd name="connsiteY3" fmla="*/ 222035 h 222035"/>
                    <a:gd name="connsiteX4" fmla="*/ 198402 w 260604"/>
                    <a:gd name="connsiteY4" fmla="*/ 136105 h 222035"/>
                    <a:gd name="connsiteX5" fmla="*/ 189487 w 260604"/>
                    <a:gd name="connsiteY5" fmla="*/ 10501 h 222035"/>
                    <a:gd name="connsiteX6" fmla="*/ 80239 w 260604"/>
                    <a:gd name="connsiteY6" fmla="*/ 35669 h 22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04" h="222035">
                      <a:moveTo>
                        <a:pt x="80239" y="35669"/>
                      </a:moveTo>
                      <a:cubicBezTo>
                        <a:pt x="80239" y="35669"/>
                        <a:pt x="78010" y="104043"/>
                        <a:pt x="69266" y="134699"/>
                      </a:cubicBezTo>
                      <a:lnTo>
                        <a:pt x="0" y="183013"/>
                      </a:lnTo>
                      <a:lnTo>
                        <a:pt x="260604" y="222035"/>
                      </a:lnTo>
                      <a:lnTo>
                        <a:pt x="198402" y="136105"/>
                      </a:lnTo>
                      <a:cubicBezTo>
                        <a:pt x="198402" y="136105"/>
                        <a:pt x="179611" y="44413"/>
                        <a:pt x="189487" y="10501"/>
                      </a:cubicBezTo>
                      <a:cubicBezTo>
                        <a:pt x="199362" y="-23412"/>
                        <a:pt x="80239" y="35669"/>
                        <a:pt x="80239" y="35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5" name="Freeform: Shape 6464">
                  <a:extLst>
                    <a:ext uri="{FF2B5EF4-FFF2-40B4-BE49-F238E27FC236}">
                      <a16:creationId xmlns:a16="http://schemas.microsoft.com/office/drawing/2014/main" id="{4B920F8F-6D8A-44B8-B4D7-7A2E16AACC14}"/>
                    </a:ext>
                  </a:extLst>
                </p:cNvPr>
                <p:cNvSpPr/>
                <p:nvPr/>
              </p:nvSpPr>
              <p:spPr>
                <a:xfrm>
                  <a:off x="7804019" y="4234815"/>
                  <a:ext cx="107121" cy="48572"/>
                </a:xfrm>
                <a:custGeom>
                  <a:avLst/>
                  <a:gdLst>
                    <a:gd name="connsiteX0" fmla="*/ 0 w 107121"/>
                    <a:gd name="connsiteY0" fmla="*/ 0 h 48572"/>
                    <a:gd name="connsiteX1" fmla="*/ 59459 w 107121"/>
                    <a:gd name="connsiteY1" fmla="*/ 48555 h 48572"/>
                    <a:gd name="connsiteX2" fmla="*/ 107122 w 107121"/>
                    <a:gd name="connsiteY2" fmla="*/ 3532 h 48572"/>
                  </a:gdLst>
                  <a:ahLst/>
                  <a:cxnLst>
                    <a:cxn ang="0">
                      <a:pos x="connsiteX0" y="connsiteY0"/>
                    </a:cxn>
                    <a:cxn ang="0">
                      <a:pos x="connsiteX1" y="connsiteY1"/>
                    </a:cxn>
                    <a:cxn ang="0">
                      <a:pos x="connsiteX2" y="connsiteY2"/>
                    </a:cxn>
                  </a:cxnLst>
                  <a:rect l="l" t="t" r="r" b="b"/>
                  <a:pathLst>
                    <a:path w="107121" h="48572">
                      <a:moveTo>
                        <a:pt x="0" y="0"/>
                      </a:moveTo>
                      <a:cubicBezTo>
                        <a:pt x="0" y="0"/>
                        <a:pt x="20574" y="49652"/>
                        <a:pt x="59459" y="48555"/>
                      </a:cubicBezTo>
                      <a:cubicBezTo>
                        <a:pt x="98344" y="47457"/>
                        <a:pt x="107122" y="3532"/>
                        <a:pt x="107122" y="3532"/>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6" name="Freeform: Shape 6465">
                  <a:extLst>
                    <a:ext uri="{FF2B5EF4-FFF2-40B4-BE49-F238E27FC236}">
                      <a16:creationId xmlns:a16="http://schemas.microsoft.com/office/drawing/2014/main" id="{A85E6B9A-BE80-4C84-A266-55A04A46FA41}"/>
                    </a:ext>
                  </a:extLst>
                </p:cNvPr>
                <p:cNvSpPr/>
                <p:nvPr/>
              </p:nvSpPr>
              <p:spPr>
                <a:xfrm>
                  <a:off x="7779090" y="4076532"/>
                  <a:ext cx="159859" cy="187674"/>
                </a:xfrm>
                <a:custGeom>
                  <a:avLst/>
                  <a:gdLst>
                    <a:gd name="connsiteX0" fmla="*/ 79930 w 159859"/>
                    <a:gd name="connsiteY0" fmla="*/ 187669 h 187674"/>
                    <a:gd name="connsiteX1" fmla="*/ 0 w 159859"/>
                    <a:gd name="connsiteY1" fmla="*/ 103281 h 187674"/>
                    <a:gd name="connsiteX2" fmla="*/ 0 w 159859"/>
                    <a:gd name="connsiteY2" fmla="*/ 30861 h 187674"/>
                    <a:gd name="connsiteX3" fmla="*/ 26232 w 159859"/>
                    <a:gd name="connsiteY3" fmla="*/ 0 h 187674"/>
                    <a:gd name="connsiteX4" fmla="*/ 133628 w 159859"/>
                    <a:gd name="connsiteY4" fmla="*/ 0 h 187674"/>
                    <a:gd name="connsiteX5" fmla="*/ 159860 w 159859"/>
                    <a:gd name="connsiteY5" fmla="*/ 30861 h 187674"/>
                    <a:gd name="connsiteX6" fmla="*/ 159860 w 159859"/>
                    <a:gd name="connsiteY6" fmla="*/ 99167 h 187674"/>
                    <a:gd name="connsiteX7" fmla="*/ 79930 w 159859"/>
                    <a:gd name="connsiteY7" fmla="*/ 187669 h 18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9" h="187674">
                      <a:moveTo>
                        <a:pt x="79930" y="187669"/>
                      </a:moveTo>
                      <a:cubicBezTo>
                        <a:pt x="51778" y="187155"/>
                        <a:pt x="0" y="149676"/>
                        <a:pt x="0" y="103281"/>
                      </a:cubicBezTo>
                      <a:lnTo>
                        <a:pt x="0" y="30861"/>
                      </a:lnTo>
                      <a:cubicBezTo>
                        <a:pt x="0" y="13922"/>
                        <a:pt x="11796" y="0"/>
                        <a:pt x="26232" y="0"/>
                      </a:cubicBezTo>
                      <a:lnTo>
                        <a:pt x="133628" y="0"/>
                      </a:lnTo>
                      <a:cubicBezTo>
                        <a:pt x="148064" y="0"/>
                        <a:pt x="159860" y="13888"/>
                        <a:pt x="159860" y="30861"/>
                      </a:cubicBezTo>
                      <a:lnTo>
                        <a:pt x="159860" y="99167"/>
                      </a:lnTo>
                      <a:cubicBezTo>
                        <a:pt x="159860" y="147996"/>
                        <a:pt x="112197" y="188218"/>
                        <a:pt x="79930" y="187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7" name="Freeform: Shape 6466">
                  <a:extLst>
                    <a:ext uri="{FF2B5EF4-FFF2-40B4-BE49-F238E27FC236}">
                      <a16:creationId xmlns:a16="http://schemas.microsoft.com/office/drawing/2014/main" id="{38396139-84C0-4786-A6C3-9ECA9AAADE96}"/>
                    </a:ext>
                  </a:extLst>
                </p:cNvPr>
                <p:cNvSpPr/>
                <p:nvPr/>
              </p:nvSpPr>
              <p:spPr>
                <a:xfrm>
                  <a:off x="7652529" y="4885536"/>
                  <a:ext cx="246575" cy="996574"/>
                </a:xfrm>
                <a:custGeom>
                  <a:avLst/>
                  <a:gdLst>
                    <a:gd name="connsiteX0" fmla="*/ 12752 w 246575"/>
                    <a:gd name="connsiteY0" fmla="*/ 0 h 996574"/>
                    <a:gd name="connsiteX1" fmla="*/ 7300 w 246575"/>
                    <a:gd name="connsiteY1" fmla="*/ 526352 h 996574"/>
                    <a:gd name="connsiteX2" fmla="*/ 7300 w 246575"/>
                    <a:gd name="connsiteY2" fmla="*/ 983712 h 996574"/>
                    <a:gd name="connsiteX3" fmla="*/ 116685 w 246575"/>
                    <a:gd name="connsiteY3" fmla="*/ 983712 h 996574"/>
                    <a:gd name="connsiteX4" fmla="*/ 178681 w 246575"/>
                    <a:gd name="connsiteY4" fmla="*/ 526352 h 996574"/>
                    <a:gd name="connsiteX5" fmla="*/ 246575 w 246575"/>
                    <a:gd name="connsiteY5" fmla="*/ 14608 h 9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5" h="996574">
                      <a:moveTo>
                        <a:pt x="12752" y="0"/>
                      </a:moveTo>
                      <a:cubicBezTo>
                        <a:pt x="12752" y="0"/>
                        <a:pt x="23725" y="335150"/>
                        <a:pt x="7300" y="526352"/>
                      </a:cubicBezTo>
                      <a:cubicBezTo>
                        <a:pt x="-9125" y="717553"/>
                        <a:pt x="7300" y="983712"/>
                        <a:pt x="7300" y="983712"/>
                      </a:cubicBezTo>
                      <a:cubicBezTo>
                        <a:pt x="7300" y="983712"/>
                        <a:pt x="59763" y="1012652"/>
                        <a:pt x="116685" y="983712"/>
                      </a:cubicBezTo>
                      <a:cubicBezTo>
                        <a:pt x="116685" y="983712"/>
                        <a:pt x="179059" y="614271"/>
                        <a:pt x="178681" y="526352"/>
                      </a:cubicBezTo>
                      <a:cubicBezTo>
                        <a:pt x="178270" y="432740"/>
                        <a:pt x="246575" y="14608"/>
                        <a:pt x="246575" y="14608"/>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8" name="Freeform: Shape 6467">
                  <a:extLst>
                    <a:ext uri="{FF2B5EF4-FFF2-40B4-BE49-F238E27FC236}">
                      <a16:creationId xmlns:a16="http://schemas.microsoft.com/office/drawing/2014/main" id="{05CBEB4D-63F3-4CAD-9FDD-81F263A6FDD8}"/>
                    </a:ext>
                  </a:extLst>
                </p:cNvPr>
                <p:cNvSpPr/>
                <p:nvPr/>
              </p:nvSpPr>
              <p:spPr>
                <a:xfrm>
                  <a:off x="7814134" y="4884953"/>
                  <a:ext cx="246670" cy="997157"/>
                </a:xfrm>
                <a:custGeom>
                  <a:avLst/>
                  <a:gdLst>
                    <a:gd name="connsiteX0" fmla="*/ 239310 w 246670"/>
                    <a:gd name="connsiteY0" fmla="*/ 984295 h 997157"/>
                    <a:gd name="connsiteX1" fmla="*/ 129924 w 246670"/>
                    <a:gd name="connsiteY1" fmla="*/ 984295 h 997157"/>
                    <a:gd name="connsiteX2" fmla="*/ 67928 w 246670"/>
                    <a:gd name="connsiteY2" fmla="*/ 526935 h 997157"/>
                    <a:gd name="connsiteX3" fmla="*/ 42005 w 246670"/>
                    <a:gd name="connsiteY3" fmla="*/ 290608 h 997157"/>
                    <a:gd name="connsiteX4" fmla="*/ 0 w 246670"/>
                    <a:gd name="connsiteY4" fmla="*/ 15191 h 997157"/>
                    <a:gd name="connsiteX5" fmla="*/ 243047 w 246670"/>
                    <a:gd name="connsiteY5" fmla="*/ 0 h 997157"/>
                    <a:gd name="connsiteX6" fmla="*/ 239413 w 246670"/>
                    <a:gd name="connsiteY6" fmla="*/ 526935 h 997157"/>
                    <a:gd name="connsiteX7" fmla="*/ 239310 w 246670"/>
                    <a:gd name="connsiteY7" fmla="*/ 984295 h 9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670" h="997157">
                      <a:moveTo>
                        <a:pt x="239310" y="984295"/>
                      </a:moveTo>
                      <a:cubicBezTo>
                        <a:pt x="239310" y="984295"/>
                        <a:pt x="186812" y="1013235"/>
                        <a:pt x="129924" y="984295"/>
                      </a:cubicBezTo>
                      <a:cubicBezTo>
                        <a:pt x="129924" y="984295"/>
                        <a:pt x="67551" y="614854"/>
                        <a:pt x="67928" y="526935"/>
                      </a:cubicBezTo>
                      <a:cubicBezTo>
                        <a:pt x="68100" y="487398"/>
                        <a:pt x="56030" y="389775"/>
                        <a:pt x="42005" y="290608"/>
                      </a:cubicBezTo>
                      <a:cubicBezTo>
                        <a:pt x="22803" y="154682"/>
                        <a:pt x="0" y="15191"/>
                        <a:pt x="0" y="15191"/>
                      </a:cubicBezTo>
                      <a:lnTo>
                        <a:pt x="243047" y="0"/>
                      </a:lnTo>
                      <a:cubicBezTo>
                        <a:pt x="243047" y="0"/>
                        <a:pt x="223022" y="335734"/>
                        <a:pt x="239413" y="526935"/>
                      </a:cubicBezTo>
                      <a:cubicBezTo>
                        <a:pt x="255803" y="718136"/>
                        <a:pt x="239310" y="984295"/>
                        <a:pt x="239310" y="984295"/>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9" name="Freeform: Shape 6468">
                  <a:extLst>
                    <a:ext uri="{FF2B5EF4-FFF2-40B4-BE49-F238E27FC236}">
                      <a16:creationId xmlns:a16="http://schemas.microsoft.com/office/drawing/2014/main" id="{BD598BBA-BE9A-4C3A-9383-E4D279F27C93}"/>
                    </a:ext>
                  </a:extLst>
                </p:cNvPr>
                <p:cNvSpPr/>
                <p:nvPr/>
              </p:nvSpPr>
              <p:spPr>
                <a:xfrm>
                  <a:off x="7654227" y="4324311"/>
                  <a:ext cx="411329" cy="636936"/>
                </a:xfrm>
                <a:custGeom>
                  <a:avLst/>
                  <a:gdLst>
                    <a:gd name="connsiteX0" fmla="*/ 400074 w 411329"/>
                    <a:gd name="connsiteY0" fmla="*/ 616877 h 636936"/>
                    <a:gd name="connsiteX1" fmla="*/ 201913 w 411329"/>
                    <a:gd name="connsiteY1" fmla="*/ 636937 h 636936"/>
                    <a:gd name="connsiteX2" fmla="*/ 80217 w 411329"/>
                    <a:gd name="connsiteY2" fmla="*/ 627644 h 636936"/>
                    <a:gd name="connsiteX3" fmla="*/ 12529 w 411329"/>
                    <a:gd name="connsiteY3" fmla="*/ 616877 h 636936"/>
                    <a:gd name="connsiteX4" fmla="*/ 3922 w 411329"/>
                    <a:gd name="connsiteY4" fmla="*/ 515139 h 636936"/>
                    <a:gd name="connsiteX5" fmla="*/ 8311 w 411329"/>
                    <a:gd name="connsiteY5" fmla="*/ 291945 h 636936"/>
                    <a:gd name="connsiteX6" fmla="*/ 8723 w 411329"/>
                    <a:gd name="connsiteY6" fmla="*/ 263450 h 636936"/>
                    <a:gd name="connsiteX7" fmla="*/ 58272 w 411329"/>
                    <a:gd name="connsiteY7" fmla="*/ 16151 h 636936"/>
                    <a:gd name="connsiteX8" fmla="*/ 139196 w 411329"/>
                    <a:gd name="connsiteY8" fmla="*/ 0 h 636936"/>
                    <a:gd name="connsiteX9" fmla="*/ 204793 w 411329"/>
                    <a:gd name="connsiteY9" fmla="*/ 49755 h 636936"/>
                    <a:gd name="connsiteX10" fmla="*/ 268504 w 411329"/>
                    <a:gd name="connsiteY10" fmla="*/ 1406 h 636936"/>
                    <a:gd name="connsiteX11" fmla="*/ 368356 w 411329"/>
                    <a:gd name="connsiteY11" fmla="*/ 20677 h 636936"/>
                    <a:gd name="connsiteX12" fmla="*/ 386119 w 411329"/>
                    <a:gd name="connsiteY12" fmla="*/ 319411 h 636936"/>
                    <a:gd name="connsiteX13" fmla="*/ 400074 w 411329"/>
                    <a:gd name="connsiteY13" fmla="*/ 616877 h 63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329" h="636936">
                      <a:moveTo>
                        <a:pt x="400074" y="616877"/>
                      </a:moveTo>
                      <a:cubicBezTo>
                        <a:pt x="400074" y="616877"/>
                        <a:pt x="296450" y="636937"/>
                        <a:pt x="201913" y="636937"/>
                      </a:cubicBezTo>
                      <a:cubicBezTo>
                        <a:pt x="161176" y="636422"/>
                        <a:pt x="120542" y="633337"/>
                        <a:pt x="80217" y="627644"/>
                      </a:cubicBezTo>
                      <a:cubicBezTo>
                        <a:pt x="40784" y="622398"/>
                        <a:pt x="12529" y="616877"/>
                        <a:pt x="12529" y="616877"/>
                      </a:cubicBezTo>
                      <a:cubicBezTo>
                        <a:pt x="12529" y="616877"/>
                        <a:pt x="-8491" y="618695"/>
                        <a:pt x="3922" y="515139"/>
                      </a:cubicBezTo>
                      <a:cubicBezTo>
                        <a:pt x="13352" y="436272"/>
                        <a:pt x="10403" y="365154"/>
                        <a:pt x="8311" y="291945"/>
                      </a:cubicBezTo>
                      <a:cubicBezTo>
                        <a:pt x="8071" y="283784"/>
                        <a:pt x="8311" y="274183"/>
                        <a:pt x="8723" y="263450"/>
                      </a:cubicBezTo>
                      <a:cubicBezTo>
                        <a:pt x="12769" y="178102"/>
                        <a:pt x="38590" y="24414"/>
                        <a:pt x="58272" y="16151"/>
                      </a:cubicBezTo>
                      <a:cubicBezTo>
                        <a:pt x="58272" y="16151"/>
                        <a:pt x="87521" y="5281"/>
                        <a:pt x="139196" y="0"/>
                      </a:cubicBezTo>
                      <a:cubicBezTo>
                        <a:pt x="139196" y="995"/>
                        <a:pt x="169200" y="44852"/>
                        <a:pt x="204793" y="49755"/>
                      </a:cubicBezTo>
                      <a:cubicBezTo>
                        <a:pt x="226910" y="41011"/>
                        <a:pt x="244295" y="33570"/>
                        <a:pt x="268504" y="1406"/>
                      </a:cubicBezTo>
                      <a:cubicBezTo>
                        <a:pt x="302211" y="5349"/>
                        <a:pt x="335575" y="11796"/>
                        <a:pt x="368356" y="20677"/>
                      </a:cubicBezTo>
                      <a:cubicBezTo>
                        <a:pt x="368356" y="20677"/>
                        <a:pt x="372060" y="36930"/>
                        <a:pt x="386119" y="319411"/>
                      </a:cubicBezTo>
                      <a:cubicBezTo>
                        <a:pt x="391708" y="431403"/>
                        <a:pt x="429873" y="617357"/>
                        <a:pt x="400074" y="616877"/>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0" name="Freeform: Shape 6469">
                  <a:extLst>
                    <a:ext uri="{FF2B5EF4-FFF2-40B4-BE49-F238E27FC236}">
                      <a16:creationId xmlns:a16="http://schemas.microsoft.com/office/drawing/2014/main" id="{6AE996DF-FE2C-4982-B7C0-BB349C88F46B}"/>
                    </a:ext>
                  </a:extLst>
                </p:cNvPr>
                <p:cNvSpPr/>
                <p:nvPr/>
              </p:nvSpPr>
              <p:spPr>
                <a:xfrm>
                  <a:off x="7856140" y="5058975"/>
                  <a:ext cx="65202" cy="352912"/>
                </a:xfrm>
                <a:custGeom>
                  <a:avLst/>
                  <a:gdLst>
                    <a:gd name="connsiteX0" fmla="*/ 25923 w 65202"/>
                    <a:gd name="connsiteY0" fmla="*/ 352913 h 352912"/>
                    <a:gd name="connsiteX1" fmla="*/ 0 w 65202"/>
                    <a:gd name="connsiteY1" fmla="*/ 116586 h 352912"/>
                    <a:gd name="connsiteX2" fmla="*/ 49995 w 65202"/>
                    <a:gd name="connsiteY2" fmla="*/ 0 h 352912"/>
                    <a:gd name="connsiteX3" fmla="*/ 25923 w 65202"/>
                    <a:gd name="connsiteY3" fmla="*/ 352913 h 352912"/>
                  </a:gdLst>
                  <a:ahLst/>
                  <a:cxnLst>
                    <a:cxn ang="0">
                      <a:pos x="connsiteX0" y="connsiteY0"/>
                    </a:cxn>
                    <a:cxn ang="0">
                      <a:pos x="connsiteX1" y="connsiteY1"/>
                    </a:cxn>
                    <a:cxn ang="0">
                      <a:pos x="connsiteX2" y="connsiteY2"/>
                    </a:cxn>
                    <a:cxn ang="0">
                      <a:pos x="connsiteX3" y="connsiteY3"/>
                    </a:cxn>
                  </a:cxnLst>
                  <a:rect l="l" t="t" r="r" b="b"/>
                  <a:pathLst>
                    <a:path w="65202" h="352912">
                      <a:moveTo>
                        <a:pt x="25923" y="352913"/>
                      </a:moveTo>
                      <a:cubicBezTo>
                        <a:pt x="26095" y="313376"/>
                        <a:pt x="14024" y="215753"/>
                        <a:pt x="0" y="116586"/>
                      </a:cubicBezTo>
                      <a:cubicBezTo>
                        <a:pt x="14539" y="57230"/>
                        <a:pt x="49995" y="0"/>
                        <a:pt x="49995" y="0"/>
                      </a:cubicBezTo>
                      <a:cubicBezTo>
                        <a:pt x="94949" y="125947"/>
                        <a:pt x="25923" y="352913"/>
                        <a:pt x="25923" y="352913"/>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1" name="Freeform: Shape 6470">
                  <a:extLst>
                    <a:ext uri="{FF2B5EF4-FFF2-40B4-BE49-F238E27FC236}">
                      <a16:creationId xmlns:a16="http://schemas.microsoft.com/office/drawing/2014/main" id="{A027B4D8-A0D6-4476-B182-5DAD569F9D52}"/>
                    </a:ext>
                  </a:extLst>
                </p:cNvPr>
                <p:cNvSpPr/>
                <p:nvPr/>
              </p:nvSpPr>
              <p:spPr>
                <a:xfrm>
                  <a:off x="7440956" y="4338953"/>
                  <a:ext cx="276926" cy="569282"/>
                </a:xfrm>
                <a:custGeom>
                  <a:avLst/>
                  <a:gdLst>
                    <a:gd name="connsiteX0" fmla="*/ 125810 w 276926"/>
                    <a:gd name="connsiteY0" fmla="*/ 337825 h 569282"/>
                    <a:gd name="connsiteX1" fmla="*/ 144670 w 276926"/>
                    <a:gd name="connsiteY1" fmla="*/ 389089 h 569282"/>
                    <a:gd name="connsiteX2" fmla="*/ 214175 w 276926"/>
                    <a:gd name="connsiteY2" fmla="*/ 530706 h 569282"/>
                    <a:gd name="connsiteX3" fmla="*/ 201008 w 276926"/>
                    <a:gd name="connsiteY3" fmla="*/ 569283 h 569282"/>
                    <a:gd name="connsiteX4" fmla="*/ 50886 w 276926"/>
                    <a:gd name="connsiteY4" fmla="*/ 425710 h 569282"/>
                    <a:gd name="connsiteX5" fmla="*/ 0 w 276926"/>
                    <a:gd name="connsiteY5" fmla="*/ 342900 h 569282"/>
                    <a:gd name="connsiteX6" fmla="*/ 276926 w 276926"/>
                    <a:gd name="connsiteY6" fmla="*/ 0 h 569282"/>
                    <a:gd name="connsiteX7" fmla="*/ 263416 w 276926"/>
                    <a:gd name="connsiteY7" fmla="*/ 218667 h 569282"/>
                    <a:gd name="connsiteX8" fmla="*/ 125810 w 276926"/>
                    <a:gd name="connsiteY8" fmla="*/ 337825 h 5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926" h="569282">
                      <a:moveTo>
                        <a:pt x="125810" y="337825"/>
                      </a:moveTo>
                      <a:cubicBezTo>
                        <a:pt x="123341" y="339882"/>
                        <a:pt x="131948" y="361245"/>
                        <a:pt x="144670" y="389089"/>
                      </a:cubicBezTo>
                      <a:cubicBezTo>
                        <a:pt x="170799" y="446284"/>
                        <a:pt x="214175" y="530706"/>
                        <a:pt x="214175" y="530706"/>
                      </a:cubicBezTo>
                      <a:cubicBezTo>
                        <a:pt x="210849" y="543908"/>
                        <a:pt x="206426" y="556801"/>
                        <a:pt x="201008" y="569283"/>
                      </a:cubicBezTo>
                      <a:cubicBezTo>
                        <a:pt x="128005" y="511916"/>
                        <a:pt x="80993" y="462984"/>
                        <a:pt x="50886" y="425710"/>
                      </a:cubicBezTo>
                      <a:cubicBezTo>
                        <a:pt x="8641" y="373075"/>
                        <a:pt x="0" y="342900"/>
                        <a:pt x="0" y="342900"/>
                      </a:cubicBezTo>
                      <a:cubicBezTo>
                        <a:pt x="162535" y="12036"/>
                        <a:pt x="276926" y="0"/>
                        <a:pt x="276926" y="0"/>
                      </a:cubicBezTo>
                      <a:lnTo>
                        <a:pt x="263416" y="218667"/>
                      </a:lnTo>
                      <a:cubicBezTo>
                        <a:pt x="263416" y="218667"/>
                        <a:pt x="133354" y="331584"/>
                        <a:pt x="125810" y="337825"/>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2" name="Freeform: Shape 6471">
                  <a:extLst>
                    <a:ext uri="{FF2B5EF4-FFF2-40B4-BE49-F238E27FC236}">
                      <a16:creationId xmlns:a16="http://schemas.microsoft.com/office/drawing/2014/main" id="{8AFF6BCD-31C4-4946-A4B7-59656B41B0EF}"/>
                    </a:ext>
                  </a:extLst>
                </p:cNvPr>
                <p:cNvSpPr/>
                <p:nvPr/>
              </p:nvSpPr>
              <p:spPr>
                <a:xfrm>
                  <a:off x="7640534" y="4851577"/>
                  <a:ext cx="75617" cy="59969"/>
                </a:xfrm>
                <a:custGeom>
                  <a:avLst/>
                  <a:gdLst>
                    <a:gd name="connsiteX0" fmla="*/ 5923 w 75617"/>
                    <a:gd name="connsiteY0" fmla="*/ 22266 h 59969"/>
                    <a:gd name="connsiteX1" fmla="*/ 61369 w 75617"/>
                    <a:gd name="connsiteY1" fmla="*/ 6218 h 59969"/>
                    <a:gd name="connsiteX2" fmla="*/ 67953 w 75617"/>
                    <a:gd name="connsiteY2" fmla="*/ 56521 h 59969"/>
                    <a:gd name="connsiteX3" fmla="*/ 26359 w 75617"/>
                    <a:gd name="connsiteY3" fmla="*/ 48498 h 59969"/>
                    <a:gd name="connsiteX4" fmla="*/ 1430 w 75617"/>
                    <a:gd name="connsiteY4" fmla="*/ 56624 h 59969"/>
                    <a:gd name="connsiteX5" fmla="*/ 5923 w 75617"/>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7" h="59969">
                      <a:moveTo>
                        <a:pt x="5923" y="22266"/>
                      </a:moveTo>
                      <a:cubicBezTo>
                        <a:pt x="5923" y="22266"/>
                        <a:pt x="45322" y="-14219"/>
                        <a:pt x="61369" y="6218"/>
                      </a:cubicBezTo>
                      <a:cubicBezTo>
                        <a:pt x="77417" y="26655"/>
                        <a:pt x="80332" y="58716"/>
                        <a:pt x="67953" y="56521"/>
                      </a:cubicBezTo>
                      <a:cubicBezTo>
                        <a:pt x="55574" y="54327"/>
                        <a:pt x="29994" y="42805"/>
                        <a:pt x="26359" y="48498"/>
                      </a:cubicBezTo>
                      <a:cubicBezTo>
                        <a:pt x="22725" y="54190"/>
                        <a:pt x="6368" y="65643"/>
                        <a:pt x="1430" y="56624"/>
                      </a:cubicBezTo>
                      <a:cubicBezTo>
                        <a:pt x="-3507" y="47606"/>
                        <a:pt x="5923" y="22266"/>
                        <a:pt x="5923"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3" name="Freeform: Shape 6472">
                  <a:extLst>
                    <a:ext uri="{FF2B5EF4-FFF2-40B4-BE49-F238E27FC236}">
                      <a16:creationId xmlns:a16="http://schemas.microsoft.com/office/drawing/2014/main" id="{B424F33E-F448-4F9D-8260-B9C1C2284DCC}"/>
                    </a:ext>
                  </a:extLst>
                </p:cNvPr>
                <p:cNvSpPr/>
                <p:nvPr/>
              </p:nvSpPr>
              <p:spPr>
                <a:xfrm>
                  <a:off x="7491842" y="4728042"/>
                  <a:ext cx="163288" cy="180194"/>
                </a:xfrm>
                <a:custGeom>
                  <a:avLst/>
                  <a:gdLst>
                    <a:gd name="connsiteX0" fmla="*/ 163289 w 163288"/>
                    <a:gd name="connsiteY0" fmla="*/ 141618 h 180194"/>
                    <a:gd name="connsiteX1" fmla="*/ 150122 w 163288"/>
                    <a:gd name="connsiteY1" fmla="*/ 180194 h 180194"/>
                    <a:gd name="connsiteX2" fmla="*/ 0 w 163288"/>
                    <a:gd name="connsiteY2" fmla="*/ 36622 h 180194"/>
                    <a:gd name="connsiteX3" fmla="*/ 93783 w 163288"/>
                    <a:gd name="connsiteY3" fmla="*/ 0 h 180194"/>
                    <a:gd name="connsiteX4" fmla="*/ 163289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163289" y="141618"/>
                      </a:moveTo>
                      <a:cubicBezTo>
                        <a:pt x="159963" y="154819"/>
                        <a:pt x="155540" y="167713"/>
                        <a:pt x="150122" y="180194"/>
                      </a:cubicBezTo>
                      <a:cubicBezTo>
                        <a:pt x="77119" y="122827"/>
                        <a:pt x="30107" y="73895"/>
                        <a:pt x="0" y="36622"/>
                      </a:cubicBezTo>
                      <a:cubicBezTo>
                        <a:pt x="22632" y="34942"/>
                        <a:pt x="55721" y="26815"/>
                        <a:pt x="93783" y="0"/>
                      </a:cubicBezTo>
                      <a:cubicBezTo>
                        <a:pt x="119775" y="57196"/>
                        <a:pt x="163289" y="141618"/>
                        <a:pt x="163289"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4" name="Freeform: Shape 6473">
                  <a:extLst>
                    <a:ext uri="{FF2B5EF4-FFF2-40B4-BE49-F238E27FC236}">
                      <a16:creationId xmlns:a16="http://schemas.microsoft.com/office/drawing/2014/main" id="{652D3FDB-578F-4E9E-848E-59C449BD2BFA}"/>
                    </a:ext>
                  </a:extLst>
                </p:cNvPr>
                <p:cNvSpPr/>
                <p:nvPr/>
              </p:nvSpPr>
              <p:spPr>
                <a:xfrm>
                  <a:off x="8011370" y="4342039"/>
                  <a:ext cx="271542" cy="566196"/>
                </a:xfrm>
                <a:custGeom>
                  <a:avLst/>
                  <a:gdLst>
                    <a:gd name="connsiteX0" fmla="*/ 271543 w 271542"/>
                    <a:gd name="connsiteY0" fmla="*/ 339814 h 566196"/>
                    <a:gd name="connsiteX1" fmla="*/ 220656 w 271542"/>
                    <a:gd name="connsiteY1" fmla="*/ 422624 h 566196"/>
                    <a:gd name="connsiteX2" fmla="*/ 70535 w 271542"/>
                    <a:gd name="connsiteY2" fmla="*/ 566196 h 566196"/>
                    <a:gd name="connsiteX3" fmla="*/ 57368 w 271542"/>
                    <a:gd name="connsiteY3" fmla="*/ 527620 h 566196"/>
                    <a:gd name="connsiteX4" fmla="*/ 126873 w 271542"/>
                    <a:gd name="connsiteY4" fmla="*/ 386002 h 566196"/>
                    <a:gd name="connsiteX5" fmla="*/ 145733 w 271542"/>
                    <a:gd name="connsiteY5" fmla="*/ 334739 h 566196"/>
                    <a:gd name="connsiteX6" fmla="*/ 24963 w 271542"/>
                    <a:gd name="connsiteY6" fmla="*/ 230086 h 566196"/>
                    <a:gd name="connsiteX7" fmla="*/ 8127 w 271542"/>
                    <a:gd name="connsiteY7" fmla="*/ 215410 h 566196"/>
                    <a:gd name="connsiteX8" fmla="*/ 0 w 271542"/>
                    <a:gd name="connsiteY8" fmla="*/ 0 h 566196"/>
                    <a:gd name="connsiteX9" fmla="*/ 271543 w 271542"/>
                    <a:gd name="connsiteY9" fmla="*/ 339814 h 56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2" h="566196">
                      <a:moveTo>
                        <a:pt x="271543" y="339814"/>
                      </a:moveTo>
                      <a:cubicBezTo>
                        <a:pt x="271543" y="339814"/>
                        <a:pt x="262867" y="369989"/>
                        <a:pt x="220656" y="422624"/>
                      </a:cubicBezTo>
                      <a:cubicBezTo>
                        <a:pt x="190618" y="460035"/>
                        <a:pt x="143538" y="508829"/>
                        <a:pt x="70535" y="566196"/>
                      </a:cubicBezTo>
                      <a:cubicBezTo>
                        <a:pt x="65117" y="553715"/>
                        <a:pt x="60694" y="540822"/>
                        <a:pt x="57368" y="527620"/>
                      </a:cubicBezTo>
                      <a:cubicBezTo>
                        <a:pt x="57368" y="527620"/>
                        <a:pt x="100744" y="443198"/>
                        <a:pt x="126873" y="386002"/>
                      </a:cubicBezTo>
                      <a:cubicBezTo>
                        <a:pt x="139561" y="358159"/>
                        <a:pt x="148202" y="336796"/>
                        <a:pt x="145733" y="334739"/>
                      </a:cubicBezTo>
                      <a:cubicBezTo>
                        <a:pt x="139869" y="329904"/>
                        <a:pt x="60419" y="260844"/>
                        <a:pt x="24963" y="230086"/>
                      </a:cubicBezTo>
                      <a:lnTo>
                        <a:pt x="8127" y="215410"/>
                      </a:lnTo>
                      <a:lnTo>
                        <a:pt x="0" y="0"/>
                      </a:lnTo>
                      <a:cubicBezTo>
                        <a:pt x="0" y="0"/>
                        <a:pt x="109008" y="8950"/>
                        <a:pt x="271543" y="339814"/>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5" name="Freeform: Shape 6474">
                  <a:extLst>
                    <a:ext uri="{FF2B5EF4-FFF2-40B4-BE49-F238E27FC236}">
                      <a16:creationId xmlns:a16="http://schemas.microsoft.com/office/drawing/2014/main" id="{7985BB32-440F-4084-8076-21CDF59FF673}"/>
                    </a:ext>
                  </a:extLst>
                </p:cNvPr>
                <p:cNvSpPr/>
                <p:nvPr/>
              </p:nvSpPr>
              <p:spPr>
                <a:xfrm>
                  <a:off x="8007690" y="4851577"/>
                  <a:ext cx="75654" cy="59969"/>
                </a:xfrm>
                <a:custGeom>
                  <a:avLst/>
                  <a:gdLst>
                    <a:gd name="connsiteX0" fmla="*/ 69688 w 75654"/>
                    <a:gd name="connsiteY0" fmla="*/ 22266 h 59969"/>
                    <a:gd name="connsiteX1" fmla="*/ 14241 w 75654"/>
                    <a:gd name="connsiteY1" fmla="*/ 6218 h 59969"/>
                    <a:gd name="connsiteX2" fmla="*/ 7692 w 75654"/>
                    <a:gd name="connsiteY2" fmla="*/ 56521 h 59969"/>
                    <a:gd name="connsiteX3" fmla="*/ 49251 w 75654"/>
                    <a:gd name="connsiteY3" fmla="*/ 48498 h 59969"/>
                    <a:gd name="connsiteX4" fmla="*/ 74215 w 75654"/>
                    <a:gd name="connsiteY4" fmla="*/ 56624 h 59969"/>
                    <a:gd name="connsiteX5" fmla="*/ 69688 w 75654"/>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54" h="59969">
                      <a:moveTo>
                        <a:pt x="69688" y="22266"/>
                      </a:moveTo>
                      <a:cubicBezTo>
                        <a:pt x="69688" y="22266"/>
                        <a:pt x="30289" y="-14219"/>
                        <a:pt x="14241" y="6218"/>
                      </a:cubicBezTo>
                      <a:cubicBezTo>
                        <a:pt x="-1807" y="26655"/>
                        <a:pt x="-4721" y="58716"/>
                        <a:pt x="7692" y="56521"/>
                      </a:cubicBezTo>
                      <a:cubicBezTo>
                        <a:pt x="20105" y="54327"/>
                        <a:pt x="45617" y="42805"/>
                        <a:pt x="49251" y="48498"/>
                      </a:cubicBezTo>
                      <a:cubicBezTo>
                        <a:pt x="52886" y="54190"/>
                        <a:pt x="69242" y="65643"/>
                        <a:pt x="74215" y="56624"/>
                      </a:cubicBezTo>
                      <a:cubicBezTo>
                        <a:pt x="79186" y="47606"/>
                        <a:pt x="69688" y="22266"/>
                        <a:pt x="69688"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6" name="Freeform: Shape 6475">
                  <a:extLst>
                    <a:ext uri="{FF2B5EF4-FFF2-40B4-BE49-F238E27FC236}">
                      <a16:creationId xmlns:a16="http://schemas.microsoft.com/office/drawing/2014/main" id="{8EE2697E-EFA1-4ADA-973D-CF00A5FA2DDE}"/>
                    </a:ext>
                  </a:extLst>
                </p:cNvPr>
                <p:cNvSpPr/>
                <p:nvPr/>
              </p:nvSpPr>
              <p:spPr>
                <a:xfrm>
                  <a:off x="8068703" y="4728042"/>
                  <a:ext cx="163288" cy="180194"/>
                </a:xfrm>
                <a:custGeom>
                  <a:avLst/>
                  <a:gdLst>
                    <a:gd name="connsiteX0" fmla="*/ 0 w 163288"/>
                    <a:gd name="connsiteY0" fmla="*/ 141618 h 180194"/>
                    <a:gd name="connsiteX1" fmla="*/ 13202 w 163288"/>
                    <a:gd name="connsiteY1" fmla="*/ 180194 h 180194"/>
                    <a:gd name="connsiteX2" fmla="*/ 163289 w 163288"/>
                    <a:gd name="connsiteY2" fmla="*/ 36622 h 180194"/>
                    <a:gd name="connsiteX3" fmla="*/ 69540 w 163288"/>
                    <a:gd name="connsiteY3" fmla="*/ 0 h 180194"/>
                    <a:gd name="connsiteX4" fmla="*/ 0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0" y="141618"/>
                      </a:moveTo>
                      <a:cubicBezTo>
                        <a:pt x="3360" y="154819"/>
                        <a:pt x="7783" y="167713"/>
                        <a:pt x="13202" y="180194"/>
                      </a:cubicBezTo>
                      <a:cubicBezTo>
                        <a:pt x="86205" y="122827"/>
                        <a:pt x="133217" y="73895"/>
                        <a:pt x="163289" y="36622"/>
                      </a:cubicBezTo>
                      <a:cubicBezTo>
                        <a:pt x="140657" y="34942"/>
                        <a:pt x="107602" y="26815"/>
                        <a:pt x="69540" y="0"/>
                      </a:cubicBezTo>
                      <a:cubicBezTo>
                        <a:pt x="43548" y="57196"/>
                        <a:pt x="0" y="141618"/>
                        <a:pt x="0"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7" name="Freeform: Shape 6476">
                  <a:extLst>
                    <a:ext uri="{FF2B5EF4-FFF2-40B4-BE49-F238E27FC236}">
                      <a16:creationId xmlns:a16="http://schemas.microsoft.com/office/drawing/2014/main" id="{C1E7B365-C5A9-407E-9F2A-0798545D84E0}"/>
                    </a:ext>
                  </a:extLst>
                </p:cNvPr>
                <p:cNvSpPr/>
                <p:nvPr/>
              </p:nvSpPr>
              <p:spPr>
                <a:xfrm>
                  <a:off x="7778987" y="4044848"/>
                  <a:ext cx="179919" cy="91897"/>
                </a:xfrm>
                <a:custGeom>
                  <a:avLst/>
                  <a:gdLst>
                    <a:gd name="connsiteX0" fmla="*/ 103 w 179919"/>
                    <a:gd name="connsiteY0" fmla="*/ 91897 h 91897"/>
                    <a:gd name="connsiteX1" fmla="*/ 83633 w 179919"/>
                    <a:gd name="connsiteY1" fmla="*/ 41594 h 91897"/>
                    <a:gd name="connsiteX2" fmla="*/ 159963 w 179919"/>
                    <a:gd name="connsiteY2" fmla="*/ 80410 h 91897"/>
                    <a:gd name="connsiteX3" fmla="*/ 179920 w 179919"/>
                    <a:gd name="connsiteY3" fmla="*/ 22426 h 91897"/>
                    <a:gd name="connsiteX4" fmla="*/ 104482 w 179919"/>
                    <a:gd name="connsiteY4" fmla="*/ 0 h 91897"/>
                    <a:gd name="connsiteX5" fmla="*/ 6549 w 179919"/>
                    <a:gd name="connsiteY5" fmla="*/ 25718 h 91897"/>
                    <a:gd name="connsiteX6" fmla="*/ 0 w 179919"/>
                    <a:gd name="connsiteY6" fmla="*/ 41045 h 9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19" h="91897">
                      <a:moveTo>
                        <a:pt x="103" y="91897"/>
                      </a:moveTo>
                      <a:cubicBezTo>
                        <a:pt x="103" y="91897"/>
                        <a:pt x="19614" y="32267"/>
                        <a:pt x="83633" y="41594"/>
                      </a:cubicBezTo>
                      <a:cubicBezTo>
                        <a:pt x="147653" y="50921"/>
                        <a:pt x="153173" y="64568"/>
                        <a:pt x="159963" y="80410"/>
                      </a:cubicBezTo>
                      <a:cubicBezTo>
                        <a:pt x="166752" y="96252"/>
                        <a:pt x="179920" y="22426"/>
                        <a:pt x="179920" y="22426"/>
                      </a:cubicBezTo>
                      <a:lnTo>
                        <a:pt x="104482" y="0"/>
                      </a:lnTo>
                      <a:cubicBezTo>
                        <a:pt x="104482" y="0"/>
                        <a:pt x="13133" y="10287"/>
                        <a:pt x="6549" y="25718"/>
                      </a:cubicBezTo>
                      <a:lnTo>
                        <a:pt x="0" y="41045"/>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8" name="Freeform: Shape 6477">
                  <a:extLst>
                    <a:ext uri="{FF2B5EF4-FFF2-40B4-BE49-F238E27FC236}">
                      <a16:creationId xmlns:a16="http://schemas.microsoft.com/office/drawing/2014/main" id="{EFCACDA8-5D63-414A-AE0D-B0762315A7BA}"/>
                    </a:ext>
                  </a:extLst>
                </p:cNvPr>
                <p:cNvSpPr/>
                <p:nvPr/>
              </p:nvSpPr>
              <p:spPr>
                <a:xfrm>
                  <a:off x="7807930" y="3945439"/>
                  <a:ext cx="45843" cy="75954"/>
                </a:xfrm>
                <a:custGeom>
                  <a:avLst/>
                  <a:gdLst>
                    <a:gd name="connsiteX0" fmla="*/ 45843 w 45843"/>
                    <a:gd name="connsiteY0" fmla="*/ 75955 h 75954"/>
                    <a:gd name="connsiteX1" fmla="*/ 7233 w 45843"/>
                    <a:gd name="connsiteY1" fmla="*/ 1340 h 75954"/>
                    <a:gd name="connsiteX2" fmla="*/ 45843 w 45843"/>
                    <a:gd name="connsiteY2" fmla="*/ 75955 h 75954"/>
                  </a:gdLst>
                  <a:ahLst/>
                  <a:cxnLst>
                    <a:cxn ang="0">
                      <a:pos x="connsiteX0" y="connsiteY0"/>
                    </a:cxn>
                    <a:cxn ang="0">
                      <a:pos x="connsiteX1" y="connsiteY1"/>
                    </a:cxn>
                    <a:cxn ang="0">
                      <a:pos x="connsiteX2" y="connsiteY2"/>
                    </a:cxn>
                  </a:cxnLst>
                  <a:rect l="l" t="t" r="r" b="b"/>
                  <a:pathLst>
                    <a:path w="45843" h="75954">
                      <a:moveTo>
                        <a:pt x="45843" y="75955"/>
                      </a:moveTo>
                      <a:cubicBezTo>
                        <a:pt x="45843" y="75955"/>
                        <a:pt x="-21776" y="14473"/>
                        <a:pt x="7233" y="1340"/>
                      </a:cubicBezTo>
                      <a:cubicBezTo>
                        <a:pt x="36242" y="-11793"/>
                        <a:pt x="45843" y="75955"/>
                        <a:pt x="45843" y="7595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9" name="Freeform: Shape 6478">
                  <a:extLst>
                    <a:ext uri="{FF2B5EF4-FFF2-40B4-BE49-F238E27FC236}">
                      <a16:creationId xmlns:a16="http://schemas.microsoft.com/office/drawing/2014/main" id="{7A9F0F60-F34F-45C2-BC30-77DC3C18DB1B}"/>
                    </a:ext>
                  </a:extLst>
                </p:cNvPr>
                <p:cNvSpPr/>
                <p:nvPr/>
              </p:nvSpPr>
              <p:spPr>
                <a:xfrm>
                  <a:off x="7784009" y="3963700"/>
                  <a:ext cx="67055" cy="59304"/>
                </a:xfrm>
                <a:custGeom>
                  <a:avLst/>
                  <a:gdLst>
                    <a:gd name="connsiteX0" fmla="*/ 67056 w 67055"/>
                    <a:gd name="connsiteY0" fmla="*/ 59305 h 59304"/>
                    <a:gd name="connsiteX1" fmla="*/ 3654 w 67055"/>
                    <a:gd name="connsiteY1" fmla="*/ 4201 h 59304"/>
                    <a:gd name="connsiteX2" fmla="*/ 67056 w 67055"/>
                    <a:gd name="connsiteY2" fmla="*/ 59305 h 59304"/>
                  </a:gdLst>
                  <a:ahLst/>
                  <a:cxnLst>
                    <a:cxn ang="0">
                      <a:pos x="connsiteX0" y="connsiteY0"/>
                    </a:cxn>
                    <a:cxn ang="0">
                      <a:pos x="connsiteX1" y="connsiteY1"/>
                    </a:cxn>
                    <a:cxn ang="0">
                      <a:pos x="connsiteX2" y="connsiteY2"/>
                    </a:cxn>
                  </a:cxnLst>
                  <a:rect l="l" t="t" r="r" b="b"/>
                  <a:pathLst>
                    <a:path w="67055" h="59304">
                      <a:moveTo>
                        <a:pt x="67056" y="59305"/>
                      </a:moveTo>
                      <a:cubicBezTo>
                        <a:pt x="67056" y="59305"/>
                        <a:pt x="-18463" y="27072"/>
                        <a:pt x="3654" y="4201"/>
                      </a:cubicBezTo>
                      <a:cubicBezTo>
                        <a:pt x="25771" y="-18671"/>
                        <a:pt x="67056" y="59305"/>
                        <a:pt x="67056" y="5930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0" name="Freeform: Shape 6479">
                  <a:extLst>
                    <a:ext uri="{FF2B5EF4-FFF2-40B4-BE49-F238E27FC236}">
                      <a16:creationId xmlns:a16="http://schemas.microsoft.com/office/drawing/2014/main" id="{D218250D-6C6C-40B3-AB18-2A6D24564D5C}"/>
                    </a:ext>
                  </a:extLst>
                </p:cNvPr>
                <p:cNvSpPr/>
                <p:nvPr/>
              </p:nvSpPr>
              <p:spPr>
                <a:xfrm>
                  <a:off x="7853785" y="3945920"/>
                  <a:ext cx="33872" cy="78868"/>
                </a:xfrm>
                <a:custGeom>
                  <a:avLst/>
                  <a:gdLst>
                    <a:gd name="connsiteX0" fmla="*/ 2869 w 33872"/>
                    <a:gd name="connsiteY0" fmla="*/ 78869 h 78868"/>
                    <a:gd name="connsiteX1" fmla="*/ 22688 w 33872"/>
                    <a:gd name="connsiteY1" fmla="*/ 2 h 78868"/>
                    <a:gd name="connsiteX2" fmla="*/ 2869 w 33872"/>
                    <a:gd name="connsiteY2" fmla="*/ 78869 h 78868"/>
                  </a:gdLst>
                  <a:ahLst/>
                  <a:cxnLst>
                    <a:cxn ang="0">
                      <a:pos x="connsiteX0" y="connsiteY0"/>
                    </a:cxn>
                    <a:cxn ang="0">
                      <a:pos x="connsiteX1" y="connsiteY1"/>
                    </a:cxn>
                    <a:cxn ang="0">
                      <a:pos x="connsiteX2" y="connsiteY2"/>
                    </a:cxn>
                  </a:cxnLst>
                  <a:rect l="l" t="t" r="r" b="b"/>
                  <a:pathLst>
                    <a:path w="33872" h="78868">
                      <a:moveTo>
                        <a:pt x="2869" y="78869"/>
                      </a:moveTo>
                      <a:cubicBezTo>
                        <a:pt x="2869" y="78869"/>
                        <a:pt x="-11121" y="-410"/>
                        <a:pt x="22688" y="2"/>
                      </a:cubicBezTo>
                      <a:cubicBezTo>
                        <a:pt x="56498" y="413"/>
                        <a:pt x="2869" y="78869"/>
                        <a:pt x="2869" y="7886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1" name="Freeform: Shape 6480">
                  <a:extLst>
                    <a:ext uri="{FF2B5EF4-FFF2-40B4-BE49-F238E27FC236}">
                      <a16:creationId xmlns:a16="http://schemas.microsoft.com/office/drawing/2014/main" id="{6CD0D636-FFA9-4127-9E5B-E1BCC2EF025F}"/>
                    </a:ext>
                  </a:extLst>
                </p:cNvPr>
                <p:cNvSpPr/>
                <p:nvPr/>
              </p:nvSpPr>
              <p:spPr>
                <a:xfrm>
                  <a:off x="7861420" y="3941792"/>
                  <a:ext cx="77524" cy="77818"/>
                </a:xfrm>
                <a:custGeom>
                  <a:avLst/>
                  <a:gdLst>
                    <a:gd name="connsiteX0" fmla="*/ 0 w 77524"/>
                    <a:gd name="connsiteY0" fmla="*/ 77818 h 77818"/>
                    <a:gd name="connsiteX1" fmla="*/ 70706 w 77524"/>
                    <a:gd name="connsiteY1" fmla="*/ 528 h 77818"/>
                    <a:gd name="connsiteX2" fmla="*/ 0 w 77524"/>
                    <a:gd name="connsiteY2" fmla="*/ 77818 h 77818"/>
                  </a:gdLst>
                  <a:ahLst/>
                  <a:cxnLst>
                    <a:cxn ang="0">
                      <a:pos x="connsiteX0" y="connsiteY0"/>
                    </a:cxn>
                    <a:cxn ang="0">
                      <a:pos x="connsiteX1" y="connsiteY1"/>
                    </a:cxn>
                    <a:cxn ang="0">
                      <a:pos x="connsiteX2" y="connsiteY2"/>
                    </a:cxn>
                  </a:cxnLst>
                  <a:rect l="l" t="t" r="r" b="b"/>
                  <a:pathLst>
                    <a:path w="77524" h="77818">
                      <a:moveTo>
                        <a:pt x="0" y="77818"/>
                      </a:moveTo>
                      <a:cubicBezTo>
                        <a:pt x="0" y="77818"/>
                        <a:pt x="36622" y="-7461"/>
                        <a:pt x="70706" y="528"/>
                      </a:cubicBezTo>
                      <a:cubicBezTo>
                        <a:pt x="104790" y="8518"/>
                        <a:pt x="0" y="77818"/>
                        <a:pt x="0" y="7781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2" name="Freeform: Shape 6481">
                  <a:extLst>
                    <a:ext uri="{FF2B5EF4-FFF2-40B4-BE49-F238E27FC236}">
                      <a16:creationId xmlns:a16="http://schemas.microsoft.com/office/drawing/2014/main" id="{66AA3B64-5C52-4B5B-A68F-02F916008C17}"/>
                    </a:ext>
                  </a:extLst>
                </p:cNvPr>
                <p:cNvSpPr/>
                <p:nvPr/>
              </p:nvSpPr>
              <p:spPr>
                <a:xfrm>
                  <a:off x="7859534" y="3966914"/>
                  <a:ext cx="94227" cy="57874"/>
                </a:xfrm>
                <a:custGeom>
                  <a:avLst/>
                  <a:gdLst>
                    <a:gd name="connsiteX0" fmla="*/ 0 w 94227"/>
                    <a:gd name="connsiteY0" fmla="*/ 57874 h 57874"/>
                    <a:gd name="connsiteX1" fmla="*/ 89154 w 94227"/>
                    <a:gd name="connsiteY1" fmla="*/ 2564 h 57874"/>
                    <a:gd name="connsiteX2" fmla="*/ 0 w 94227"/>
                    <a:gd name="connsiteY2" fmla="*/ 57874 h 57874"/>
                  </a:gdLst>
                  <a:ahLst/>
                  <a:cxnLst>
                    <a:cxn ang="0">
                      <a:pos x="connsiteX0" y="connsiteY0"/>
                    </a:cxn>
                    <a:cxn ang="0">
                      <a:pos x="connsiteX1" y="connsiteY1"/>
                    </a:cxn>
                    <a:cxn ang="0">
                      <a:pos x="connsiteX2" y="connsiteY2"/>
                    </a:cxn>
                  </a:cxnLst>
                  <a:rect l="l" t="t" r="r" b="b"/>
                  <a:pathLst>
                    <a:path w="94227" h="57874">
                      <a:moveTo>
                        <a:pt x="0" y="57874"/>
                      </a:moveTo>
                      <a:cubicBezTo>
                        <a:pt x="0" y="57874"/>
                        <a:pt x="58293" y="-14341"/>
                        <a:pt x="89154" y="2564"/>
                      </a:cubicBezTo>
                      <a:cubicBezTo>
                        <a:pt x="120015" y="19469"/>
                        <a:pt x="0" y="57874"/>
                        <a:pt x="0" y="5787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3" name="Freeform: Shape 6482">
                  <a:extLst>
                    <a:ext uri="{FF2B5EF4-FFF2-40B4-BE49-F238E27FC236}">
                      <a16:creationId xmlns:a16="http://schemas.microsoft.com/office/drawing/2014/main" id="{C842162C-A1D2-4A73-AB3D-DEF8E24B2704}"/>
                    </a:ext>
                  </a:extLst>
                </p:cNvPr>
                <p:cNvSpPr/>
                <p:nvPr/>
              </p:nvSpPr>
              <p:spPr>
                <a:xfrm>
                  <a:off x="6131637" y="4436008"/>
                  <a:ext cx="344036" cy="503466"/>
                </a:xfrm>
                <a:custGeom>
                  <a:avLst/>
                  <a:gdLst>
                    <a:gd name="connsiteX0" fmla="*/ 205078 w 344036"/>
                    <a:gd name="connsiteY0" fmla="*/ 706 h 503466"/>
                    <a:gd name="connsiteX1" fmla="*/ 77176 w 344036"/>
                    <a:gd name="connsiteY1" fmla="*/ 89518 h 503466"/>
                    <a:gd name="connsiteX2" fmla="*/ 4036 w 344036"/>
                    <a:gd name="connsiteY2" fmla="*/ 289908 h 503466"/>
                    <a:gd name="connsiteX3" fmla="*/ 4036 w 344036"/>
                    <a:gd name="connsiteY3" fmla="*/ 415684 h 503466"/>
                    <a:gd name="connsiteX4" fmla="*/ 72821 w 344036"/>
                    <a:gd name="connsiteY4" fmla="*/ 503466 h 503466"/>
                    <a:gd name="connsiteX5" fmla="*/ 342958 w 344036"/>
                    <a:gd name="connsiteY5" fmla="*/ 392607 h 503466"/>
                    <a:gd name="connsiteX6" fmla="*/ 326533 w 344036"/>
                    <a:gd name="connsiteY6" fmla="*/ 244611 h 503466"/>
                    <a:gd name="connsiteX7" fmla="*/ 315629 w 344036"/>
                    <a:gd name="connsiteY7" fmla="*/ 101210 h 503466"/>
                    <a:gd name="connsiteX8" fmla="*/ 205078 w 344036"/>
                    <a:gd name="connsiteY8" fmla="*/ 706 h 50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36" h="503466">
                      <a:moveTo>
                        <a:pt x="205078" y="706"/>
                      </a:moveTo>
                      <a:cubicBezTo>
                        <a:pt x="205078" y="706"/>
                        <a:pt x="107934" y="-11981"/>
                        <a:pt x="77176" y="89518"/>
                      </a:cubicBezTo>
                      <a:cubicBezTo>
                        <a:pt x="53653" y="167013"/>
                        <a:pt x="2561" y="207989"/>
                        <a:pt x="4036" y="289908"/>
                      </a:cubicBezTo>
                      <a:cubicBezTo>
                        <a:pt x="5510" y="371827"/>
                        <a:pt x="21524" y="371793"/>
                        <a:pt x="4036" y="415684"/>
                      </a:cubicBezTo>
                      <a:cubicBezTo>
                        <a:pt x="-13452" y="459575"/>
                        <a:pt x="28930" y="503466"/>
                        <a:pt x="72821" y="503466"/>
                      </a:cubicBezTo>
                      <a:cubicBezTo>
                        <a:pt x="116713" y="503466"/>
                        <a:pt x="335174" y="433858"/>
                        <a:pt x="342958" y="392607"/>
                      </a:cubicBezTo>
                      <a:cubicBezTo>
                        <a:pt x="350742" y="351356"/>
                        <a:pt x="313366" y="275369"/>
                        <a:pt x="326533" y="244611"/>
                      </a:cubicBezTo>
                      <a:cubicBezTo>
                        <a:pt x="339700" y="213853"/>
                        <a:pt x="307948" y="166944"/>
                        <a:pt x="315629" y="101210"/>
                      </a:cubicBezTo>
                      <a:cubicBezTo>
                        <a:pt x="320155" y="61948"/>
                        <a:pt x="286380" y="-7763"/>
                        <a:pt x="205078" y="70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4" name="Freeform: Shape 6483">
                  <a:extLst>
                    <a:ext uri="{FF2B5EF4-FFF2-40B4-BE49-F238E27FC236}">
                      <a16:creationId xmlns:a16="http://schemas.microsoft.com/office/drawing/2014/main" id="{36B62F74-1C2D-4F5F-A7D7-6A1E7B3F0CD5}"/>
                    </a:ext>
                  </a:extLst>
                </p:cNvPr>
                <p:cNvSpPr/>
                <p:nvPr/>
              </p:nvSpPr>
              <p:spPr>
                <a:xfrm>
                  <a:off x="6192883" y="4646569"/>
                  <a:ext cx="328531" cy="731300"/>
                </a:xfrm>
                <a:custGeom>
                  <a:avLst/>
                  <a:gdLst>
                    <a:gd name="connsiteX0" fmla="*/ 5986 w 328531"/>
                    <a:gd name="connsiteY0" fmla="*/ 627816 h 731300"/>
                    <a:gd name="connsiteX1" fmla="*/ 6466 w 328531"/>
                    <a:gd name="connsiteY1" fmla="*/ 308747 h 731300"/>
                    <a:gd name="connsiteX2" fmla="*/ 84476 w 328531"/>
                    <a:gd name="connsiteY2" fmla="*/ 115866 h 731300"/>
                    <a:gd name="connsiteX3" fmla="*/ 94352 w 328531"/>
                    <a:gd name="connsiteY3" fmla="*/ 114906 h 731300"/>
                    <a:gd name="connsiteX4" fmla="*/ 100421 w 328531"/>
                    <a:gd name="connsiteY4" fmla="*/ 70843 h 731300"/>
                    <a:gd name="connsiteX5" fmla="*/ 98398 w 328531"/>
                    <a:gd name="connsiteY5" fmla="*/ 18105 h 731300"/>
                    <a:gd name="connsiteX6" fmla="*/ 121921 w 328531"/>
                    <a:gd name="connsiteY6" fmla="*/ 13442 h 731300"/>
                    <a:gd name="connsiteX7" fmla="*/ 184706 w 328531"/>
                    <a:gd name="connsiteY7" fmla="*/ 1029 h 731300"/>
                    <a:gd name="connsiteX8" fmla="*/ 189849 w 328531"/>
                    <a:gd name="connsiteY8" fmla="*/ 0 h 731300"/>
                    <a:gd name="connsiteX9" fmla="*/ 192112 w 328531"/>
                    <a:gd name="connsiteY9" fmla="*/ 39159 h 731300"/>
                    <a:gd name="connsiteX10" fmla="*/ 204765 w 328531"/>
                    <a:gd name="connsiteY10" fmla="*/ 89806 h 731300"/>
                    <a:gd name="connsiteX11" fmla="*/ 220333 w 328531"/>
                    <a:gd name="connsiteY11" fmla="*/ 110380 h 731300"/>
                    <a:gd name="connsiteX12" fmla="*/ 310310 w 328531"/>
                    <a:gd name="connsiteY12" fmla="*/ 356136 h 731300"/>
                    <a:gd name="connsiteX13" fmla="*/ 299680 w 328531"/>
                    <a:gd name="connsiteY13" fmla="*/ 398896 h 731300"/>
                    <a:gd name="connsiteX14" fmla="*/ 267756 w 328531"/>
                    <a:gd name="connsiteY14" fmla="*/ 504543 h 731300"/>
                    <a:gd name="connsiteX15" fmla="*/ 327661 w 328531"/>
                    <a:gd name="connsiteY15" fmla="*/ 648081 h 731300"/>
                    <a:gd name="connsiteX16" fmla="*/ 5986 w 328531"/>
                    <a:gd name="connsiteY16" fmla="*/ 627816 h 73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31" h="731300">
                      <a:moveTo>
                        <a:pt x="5986" y="627816"/>
                      </a:moveTo>
                      <a:cubicBezTo>
                        <a:pt x="64073" y="442067"/>
                        <a:pt x="397" y="401707"/>
                        <a:pt x="6466" y="308747"/>
                      </a:cubicBezTo>
                      <a:cubicBezTo>
                        <a:pt x="12536" y="215787"/>
                        <a:pt x="84476" y="115866"/>
                        <a:pt x="84476" y="115866"/>
                      </a:cubicBezTo>
                      <a:lnTo>
                        <a:pt x="94352" y="114906"/>
                      </a:lnTo>
                      <a:cubicBezTo>
                        <a:pt x="99187" y="112368"/>
                        <a:pt x="100490" y="92172"/>
                        <a:pt x="100421" y="70843"/>
                      </a:cubicBezTo>
                      <a:cubicBezTo>
                        <a:pt x="100421" y="45263"/>
                        <a:pt x="98398" y="18105"/>
                        <a:pt x="98398" y="18105"/>
                      </a:cubicBezTo>
                      <a:lnTo>
                        <a:pt x="121921" y="13442"/>
                      </a:lnTo>
                      <a:lnTo>
                        <a:pt x="184706" y="1029"/>
                      </a:lnTo>
                      <a:lnTo>
                        <a:pt x="189849" y="0"/>
                      </a:lnTo>
                      <a:cubicBezTo>
                        <a:pt x="189746" y="13099"/>
                        <a:pt x="190535" y="26163"/>
                        <a:pt x="192112" y="39159"/>
                      </a:cubicBezTo>
                      <a:cubicBezTo>
                        <a:pt x="193998" y="56544"/>
                        <a:pt x="198284" y="73587"/>
                        <a:pt x="204765" y="89806"/>
                      </a:cubicBezTo>
                      <a:cubicBezTo>
                        <a:pt x="210046" y="102184"/>
                        <a:pt x="215806" y="109351"/>
                        <a:pt x="220333" y="110380"/>
                      </a:cubicBezTo>
                      <a:cubicBezTo>
                        <a:pt x="261481" y="118815"/>
                        <a:pt x="327249" y="242088"/>
                        <a:pt x="310310" y="356136"/>
                      </a:cubicBezTo>
                      <a:cubicBezTo>
                        <a:pt x="308218" y="370709"/>
                        <a:pt x="304652" y="385043"/>
                        <a:pt x="299680" y="398896"/>
                      </a:cubicBezTo>
                      <a:cubicBezTo>
                        <a:pt x="278249" y="458046"/>
                        <a:pt x="267241" y="482152"/>
                        <a:pt x="267756" y="504543"/>
                      </a:cubicBezTo>
                      <a:cubicBezTo>
                        <a:pt x="268442" y="532798"/>
                        <a:pt x="287610" y="558207"/>
                        <a:pt x="327661" y="648081"/>
                      </a:cubicBezTo>
                      <a:cubicBezTo>
                        <a:pt x="349675" y="697905"/>
                        <a:pt x="-53438" y="817542"/>
                        <a:pt x="5986" y="62781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5" name="Freeform: Shape 6484">
                  <a:extLst>
                    <a:ext uri="{FF2B5EF4-FFF2-40B4-BE49-F238E27FC236}">
                      <a16:creationId xmlns:a16="http://schemas.microsoft.com/office/drawing/2014/main" id="{CC8FECE9-F0A8-4382-9CD7-BF8591B42E38}"/>
                    </a:ext>
                  </a:extLst>
                </p:cNvPr>
                <p:cNvSpPr/>
                <p:nvPr/>
              </p:nvSpPr>
              <p:spPr>
                <a:xfrm>
                  <a:off x="6187497" y="5318618"/>
                  <a:ext cx="257552" cy="1040564"/>
                </a:xfrm>
                <a:custGeom>
                  <a:avLst/>
                  <a:gdLst>
                    <a:gd name="connsiteX0" fmla="*/ 231754 w 257552"/>
                    <a:gd name="connsiteY0" fmla="*/ 838528 h 1040564"/>
                    <a:gd name="connsiteX1" fmla="*/ 159745 w 257552"/>
                    <a:gd name="connsiteY1" fmla="*/ 1040565 h 1040564"/>
                    <a:gd name="connsiteX2" fmla="*/ 122026 w 257552"/>
                    <a:gd name="connsiteY2" fmla="*/ 1037959 h 1040564"/>
                    <a:gd name="connsiteX3" fmla="*/ 139445 w 257552"/>
                    <a:gd name="connsiteY3" fmla="*/ 831258 h 1040564"/>
                    <a:gd name="connsiteX4" fmla="*/ 95623 w 257552"/>
                    <a:gd name="connsiteY4" fmla="*/ 556355 h 1040564"/>
                    <a:gd name="connsiteX5" fmla="*/ 1085 w 257552"/>
                    <a:gd name="connsiteY5" fmla="*/ 0 h 1040564"/>
                    <a:gd name="connsiteX6" fmla="*/ 213135 w 257552"/>
                    <a:gd name="connsiteY6" fmla="*/ 24792 h 1040564"/>
                    <a:gd name="connsiteX7" fmla="*/ 223010 w 257552"/>
                    <a:gd name="connsiteY7" fmla="*/ 25958 h 1040564"/>
                    <a:gd name="connsiteX8" fmla="*/ 228599 w 257552"/>
                    <a:gd name="connsiteY8" fmla="*/ 358914 h 1040564"/>
                    <a:gd name="connsiteX9" fmla="*/ 232234 w 257552"/>
                    <a:gd name="connsiteY9" fmla="*/ 521551 h 1040564"/>
                    <a:gd name="connsiteX10" fmla="*/ 231754 w 257552"/>
                    <a:gd name="connsiteY10" fmla="*/ 838528 h 104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552" h="1040564">
                      <a:moveTo>
                        <a:pt x="231754" y="838528"/>
                      </a:moveTo>
                      <a:cubicBezTo>
                        <a:pt x="214232" y="907999"/>
                        <a:pt x="190092" y="975654"/>
                        <a:pt x="159745" y="1040565"/>
                      </a:cubicBezTo>
                      <a:lnTo>
                        <a:pt x="122026" y="1037959"/>
                      </a:lnTo>
                      <a:cubicBezTo>
                        <a:pt x="122026" y="1037959"/>
                        <a:pt x="140509" y="950039"/>
                        <a:pt x="139445" y="831258"/>
                      </a:cubicBezTo>
                      <a:cubicBezTo>
                        <a:pt x="138691" y="748208"/>
                        <a:pt x="128438" y="650070"/>
                        <a:pt x="95623" y="556355"/>
                      </a:cubicBezTo>
                      <a:cubicBezTo>
                        <a:pt x="-17123" y="234372"/>
                        <a:pt x="1085" y="0"/>
                        <a:pt x="1085" y="0"/>
                      </a:cubicBezTo>
                      <a:lnTo>
                        <a:pt x="213135" y="24792"/>
                      </a:lnTo>
                      <a:lnTo>
                        <a:pt x="223010" y="25958"/>
                      </a:lnTo>
                      <a:cubicBezTo>
                        <a:pt x="223867" y="123341"/>
                        <a:pt x="226439" y="255529"/>
                        <a:pt x="228599" y="358914"/>
                      </a:cubicBezTo>
                      <a:cubicBezTo>
                        <a:pt x="230520" y="451908"/>
                        <a:pt x="232234" y="521551"/>
                        <a:pt x="232234" y="521551"/>
                      </a:cubicBezTo>
                      <a:cubicBezTo>
                        <a:pt x="273039" y="609334"/>
                        <a:pt x="258260" y="733258"/>
                        <a:pt x="231754" y="83852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6" name="Freeform: Shape 6485">
                  <a:extLst>
                    <a:ext uri="{FF2B5EF4-FFF2-40B4-BE49-F238E27FC236}">
                      <a16:creationId xmlns:a16="http://schemas.microsoft.com/office/drawing/2014/main" id="{3F5A0D45-CB67-4CCB-B08F-11BC32E406B6}"/>
                    </a:ext>
                  </a:extLst>
                </p:cNvPr>
                <p:cNvSpPr/>
                <p:nvPr/>
              </p:nvSpPr>
              <p:spPr>
                <a:xfrm>
                  <a:off x="6072065" y="4793742"/>
                  <a:ext cx="162944" cy="577239"/>
                </a:xfrm>
                <a:custGeom>
                  <a:avLst/>
                  <a:gdLst>
                    <a:gd name="connsiteX0" fmla="*/ 142509 w 162944"/>
                    <a:gd name="connsiteY0" fmla="*/ 0 h 577239"/>
                    <a:gd name="connsiteX1" fmla="*/ 98104 w 162944"/>
                    <a:gd name="connsiteY1" fmla="*/ 35867 h 577239"/>
                    <a:gd name="connsiteX2" fmla="*/ 70672 w 162944"/>
                    <a:gd name="connsiteY2" fmla="*/ 341597 h 577239"/>
                    <a:gd name="connsiteX3" fmla="*/ 0 w 162944"/>
                    <a:gd name="connsiteY3" fmla="*/ 568425 h 577239"/>
                    <a:gd name="connsiteX4" fmla="*/ 30621 w 162944"/>
                    <a:gd name="connsiteY4" fmla="*/ 576278 h 577239"/>
                    <a:gd name="connsiteX5" fmla="*/ 160168 w 162944"/>
                    <a:gd name="connsiteY5" fmla="*/ 353598 h 577239"/>
                    <a:gd name="connsiteX6" fmla="*/ 142509 w 162944"/>
                    <a:gd name="connsiteY6" fmla="*/ 0 h 5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4" h="577239">
                      <a:moveTo>
                        <a:pt x="142509" y="0"/>
                      </a:moveTo>
                      <a:cubicBezTo>
                        <a:pt x="142509" y="0"/>
                        <a:pt x="105442" y="6515"/>
                        <a:pt x="98104" y="35867"/>
                      </a:cubicBezTo>
                      <a:cubicBezTo>
                        <a:pt x="81473" y="102527"/>
                        <a:pt x="87199" y="284984"/>
                        <a:pt x="70672" y="341597"/>
                      </a:cubicBezTo>
                      <a:cubicBezTo>
                        <a:pt x="54144" y="398210"/>
                        <a:pt x="7098" y="539107"/>
                        <a:pt x="0" y="568425"/>
                      </a:cubicBezTo>
                      <a:cubicBezTo>
                        <a:pt x="0" y="568425"/>
                        <a:pt x="19305" y="580701"/>
                        <a:pt x="30621" y="576278"/>
                      </a:cubicBezTo>
                      <a:cubicBezTo>
                        <a:pt x="37308" y="573672"/>
                        <a:pt x="148407" y="381956"/>
                        <a:pt x="160168" y="353598"/>
                      </a:cubicBezTo>
                      <a:cubicBezTo>
                        <a:pt x="171930" y="325241"/>
                        <a:pt x="142509" y="0"/>
                        <a:pt x="14250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7" name="Freeform: Shape 6486">
                  <a:extLst>
                    <a:ext uri="{FF2B5EF4-FFF2-40B4-BE49-F238E27FC236}">
                      <a16:creationId xmlns:a16="http://schemas.microsoft.com/office/drawing/2014/main" id="{086EB10B-D229-4B47-84B9-8DA832F889E9}"/>
                    </a:ext>
                  </a:extLst>
                </p:cNvPr>
                <p:cNvSpPr/>
                <p:nvPr/>
              </p:nvSpPr>
              <p:spPr>
                <a:xfrm>
                  <a:off x="6407387" y="4755131"/>
                  <a:ext cx="261666" cy="645543"/>
                </a:xfrm>
                <a:custGeom>
                  <a:avLst/>
                  <a:gdLst>
                    <a:gd name="connsiteX0" fmla="*/ 261667 w 261666"/>
                    <a:gd name="connsiteY0" fmla="*/ 635257 h 645543"/>
                    <a:gd name="connsiteX1" fmla="*/ 227377 w 261666"/>
                    <a:gd name="connsiteY1" fmla="*/ 645544 h 645543"/>
                    <a:gd name="connsiteX2" fmla="*/ 103933 w 261666"/>
                    <a:gd name="connsiteY2" fmla="*/ 408943 h 645543"/>
                    <a:gd name="connsiteX3" fmla="*/ 82776 w 261666"/>
                    <a:gd name="connsiteY3" fmla="*/ 325549 h 645543"/>
                    <a:gd name="connsiteX4" fmla="*/ 37239 w 261666"/>
                    <a:gd name="connsiteY4" fmla="*/ 161335 h 645543"/>
                    <a:gd name="connsiteX5" fmla="*/ 28803 w 261666"/>
                    <a:gd name="connsiteY5" fmla="*/ 124747 h 645543"/>
                    <a:gd name="connsiteX6" fmla="*/ 0 w 261666"/>
                    <a:gd name="connsiteY6" fmla="*/ 0 h 645543"/>
                    <a:gd name="connsiteX7" fmla="*/ 87405 w 261666"/>
                    <a:gd name="connsiteY7" fmla="*/ 19134 h 645543"/>
                    <a:gd name="connsiteX8" fmla="*/ 109076 w 261666"/>
                    <a:gd name="connsiteY8" fmla="*/ 35147 h 645543"/>
                    <a:gd name="connsiteX9" fmla="*/ 173096 w 261666"/>
                    <a:gd name="connsiteY9" fmla="*/ 312622 h 645543"/>
                    <a:gd name="connsiteX10" fmla="*/ 193121 w 261666"/>
                    <a:gd name="connsiteY10" fmla="*/ 414086 h 645543"/>
                    <a:gd name="connsiteX11" fmla="*/ 261667 w 261666"/>
                    <a:gd name="connsiteY11" fmla="*/ 635257 h 64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666" h="645543">
                      <a:moveTo>
                        <a:pt x="261667" y="635257"/>
                      </a:moveTo>
                      <a:lnTo>
                        <a:pt x="227377" y="645544"/>
                      </a:lnTo>
                      <a:cubicBezTo>
                        <a:pt x="227377" y="645544"/>
                        <a:pt x="114220" y="457772"/>
                        <a:pt x="103933" y="408943"/>
                      </a:cubicBezTo>
                      <a:cubicBezTo>
                        <a:pt x="100504" y="393032"/>
                        <a:pt x="92377" y="361211"/>
                        <a:pt x="82776" y="325549"/>
                      </a:cubicBezTo>
                      <a:cubicBezTo>
                        <a:pt x="62888" y="251689"/>
                        <a:pt x="37239" y="161335"/>
                        <a:pt x="37239" y="161335"/>
                      </a:cubicBezTo>
                      <a:lnTo>
                        <a:pt x="28803" y="124747"/>
                      </a:lnTo>
                      <a:lnTo>
                        <a:pt x="0" y="0"/>
                      </a:lnTo>
                      <a:cubicBezTo>
                        <a:pt x="0" y="0"/>
                        <a:pt x="55138" y="5658"/>
                        <a:pt x="87405" y="19134"/>
                      </a:cubicBezTo>
                      <a:cubicBezTo>
                        <a:pt x="98104" y="23592"/>
                        <a:pt x="106230" y="28907"/>
                        <a:pt x="109076" y="35147"/>
                      </a:cubicBezTo>
                      <a:cubicBezTo>
                        <a:pt x="132805" y="87268"/>
                        <a:pt x="156465" y="218805"/>
                        <a:pt x="173096" y="312622"/>
                      </a:cubicBezTo>
                      <a:cubicBezTo>
                        <a:pt x="182354" y="364914"/>
                        <a:pt x="189418" y="405479"/>
                        <a:pt x="193121" y="414086"/>
                      </a:cubicBezTo>
                      <a:cubicBezTo>
                        <a:pt x="203374" y="437952"/>
                        <a:pt x="234818" y="570106"/>
                        <a:pt x="261667" y="6352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8" name="Freeform: Shape 6487">
                  <a:extLst>
                    <a:ext uri="{FF2B5EF4-FFF2-40B4-BE49-F238E27FC236}">
                      <a16:creationId xmlns:a16="http://schemas.microsoft.com/office/drawing/2014/main" id="{02ACF428-AF18-43FB-A49F-4D84FCB57935}"/>
                    </a:ext>
                  </a:extLst>
                </p:cNvPr>
                <p:cNvSpPr/>
                <p:nvPr/>
              </p:nvSpPr>
              <p:spPr>
                <a:xfrm>
                  <a:off x="6290184" y="5279974"/>
                  <a:ext cx="389059" cy="1085278"/>
                </a:xfrm>
                <a:custGeom>
                  <a:avLst/>
                  <a:gdLst>
                    <a:gd name="connsiteX0" fmla="*/ 387580 w 389059"/>
                    <a:gd name="connsiteY0" fmla="*/ 847203 h 1085278"/>
                    <a:gd name="connsiteX1" fmla="*/ 358022 w 389059"/>
                    <a:gd name="connsiteY1" fmla="*/ 1069402 h 1085278"/>
                    <a:gd name="connsiteX2" fmla="*/ 342420 w 389059"/>
                    <a:gd name="connsiteY2" fmla="*/ 1085279 h 1085278"/>
                    <a:gd name="connsiteX3" fmla="*/ 280698 w 389059"/>
                    <a:gd name="connsiteY3" fmla="*/ 892123 h 1085278"/>
                    <a:gd name="connsiteX4" fmla="*/ 195453 w 389059"/>
                    <a:gd name="connsiteY4" fmla="*/ 656139 h 1085278"/>
                    <a:gd name="connsiteX5" fmla="*/ 0 w 389059"/>
                    <a:gd name="connsiteY5" fmla="*/ 46051 h 1085278"/>
                    <a:gd name="connsiteX6" fmla="*/ 210232 w 389059"/>
                    <a:gd name="connsiteY6" fmla="*/ 0 h 1085278"/>
                    <a:gd name="connsiteX7" fmla="*/ 270137 w 389059"/>
                    <a:gd name="connsiteY7" fmla="*/ 155985 h 1085278"/>
                    <a:gd name="connsiteX8" fmla="*/ 300621 w 389059"/>
                    <a:gd name="connsiteY8" fmla="*/ 583204 h 1085278"/>
                    <a:gd name="connsiteX9" fmla="*/ 300621 w 389059"/>
                    <a:gd name="connsiteY9" fmla="*/ 583204 h 1085278"/>
                    <a:gd name="connsiteX10" fmla="*/ 303192 w 389059"/>
                    <a:gd name="connsiteY10" fmla="*/ 590062 h 1085278"/>
                    <a:gd name="connsiteX11" fmla="*/ 387580 w 389059"/>
                    <a:gd name="connsiteY11" fmla="*/ 847203 h 108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059" h="1085278">
                      <a:moveTo>
                        <a:pt x="387580" y="847203"/>
                      </a:moveTo>
                      <a:cubicBezTo>
                        <a:pt x="397044" y="977505"/>
                        <a:pt x="358022" y="1069402"/>
                        <a:pt x="358022" y="1069402"/>
                      </a:cubicBezTo>
                      <a:lnTo>
                        <a:pt x="342420" y="1085279"/>
                      </a:lnTo>
                      <a:cubicBezTo>
                        <a:pt x="342420" y="1085279"/>
                        <a:pt x="310462" y="997702"/>
                        <a:pt x="280698" y="892123"/>
                      </a:cubicBezTo>
                      <a:cubicBezTo>
                        <a:pt x="252237" y="791790"/>
                        <a:pt x="218564" y="686383"/>
                        <a:pt x="195453" y="656139"/>
                      </a:cubicBezTo>
                      <a:cubicBezTo>
                        <a:pt x="103762" y="536878"/>
                        <a:pt x="0" y="46051"/>
                        <a:pt x="0" y="46051"/>
                      </a:cubicBezTo>
                      <a:lnTo>
                        <a:pt x="210232" y="0"/>
                      </a:lnTo>
                      <a:cubicBezTo>
                        <a:pt x="237664" y="32267"/>
                        <a:pt x="256729" y="89497"/>
                        <a:pt x="270137" y="155985"/>
                      </a:cubicBezTo>
                      <a:cubicBezTo>
                        <a:pt x="303981" y="323766"/>
                        <a:pt x="301203" y="550320"/>
                        <a:pt x="300621" y="583204"/>
                      </a:cubicBezTo>
                      <a:lnTo>
                        <a:pt x="300621" y="583204"/>
                      </a:lnTo>
                      <a:cubicBezTo>
                        <a:pt x="300689" y="585707"/>
                        <a:pt x="301580" y="588142"/>
                        <a:pt x="303192" y="590062"/>
                      </a:cubicBezTo>
                      <a:cubicBezTo>
                        <a:pt x="359153" y="666597"/>
                        <a:pt x="381270" y="761135"/>
                        <a:pt x="387580" y="84720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9" name="Freeform: Shape 6488">
                  <a:extLst>
                    <a:ext uri="{FF2B5EF4-FFF2-40B4-BE49-F238E27FC236}">
                      <a16:creationId xmlns:a16="http://schemas.microsoft.com/office/drawing/2014/main" id="{3307C714-EE2E-4035-971C-48D159AD411A}"/>
                    </a:ext>
                  </a:extLst>
                </p:cNvPr>
                <p:cNvSpPr/>
                <p:nvPr/>
              </p:nvSpPr>
              <p:spPr>
                <a:xfrm>
                  <a:off x="6570744" y="6127177"/>
                  <a:ext cx="108499" cy="241675"/>
                </a:xfrm>
                <a:custGeom>
                  <a:avLst/>
                  <a:gdLst>
                    <a:gd name="connsiteX0" fmla="*/ 107019 w 108499"/>
                    <a:gd name="connsiteY0" fmla="*/ 0 h 241675"/>
                    <a:gd name="connsiteX1" fmla="*/ 77461 w 108499"/>
                    <a:gd name="connsiteY1" fmla="*/ 222199 h 241675"/>
                    <a:gd name="connsiteX2" fmla="*/ 62133 w 108499"/>
                    <a:gd name="connsiteY2" fmla="*/ 241676 h 241675"/>
                    <a:gd name="connsiteX3" fmla="*/ 0 w 108499"/>
                    <a:gd name="connsiteY3" fmla="*/ 44920 h 241675"/>
                    <a:gd name="connsiteX4" fmla="*/ 107019 w 108499"/>
                    <a:gd name="connsiteY4" fmla="*/ 0 h 24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99" h="241675">
                      <a:moveTo>
                        <a:pt x="107019" y="0"/>
                      </a:moveTo>
                      <a:cubicBezTo>
                        <a:pt x="116483" y="130302"/>
                        <a:pt x="77461" y="222199"/>
                        <a:pt x="77461" y="222199"/>
                      </a:cubicBezTo>
                      <a:lnTo>
                        <a:pt x="62133" y="241676"/>
                      </a:lnTo>
                      <a:cubicBezTo>
                        <a:pt x="62133" y="241676"/>
                        <a:pt x="29901" y="150499"/>
                        <a:pt x="0" y="44920"/>
                      </a:cubicBezTo>
                      <a:cubicBezTo>
                        <a:pt x="12688" y="43754"/>
                        <a:pt x="68237" y="36485"/>
                        <a:pt x="10701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0" name="Freeform: Shape 6489">
                  <a:extLst>
                    <a:ext uri="{FF2B5EF4-FFF2-40B4-BE49-F238E27FC236}">
                      <a16:creationId xmlns:a16="http://schemas.microsoft.com/office/drawing/2014/main" id="{FD1BBB9A-13C5-4380-802F-4EC345049BAA}"/>
                    </a:ext>
                  </a:extLst>
                </p:cNvPr>
                <p:cNvSpPr/>
                <p:nvPr/>
              </p:nvSpPr>
              <p:spPr>
                <a:xfrm>
                  <a:off x="6309523" y="6149877"/>
                  <a:ext cx="109728" cy="209306"/>
                </a:xfrm>
                <a:custGeom>
                  <a:avLst/>
                  <a:gdLst>
                    <a:gd name="connsiteX0" fmla="*/ 109728 w 109728"/>
                    <a:gd name="connsiteY0" fmla="*/ 7269 h 209306"/>
                    <a:gd name="connsiteX1" fmla="*/ 37719 w 109728"/>
                    <a:gd name="connsiteY1" fmla="*/ 209306 h 209306"/>
                    <a:gd name="connsiteX2" fmla="*/ 0 w 109728"/>
                    <a:gd name="connsiteY2" fmla="*/ 206700 h 209306"/>
                    <a:gd name="connsiteX3" fmla="*/ 17419 w 109728"/>
                    <a:gd name="connsiteY3" fmla="*/ 0 h 209306"/>
                    <a:gd name="connsiteX4" fmla="*/ 109728 w 109728"/>
                    <a:gd name="connsiteY4" fmla="*/ 7269 h 20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 h="209306">
                      <a:moveTo>
                        <a:pt x="109728" y="7269"/>
                      </a:moveTo>
                      <a:cubicBezTo>
                        <a:pt x="92206" y="76741"/>
                        <a:pt x="68066" y="144395"/>
                        <a:pt x="37719" y="209306"/>
                      </a:cubicBezTo>
                      <a:lnTo>
                        <a:pt x="0" y="206700"/>
                      </a:lnTo>
                      <a:cubicBezTo>
                        <a:pt x="0" y="206700"/>
                        <a:pt x="18482" y="118781"/>
                        <a:pt x="17419" y="0"/>
                      </a:cubicBezTo>
                      <a:cubicBezTo>
                        <a:pt x="30244" y="6447"/>
                        <a:pt x="56613" y="12962"/>
                        <a:pt x="109728" y="726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1" name="Freeform: Shape 6490">
                  <a:extLst>
                    <a:ext uri="{FF2B5EF4-FFF2-40B4-BE49-F238E27FC236}">
                      <a16:creationId xmlns:a16="http://schemas.microsoft.com/office/drawing/2014/main" id="{41408E01-14F8-49D6-BF2D-16157CC5DD50}"/>
                    </a:ext>
                  </a:extLst>
                </p:cNvPr>
                <p:cNvSpPr/>
                <p:nvPr/>
              </p:nvSpPr>
              <p:spPr>
                <a:xfrm>
                  <a:off x="6491492" y="6306685"/>
                  <a:ext cx="188854" cy="87405"/>
                </a:xfrm>
                <a:custGeom>
                  <a:avLst/>
                  <a:gdLst>
                    <a:gd name="connsiteX0" fmla="*/ 169264 w 188854"/>
                    <a:gd name="connsiteY0" fmla="*/ 87165 h 87405"/>
                    <a:gd name="connsiteX1" fmla="*/ 145261 w 188854"/>
                    <a:gd name="connsiteY1" fmla="*/ 87165 h 87405"/>
                    <a:gd name="connsiteX2" fmla="*/ 122972 w 188854"/>
                    <a:gd name="connsiteY2" fmla="*/ 82468 h 87405"/>
                    <a:gd name="connsiteX3" fmla="*/ 103496 w 188854"/>
                    <a:gd name="connsiteY3" fmla="*/ 87165 h 87405"/>
                    <a:gd name="connsiteX4" fmla="*/ 103290 w 188854"/>
                    <a:gd name="connsiteY4" fmla="*/ 87405 h 87405"/>
                    <a:gd name="connsiteX5" fmla="*/ 1071 w 188854"/>
                    <a:gd name="connsiteY5" fmla="*/ 87405 h 87405"/>
                    <a:gd name="connsiteX6" fmla="*/ 3403 w 188854"/>
                    <a:gd name="connsiteY6" fmla="*/ 68957 h 87405"/>
                    <a:gd name="connsiteX7" fmla="*/ 12970 w 188854"/>
                    <a:gd name="connsiteY7" fmla="*/ 60213 h 87405"/>
                    <a:gd name="connsiteX8" fmla="*/ 64748 w 188854"/>
                    <a:gd name="connsiteY8" fmla="*/ 36553 h 87405"/>
                    <a:gd name="connsiteX9" fmla="*/ 117897 w 188854"/>
                    <a:gd name="connsiteY9" fmla="*/ 0 h 87405"/>
                    <a:gd name="connsiteX10" fmla="*/ 118103 w 188854"/>
                    <a:gd name="connsiteY10" fmla="*/ 0 h 87405"/>
                    <a:gd name="connsiteX11" fmla="*/ 142621 w 188854"/>
                    <a:gd name="connsiteY11" fmla="*/ 17556 h 87405"/>
                    <a:gd name="connsiteX12" fmla="*/ 169401 w 188854"/>
                    <a:gd name="connsiteY12" fmla="*/ 5761 h 87405"/>
                    <a:gd name="connsiteX13" fmla="*/ 174956 w 188854"/>
                    <a:gd name="connsiteY13" fmla="*/ 13270 h 87405"/>
                    <a:gd name="connsiteX14" fmla="*/ 177150 w 188854"/>
                    <a:gd name="connsiteY14" fmla="*/ 28975 h 87405"/>
                    <a:gd name="connsiteX15" fmla="*/ 184454 w 188854"/>
                    <a:gd name="connsiteY15" fmla="*/ 66694 h 87405"/>
                    <a:gd name="connsiteX16" fmla="*/ 188843 w 188854"/>
                    <a:gd name="connsiteY16" fmla="*/ 78696 h 87405"/>
                    <a:gd name="connsiteX17" fmla="*/ 169264 w 188854"/>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4" h="87405">
                      <a:moveTo>
                        <a:pt x="169264" y="87165"/>
                      </a:moveTo>
                      <a:lnTo>
                        <a:pt x="145261" y="87165"/>
                      </a:lnTo>
                      <a:cubicBezTo>
                        <a:pt x="137203" y="85897"/>
                        <a:pt x="131236" y="83565"/>
                        <a:pt x="122972" y="82468"/>
                      </a:cubicBezTo>
                      <a:cubicBezTo>
                        <a:pt x="110422" y="80822"/>
                        <a:pt x="104661" y="85897"/>
                        <a:pt x="103496" y="87165"/>
                      </a:cubicBezTo>
                      <a:lnTo>
                        <a:pt x="103290" y="87405"/>
                      </a:lnTo>
                      <a:lnTo>
                        <a:pt x="1071" y="87405"/>
                      </a:lnTo>
                      <a:cubicBezTo>
                        <a:pt x="-1500" y="83736"/>
                        <a:pt x="1071" y="75232"/>
                        <a:pt x="3403" y="68957"/>
                      </a:cubicBezTo>
                      <a:cubicBezTo>
                        <a:pt x="5049" y="64705"/>
                        <a:pt x="8581" y="61448"/>
                        <a:pt x="12970" y="60213"/>
                      </a:cubicBezTo>
                      <a:cubicBezTo>
                        <a:pt x="23806" y="57093"/>
                        <a:pt x="45168" y="54281"/>
                        <a:pt x="64748" y="36553"/>
                      </a:cubicBezTo>
                      <a:cubicBezTo>
                        <a:pt x="75755" y="26609"/>
                        <a:pt x="117897" y="0"/>
                        <a:pt x="117897" y="0"/>
                      </a:cubicBezTo>
                      <a:lnTo>
                        <a:pt x="118103" y="0"/>
                      </a:lnTo>
                      <a:cubicBezTo>
                        <a:pt x="119029" y="0"/>
                        <a:pt x="123452" y="1372"/>
                        <a:pt x="142621" y="17556"/>
                      </a:cubicBezTo>
                      <a:cubicBezTo>
                        <a:pt x="152530" y="25923"/>
                        <a:pt x="169401" y="5761"/>
                        <a:pt x="169401" y="5761"/>
                      </a:cubicBezTo>
                      <a:cubicBezTo>
                        <a:pt x="171733" y="7887"/>
                        <a:pt x="173618" y="10424"/>
                        <a:pt x="174956" y="13270"/>
                      </a:cubicBezTo>
                      <a:cubicBezTo>
                        <a:pt x="177322" y="18140"/>
                        <a:pt x="178111" y="23626"/>
                        <a:pt x="177150" y="28975"/>
                      </a:cubicBezTo>
                      <a:cubicBezTo>
                        <a:pt x="175608" y="38165"/>
                        <a:pt x="180579" y="55310"/>
                        <a:pt x="184454" y="66694"/>
                      </a:cubicBezTo>
                      <a:cubicBezTo>
                        <a:pt x="186854" y="73552"/>
                        <a:pt x="188843" y="78696"/>
                        <a:pt x="188843" y="78696"/>
                      </a:cubicBezTo>
                      <a:cubicBezTo>
                        <a:pt x="188843" y="78696"/>
                        <a:pt x="189975" y="84559"/>
                        <a:pt x="169264"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2" name="Freeform: Shape 6491">
                  <a:extLst>
                    <a:ext uri="{FF2B5EF4-FFF2-40B4-BE49-F238E27FC236}">
                      <a16:creationId xmlns:a16="http://schemas.microsoft.com/office/drawing/2014/main" id="{367A025D-C5BB-428C-A95D-A0455ACD7489}"/>
                    </a:ext>
                  </a:extLst>
                </p:cNvPr>
                <p:cNvSpPr/>
                <p:nvPr/>
              </p:nvSpPr>
              <p:spPr>
                <a:xfrm>
                  <a:off x="6609355" y="6306685"/>
                  <a:ext cx="57058" cy="26320"/>
                </a:xfrm>
                <a:custGeom>
                  <a:avLst/>
                  <a:gdLst>
                    <a:gd name="connsiteX0" fmla="*/ 57059 w 57058"/>
                    <a:gd name="connsiteY0" fmla="*/ 13202 h 26320"/>
                    <a:gd name="connsiteX1" fmla="*/ 31136 w 57058"/>
                    <a:gd name="connsiteY1" fmla="*/ 26266 h 26320"/>
                    <a:gd name="connsiteX2" fmla="*/ 0 w 57058"/>
                    <a:gd name="connsiteY2" fmla="*/ 0 h 26320"/>
                    <a:gd name="connsiteX3" fmla="*/ 206 w 57058"/>
                    <a:gd name="connsiteY3" fmla="*/ 0 h 26320"/>
                    <a:gd name="connsiteX4" fmla="*/ 24723 w 57058"/>
                    <a:gd name="connsiteY4" fmla="*/ 17556 h 26320"/>
                    <a:gd name="connsiteX5" fmla="*/ 51504 w 57058"/>
                    <a:gd name="connsiteY5" fmla="*/ 5761 h 26320"/>
                    <a:gd name="connsiteX6" fmla="*/ 57059 w 57058"/>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58" h="26320">
                      <a:moveTo>
                        <a:pt x="57059" y="13202"/>
                      </a:moveTo>
                      <a:cubicBezTo>
                        <a:pt x="51298" y="17248"/>
                        <a:pt x="39194" y="25237"/>
                        <a:pt x="31136" y="26266"/>
                      </a:cubicBezTo>
                      <a:cubicBezTo>
                        <a:pt x="20300" y="27707"/>
                        <a:pt x="0" y="0"/>
                        <a:pt x="0" y="0"/>
                      </a:cubicBezTo>
                      <a:lnTo>
                        <a:pt x="206" y="0"/>
                      </a:lnTo>
                      <a:cubicBezTo>
                        <a:pt x="1132" y="0"/>
                        <a:pt x="5555" y="1372"/>
                        <a:pt x="24723" y="17556"/>
                      </a:cubicBezTo>
                      <a:cubicBezTo>
                        <a:pt x="34633" y="25923"/>
                        <a:pt x="51504" y="5761"/>
                        <a:pt x="51504" y="5761"/>
                      </a:cubicBezTo>
                      <a:cubicBezTo>
                        <a:pt x="53801" y="7853"/>
                        <a:pt x="55721" y="10390"/>
                        <a:pt x="57059"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3" name="Freeform: Shape 6492">
                  <a:extLst>
                    <a:ext uri="{FF2B5EF4-FFF2-40B4-BE49-F238E27FC236}">
                      <a16:creationId xmlns:a16="http://schemas.microsoft.com/office/drawing/2014/main" id="{C1B4FA58-B2D6-4801-9DA7-47B741379B57}"/>
                    </a:ext>
                  </a:extLst>
                </p:cNvPr>
                <p:cNvSpPr/>
                <p:nvPr/>
              </p:nvSpPr>
              <p:spPr>
                <a:xfrm>
                  <a:off x="6491492" y="6373482"/>
                  <a:ext cx="188821" cy="20608"/>
                </a:xfrm>
                <a:custGeom>
                  <a:avLst/>
                  <a:gdLst>
                    <a:gd name="connsiteX0" fmla="*/ 97152 w 188821"/>
                    <a:gd name="connsiteY0" fmla="*/ 13922 h 20608"/>
                    <a:gd name="connsiteX1" fmla="*/ 135728 w 188821"/>
                    <a:gd name="connsiteY1" fmla="*/ 9224 h 20608"/>
                    <a:gd name="connsiteX2" fmla="*/ 184420 w 188821"/>
                    <a:gd name="connsiteY2" fmla="*/ 0 h 20608"/>
                    <a:gd name="connsiteX3" fmla="*/ 188809 w 188821"/>
                    <a:gd name="connsiteY3" fmla="*/ 12002 h 20608"/>
                    <a:gd name="connsiteX4" fmla="*/ 169264 w 188821"/>
                    <a:gd name="connsiteY4" fmla="*/ 20368 h 20608"/>
                    <a:gd name="connsiteX5" fmla="*/ 145261 w 188821"/>
                    <a:gd name="connsiteY5" fmla="*/ 20368 h 20608"/>
                    <a:gd name="connsiteX6" fmla="*/ 122972 w 188821"/>
                    <a:gd name="connsiteY6" fmla="*/ 15671 h 20608"/>
                    <a:gd name="connsiteX7" fmla="*/ 103496 w 188821"/>
                    <a:gd name="connsiteY7" fmla="*/ 20368 h 20608"/>
                    <a:gd name="connsiteX8" fmla="*/ 103290 w 188821"/>
                    <a:gd name="connsiteY8" fmla="*/ 20608 h 20608"/>
                    <a:gd name="connsiteX9" fmla="*/ 1071 w 188821"/>
                    <a:gd name="connsiteY9" fmla="*/ 20608 h 20608"/>
                    <a:gd name="connsiteX10" fmla="*/ 3403 w 188821"/>
                    <a:gd name="connsiteY10" fmla="*/ 2160 h 20608"/>
                    <a:gd name="connsiteX11" fmla="*/ 9095 w 188821"/>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821" h="20608">
                      <a:moveTo>
                        <a:pt x="97152" y="13922"/>
                      </a:moveTo>
                      <a:cubicBezTo>
                        <a:pt x="101850" y="10493"/>
                        <a:pt x="116012" y="4492"/>
                        <a:pt x="135728" y="9224"/>
                      </a:cubicBezTo>
                      <a:cubicBezTo>
                        <a:pt x="152873" y="13305"/>
                        <a:pt x="178179" y="2812"/>
                        <a:pt x="184420" y="0"/>
                      </a:cubicBezTo>
                      <a:cubicBezTo>
                        <a:pt x="186820" y="6858"/>
                        <a:pt x="188809" y="12002"/>
                        <a:pt x="188809" y="12002"/>
                      </a:cubicBezTo>
                      <a:cubicBezTo>
                        <a:pt x="188809" y="12002"/>
                        <a:pt x="189975" y="17762"/>
                        <a:pt x="169264" y="20368"/>
                      </a:cubicBezTo>
                      <a:lnTo>
                        <a:pt x="145261" y="20368"/>
                      </a:lnTo>
                      <a:cubicBezTo>
                        <a:pt x="137203" y="19100"/>
                        <a:pt x="131236" y="16768"/>
                        <a:pt x="122972" y="15671"/>
                      </a:cubicBezTo>
                      <a:cubicBezTo>
                        <a:pt x="110422" y="14025"/>
                        <a:pt x="104661" y="19100"/>
                        <a:pt x="103496" y="20368"/>
                      </a:cubicBezTo>
                      <a:lnTo>
                        <a:pt x="103290"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4" name="Freeform: Shape 6493">
                  <a:extLst>
                    <a:ext uri="{FF2B5EF4-FFF2-40B4-BE49-F238E27FC236}">
                      <a16:creationId xmlns:a16="http://schemas.microsoft.com/office/drawing/2014/main" id="{CA655631-C669-45D2-90B6-3A08B36AD6FA}"/>
                    </a:ext>
                  </a:extLst>
                </p:cNvPr>
                <p:cNvSpPr/>
                <p:nvPr/>
              </p:nvSpPr>
              <p:spPr>
                <a:xfrm>
                  <a:off x="6198381" y="6306685"/>
                  <a:ext cx="188853" cy="87405"/>
                </a:xfrm>
                <a:custGeom>
                  <a:avLst/>
                  <a:gdLst>
                    <a:gd name="connsiteX0" fmla="*/ 169229 w 188853"/>
                    <a:gd name="connsiteY0" fmla="*/ 87165 h 87405"/>
                    <a:gd name="connsiteX1" fmla="*/ 145226 w 188853"/>
                    <a:gd name="connsiteY1" fmla="*/ 87165 h 87405"/>
                    <a:gd name="connsiteX2" fmla="*/ 122972 w 188853"/>
                    <a:gd name="connsiteY2" fmla="*/ 82468 h 87405"/>
                    <a:gd name="connsiteX3" fmla="*/ 103496 w 188853"/>
                    <a:gd name="connsiteY3" fmla="*/ 87165 h 87405"/>
                    <a:gd name="connsiteX4" fmla="*/ 103255 w 188853"/>
                    <a:gd name="connsiteY4" fmla="*/ 87405 h 87405"/>
                    <a:gd name="connsiteX5" fmla="*/ 1071 w 188853"/>
                    <a:gd name="connsiteY5" fmla="*/ 87405 h 87405"/>
                    <a:gd name="connsiteX6" fmla="*/ 3403 w 188853"/>
                    <a:gd name="connsiteY6" fmla="*/ 68957 h 87405"/>
                    <a:gd name="connsiteX7" fmla="*/ 12970 w 188853"/>
                    <a:gd name="connsiteY7" fmla="*/ 60213 h 87405"/>
                    <a:gd name="connsiteX8" fmla="*/ 64713 w 188853"/>
                    <a:gd name="connsiteY8" fmla="*/ 36553 h 87405"/>
                    <a:gd name="connsiteX9" fmla="*/ 117863 w 188853"/>
                    <a:gd name="connsiteY9" fmla="*/ 0 h 87405"/>
                    <a:gd name="connsiteX10" fmla="*/ 118103 w 188853"/>
                    <a:gd name="connsiteY10" fmla="*/ 0 h 87405"/>
                    <a:gd name="connsiteX11" fmla="*/ 142586 w 188853"/>
                    <a:gd name="connsiteY11" fmla="*/ 17556 h 87405"/>
                    <a:gd name="connsiteX12" fmla="*/ 169401 w 188853"/>
                    <a:gd name="connsiteY12" fmla="*/ 5761 h 87405"/>
                    <a:gd name="connsiteX13" fmla="*/ 174956 w 188853"/>
                    <a:gd name="connsiteY13" fmla="*/ 13270 h 87405"/>
                    <a:gd name="connsiteX14" fmla="*/ 177150 w 188853"/>
                    <a:gd name="connsiteY14" fmla="*/ 28975 h 87405"/>
                    <a:gd name="connsiteX15" fmla="*/ 184454 w 188853"/>
                    <a:gd name="connsiteY15" fmla="*/ 66694 h 87405"/>
                    <a:gd name="connsiteX16" fmla="*/ 188843 w 188853"/>
                    <a:gd name="connsiteY16" fmla="*/ 78696 h 87405"/>
                    <a:gd name="connsiteX17" fmla="*/ 169229 w 188853"/>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3" h="87405">
                      <a:moveTo>
                        <a:pt x="169229" y="87165"/>
                      </a:moveTo>
                      <a:lnTo>
                        <a:pt x="145226" y="87165"/>
                      </a:lnTo>
                      <a:cubicBezTo>
                        <a:pt x="137168" y="85897"/>
                        <a:pt x="131236" y="83565"/>
                        <a:pt x="122972" y="82468"/>
                      </a:cubicBezTo>
                      <a:cubicBezTo>
                        <a:pt x="110422" y="80822"/>
                        <a:pt x="104627" y="85897"/>
                        <a:pt x="103496" y="87165"/>
                      </a:cubicBezTo>
                      <a:lnTo>
                        <a:pt x="103255" y="87405"/>
                      </a:lnTo>
                      <a:lnTo>
                        <a:pt x="1071" y="87405"/>
                      </a:lnTo>
                      <a:cubicBezTo>
                        <a:pt x="-1500" y="83736"/>
                        <a:pt x="1071" y="75232"/>
                        <a:pt x="3403" y="68957"/>
                      </a:cubicBezTo>
                      <a:cubicBezTo>
                        <a:pt x="5049" y="64705"/>
                        <a:pt x="8581" y="61448"/>
                        <a:pt x="12970" y="60213"/>
                      </a:cubicBezTo>
                      <a:cubicBezTo>
                        <a:pt x="23806" y="57093"/>
                        <a:pt x="45168" y="54281"/>
                        <a:pt x="64713" y="36553"/>
                      </a:cubicBezTo>
                      <a:cubicBezTo>
                        <a:pt x="75720" y="26609"/>
                        <a:pt x="117863" y="0"/>
                        <a:pt x="117863" y="0"/>
                      </a:cubicBezTo>
                      <a:lnTo>
                        <a:pt x="118103" y="0"/>
                      </a:lnTo>
                      <a:cubicBezTo>
                        <a:pt x="119029" y="0"/>
                        <a:pt x="123418" y="1372"/>
                        <a:pt x="142586" y="17556"/>
                      </a:cubicBezTo>
                      <a:cubicBezTo>
                        <a:pt x="152496" y="25923"/>
                        <a:pt x="169401" y="5761"/>
                        <a:pt x="169401" y="5761"/>
                      </a:cubicBezTo>
                      <a:cubicBezTo>
                        <a:pt x="171732" y="7887"/>
                        <a:pt x="173618" y="10424"/>
                        <a:pt x="174956" y="13270"/>
                      </a:cubicBezTo>
                      <a:cubicBezTo>
                        <a:pt x="177322" y="18140"/>
                        <a:pt x="178111" y="23626"/>
                        <a:pt x="177150" y="28975"/>
                      </a:cubicBezTo>
                      <a:cubicBezTo>
                        <a:pt x="175607" y="38165"/>
                        <a:pt x="180579" y="55310"/>
                        <a:pt x="184454" y="66694"/>
                      </a:cubicBezTo>
                      <a:cubicBezTo>
                        <a:pt x="186854" y="73552"/>
                        <a:pt x="188843" y="78696"/>
                        <a:pt x="188843" y="78696"/>
                      </a:cubicBezTo>
                      <a:cubicBezTo>
                        <a:pt x="188843" y="78696"/>
                        <a:pt x="189941" y="84559"/>
                        <a:pt x="169229"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5" name="Freeform: Shape 6494">
                  <a:extLst>
                    <a:ext uri="{FF2B5EF4-FFF2-40B4-BE49-F238E27FC236}">
                      <a16:creationId xmlns:a16="http://schemas.microsoft.com/office/drawing/2014/main" id="{CD52F902-1527-455F-8D9F-65A867AE22B7}"/>
                    </a:ext>
                  </a:extLst>
                </p:cNvPr>
                <p:cNvSpPr/>
                <p:nvPr/>
              </p:nvSpPr>
              <p:spPr>
                <a:xfrm>
                  <a:off x="6316175" y="6306685"/>
                  <a:ext cx="57092" cy="26320"/>
                </a:xfrm>
                <a:custGeom>
                  <a:avLst/>
                  <a:gdLst>
                    <a:gd name="connsiteX0" fmla="*/ 57093 w 57092"/>
                    <a:gd name="connsiteY0" fmla="*/ 13202 h 26320"/>
                    <a:gd name="connsiteX1" fmla="*/ 31170 w 57092"/>
                    <a:gd name="connsiteY1" fmla="*/ 26266 h 26320"/>
                    <a:gd name="connsiteX2" fmla="*/ 0 w 57092"/>
                    <a:gd name="connsiteY2" fmla="*/ 0 h 26320"/>
                    <a:gd name="connsiteX3" fmla="*/ 240 w 57092"/>
                    <a:gd name="connsiteY3" fmla="*/ 0 h 26320"/>
                    <a:gd name="connsiteX4" fmla="*/ 24723 w 57092"/>
                    <a:gd name="connsiteY4" fmla="*/ 17556 h 26320"/>
                    <a:gd name="connsiteX5" fmla="*/ 51538 w 57092"/>
                    <a:gd name="connsiteY5" fmla="*/ 5761 h 26320"/>
                    <a:gd name="connsiteX6" fmla="*/ 57093 w 57092"/>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92" h="26320">
                      <a:moveTo>
                        <a:pt x="57093" y="13202"/>
                      </a:moveTo>
                      <a:cubicBezTo>
                        <a:pt x="51332" y="17248"/>
                        <a:pt x="39194" y="25237"/>
                        <a:pt x="31170" y="26266"/>
                      </a:cubicBezTo>
                      <a:cubicBezTo>
                        <a:pt x="20300" y="27707"/>
                        <a:pt x="0" y="0"/>
                        <a:pt x="0" y="0"/>
                      </a:cubicBezTo>
                      <a:lnTo>
                        <a:pt x="240" y="0"/>
                      </a:lnTo>
                      <a:cubicBezTo>
                        <a:pt x="1166" y="0"/>
                        <a:pt x="5555" y="1372"/>
                        <a:pt x="24723" y="17556"/>
                      </a:cubicBezTo>
                      <a:cubicBezTo>
                        <a:pt x="34633" y="25923"/>
                        <a:pt x="51538" y="5761"/>
                        <a:pt x="51538" y="5761"/>
                      </a:cubicBezTo>
                      <a:cubicBezTo>
                        <a:pt x="53836" y="7853"/>
                        <a:pt x="55756" y="10390"/>
                        <a:pt x="57093"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6" name="Freeform: Shape 6495">
                  <a:extLst>
                    <a:ext uri="{FF2B5EF4-FFF2-40B4-BE49-F238E27FC236}">
                      <a16:creationId xmlns:a16="http://schemas.microsoft.com/office/drawing/2014/main" id="{79837D53-37A6-4951-A977-0402D1DAD9CA}"/>
                    </a:ext>
                  </a:extLst>
                </p:cNvPr>
                <p:cNvSpPr/>
                <p:nvPr/>
              </p:nvSpPr>
              <p:spPr>
                <a:xfrm>
                  <a:off x="6198381" y="6373482"/>
                  <a:ext cx="188786" cy="20608"/>
                </a:xfrm>
                <a:custGeom>
                  <a:avLst/>
                  <a:gdLst>
                    <a:gd name="connsiteX0" fmla="*/ 97083 w 188786"/>
                    <a:gd name="connsiteY0" fmla="*/ 13922 h 20608"/>
                    <a:gd name="connsiteX1" fmla="*/ 135660 w 188786"/>
                    <a:gd name="connsiteY1" fmla="*/ 9224 h 20608"/>
                    <a:gd name="connsiteX2" fmla="*/ 184386 w 188786"/>
                    <a:gd name="connsiteY2" fmla="*/ 0 h 20608"/>
                    <a:gd name="connsiteX3" fmla="*/ 188775 w 188786"/>
                    <a:gd name="connsiteY3" fmla="*/ 12002 h 20608"/>
                    <a:gd name="connsiteX4" fmla="*/ 169229 w 188786"/>
                    <a:gd name="connsiteY4" fmla="*/ 20368 h 20608"/>
                    <a:gd name="connsiteX5" fmla="*/ 145226 w 188786"/>
                    <a:gd name="connsiteY5" fmla="*/ 20368 h 20608"/>
                    <a:gd name="connsiteX6" fmla="*/ 122972 w 188786"/>
                    <a:gd name="connsiteY6" fmla="*/ 15671 h 20608"/>
                    <a:gd name="connsiteX7" fmla="*/ 103496 w 188786"/>
                    <a:gd name="connsiteY7" fmla="*/ 20368 h 20608"/>
                    <a:gd name="connsiteX8" fmla="*/ 103255 w 188786"/>
                    <a:gd name="connsiteY8" fmla="*/ 20608 h 20608"/>
                    <a:gd name="connsiteX9" fmla="*/ 1071 w 188786"/>
                    <a:gd name="connsiteY9" fmla="*/ 20608 h 20608"/>
                    <a:gd name="connsiteX10" fmla="*/ 3403 w 188786"/>
                    <a:gd name="connsiteY10" fmla="*/ 2160 h 20608"/>
                    <a:gd name="connsiteX11" fmla="*/ 9095 w 188786"/>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786" h="20608">
                      <a:moveTo>
                        <a:pt x="97083" y="13922"/>
                      </a:moveTo>
                      <a:cubicBezTo>
                        <a:pt x="101815" y="10493"/>
                        <a:pt x="115943" y="4492"/>
                        <a:pt x="135660" y="9224"/>
                      </a:cubicBezTo>
                      <a:cubicBezTo>
                        <a:pt x="152805" y="13305"/>
                        <a:pt x="178145" y="2812"/>
                        <a:pt x="184386" y="0"/>
                      </a:cubicBezTo>
                      <a:cubicBezTo>
                        <a:pt x="186786" y="6858"/>
                        <a:pt x="188775" y="12002"/>
                        <a:pt x="188775" y="12002"/>
                      </a:cubicBezTo>
                      <a:cubicBezTo>
                        <a:pt x="188775" y="12002"/>
                        <a:pt x="189941" y="17762"/>
                        <a:pt x="169229" y="20368"/>
                      </a:cubicBezTo>
                      <a:lnTo>
                        <a:pt x="145226" y="20368"/>
                      </a:lnTo>
                      <a:cubicBezTo>
                        <a:pt x="137168" y="19100"/>
                        <a:pt x="131236" y="16768"/>
                        <a:pt x="122972" y="15671"/>
                      </a:cubicBezTo>
                      <a:cubicBezTo>
                        <a:pt x="110422" y="14025"/>
                        <a:pt x="104627" y="19100"/>
                        <a:pt x="103496" y="20368"/>
                      </a:cubicBezTo>
                      <a:lnTo>
                        <a:pt x="103255"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7" name="Freeform: Shape 6496">
                  <a:extLst>
                    <a:ext uri="{FF2B5EF4-FFF2-40B4-BE49-F238E27FC236}">
                      <a16:creationId xmlns:a16="http://schemas.microsoft.com/office/drawing/2014/main" id="{E89BD764-F144-4FBF-B043-022F2DCCAE59}"/>
                    </a:ext>
                  </a:extLst>
                </p:cNvPr>
                <p:cNvSpPr/>
                <p:nvPr/>
              </p:nvSpPr>
              <p:spPr>
                <a:xfrm>
                  <a:off x="6291247" y="4659937"/>
                  <a:ext cx="106299" cy="76437"/>
                </a:xfrm>
                <a:custGeom>
                  <a:avLst/>
                  <a:gdLst>
                    <a:gd name="connsiteX0" fmla="*/ 106299 w 106299"/>
                    <a:gd name="connsiteY0" fmla="*/ 76438 h 76437"/>
                    <a:gd name="connsiteX1" fmla="*/ 0 w 106299"/>
                    <a:gd name="connsiteY1" fmla="*/ 4737 h 76437"/>
                    <a:gd name="connsiteX2" fmla="*/ 23523 w 106299"/>
                    <a:gd name="connsiteY2" fmla="*/ 74 h 76437"/>
                    <a:gd name="connsiteX3" fmla="*/ 93715 w 106299"/>
                    <a:gd name="connsiteY3" fmla="*/ 25791 h 76437"/>
                    <a:gd name="connsiteX4" fmla="*/ 106299 w 106299"/>
                    <a:gd name="connsiteY4" fmla="*/ 76438 h 7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99" h="76437">
                      <a:moveTo>
                        <a:pt x="106299" y="76438"/>
                      </a:moveTo>
                      <a:cubicBezTo>
                        <a:pt x="65357" y="75340"/>
                        <a:pt x="0" y="4737"/>
                        <a:pt x="0" y="4737"/>
                      </a:cubicBezTo>
                      <a:cubicBezTo>
                        <a:pt x="7304" y="1205"/>
                        <a:pt x="15431" y="-372"/>
                        <a:pt x="23523" y="74"/>
                      </a:cubicBezTo>
                      <a:cubicBezTo>
                        <a:pt x="46052" y="623"/>
                        <a:pt x="73038" y="11938"/>
                        <a:pt x="93715" y="25791"/>
                      </a:cubicBezTo>
                      <a:cubicBezTo>
                        <a:pt x="95601" y="43176"/>
                        <a:pt x="99819" y="60219"/>
                        <a:pt x="106299" y="76438"/>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8" name="Freeform: Shape 6497">
                  <a:extLst>
                    <a:ext uri="{FF2B5EF4-FFF2-40B4-BE49-F238E27FC236}">
                      <a16:creationId xmlns:a16="http://schemas.microsoft.com/office/drawing/2014/main" id="{43E0AFA4-E6FC-4223-B16B-D701CE274254}"/>
                    </a:ext>
                  </a:extLst>
                </p:cNvPr>
                <p:cNvSpPr/>
                <p:nvPr/>
              </p:nvSpPr>
              <p:spPr>
                <a:xfrm>
                  <a:off x="6268559" y="4508890"/>
                  <a:ext cx="158534" cy="188453"/>
                </a:xfrm>
                <a:custGeom>
                  <a:avLst/>
                  <a:gdLst>
                    <a:gd name="connsiteX0" fmla="*/ 138999 w 158534"/>
                    <a:gd name="connsiteY0" fmla="*/ 185067 h 188453"/>
                    <a:gd name="connsiteX1" fmla="*/ 14081 w 158534"/>
                    <a:gd name="connsiteY1" fmla="*/ 137404 h 188453"/>
                    <a:gd name="connsiteX2" fmla="*/ 49125 w 158534"/>
                    <a:gd name="connsiteY2" fmla="*/ 5868 h 188453"/>
                    <a:gd name="connsiteX3" fmla="*/ 148978 w 158534"/>
                    <a:gd name="connsiteY3" fmla="*/ 35152 h 188453"/>
                    <a:gd name="connsiteX4" fmla="*/ 138999 w 158534"/>
                    <a:gd name="connsiteY4" fmla="*/ 185067 h 18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4" h="188453">
                      <a:moveTo>
                        <a:pt x="138999" y="185067"/>
                      </a:moveTo>
                      <a:cubicBezTo>
                        <a:pt x="138999" y="185067"/>
                        <a:pt x="26905" y="207390"/>
                        <a:pt x="14081" y="137404"/>
                      </a:cubicBezTo>
                      <a:cubicBezTo>
                        <a:pt x="1256" y="67418"/>
                        <a:pt x="-21890" y="23116"/>
                        <a:pt x="49125" y="5868"/>
                      </a:cubicBezTo>
                      <a:cubicBezTo>
                        <a:pt x="120140" y="-11380"/>
                        <a:pt x="138999" y="12726"/>
                        <a:pt x="148978" y="35152"/>
                      </a:cubicBezTo>
                      <a:cubicBezTo>
                        <a:pt x="158956" y="57577"/>
                        <a:pt x="167803" y="177421"/>
                        <a:pt x="138999" y="18506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9" name="Freeform: Shape 6498">
                  <a:extLst>
                    <a:ext uri="{FF2B5EF4-FFF2-40B4-BE49-F238E27FC236}">
                      <a16:creationId xmlns:a16="http://schemas.microsoft.com/office/drawing/2014/main" id="{766FB50B-1B77-4F63-8F56-21A91B722886}"/>
                    </a:ext>
                  </a:extLst>
                </p:cNvPr>
                <p:cNvSpPr/>
                <p:nvPr/>
              </p:nvSpPr>
              <p:spPr>
                <a:xfrm>
                  <a:off x="6192800" y="4482812"/>
                  <a:ext cx="179881" cy="293304"/>
                </a:xfrm>
                <a:custGeom>
                  <a:avLst/>
                  <a:gdLst>
                    <a:gd name="connsiteX0" fmla="*/ 179577 w 179881"/>
                    <a:gd name="connsiteY0" fmla="*/ 9178 h 293304"/>
                    <a:gd name="connsiteX1" fmla="*/ 143264 w 179881"/>
                    <a:gd name="connsiteY1" fmla="*/ 95451 h 293304"/>
                    <a:gd name="connsiteX2" fmla="*/ 100264 w 179881"/>
                    <a:gd name="connsiteY2" fmla="*/ 222804 h 293304"/>
                    <a:gd name="connsiteX3" fmla="*/ 0 w 179881"/>
                    <a:gd name="connsiteY3" fmla="*/ 293304 h 293304"/>
                    <a:gd name="connsiteX4" fmla="*/ 36485 w 179881"/>
                    <a:gd name="connsiteY4" fmla="*/ 177267 h 293304"/>
                    <a:gd name="connsiteX5" fmla="*/ 64259 w 179881"/>
                    <a:gd name="connsiteY5" fmla="*/ 38427 h 293304"/>
                    <a:gd name="connsiteX6" fmla="*/ 179577 w 179881"/>
                    <a:gd name="connsiteY6" fmla="*/ 9178 h 2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81" h="293304">
                      <a:moveTo>
                        <a:pt x="179577" y="9178"/>
                      </a:moveTo>
                      <a:cubicBezTo>
                        <a:pt x="179577" y="9178"/>
                        <a:pt x="185680" y="51594"/>
                        <a:pt x="143264" y="95451"/>
                      </a:cubicBezTo>
                      <a:cubicBezTo>
                        <a:pt x="100847" y="139308"/>
                        <a:pt x="108425" y="193624"/>
                        <a:pt x="100264" y="222804"/>
                      </a:cubicBezTo>
                      <a:cubicBezTo>
                        <a:pt x="92103" y="251985"/>
                        <a:pt x="7372" y="276125"/>
                        <a:pt x="0" y="293304"/>
                      </a:cubicBezTo>
                      <a:cubicBezTo>
                        <a:pt x="0" y="293304"/>
                        <a:pt x="8675" y="225444"/>
                        <a:pt x="36485" y="177267"/>
                      </a:cubicBezTo>
                      <a:cubicBezTo>
                        <a:pt x="64294" y="129090"/>
                        <a:pt x="39399" y="83758"/>
                        <a:pt x="64259" y="38427"/>
                      </a:cubicBezTo>
                      <a:cubicBezTo>
                        <a:pt x="89120" y="-6904"/>
                        <a:pt x="170661" y="-5567"/>
                        <a:pt x="179577" y="917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0" name="Freeform: Shape 6499">
                  <a:extLst>
                    <a:ext uri="{FF2B5EF4-FFF2-40B4-BE49-F238E27FC236}">
                      <a16:creationId xmlns:a16="http://schemas.microsoft.com/office/drawing/2014/main" id="{9855E5B0-BC4A-485F-A1B7-CAA15A19F1B4}"/>
                    </a:ext>
                  </a:extLst>
                </p:cNvPr>
                <p:cNvSpPr/>
                <p:nvPr/>
              </p:nvSpPr>
              <p:spPr>
                <a:xfrm>
                  <a:off x="6034751" y="5359698"/>
                  <a:ext cx="69512" cy="104392"/>
                </a:xfrm>
                <a:custGeom>
                  <a:avLst/>
                  <a:gdLst>
                    <a:gd name="connsiteX0" fmla="*/ 45509 w 69512"/>
                    <a:gd name="connsiteY0" fmla="*/ 0 h 104392"/>
                    <a:gd name="connsiteX1" fmla="*/ 2578 w 69512"/>
                    <a:gd name="connsiteY1" fmla="*/ 50063 h 104392"/>
                    <a:gd name="connsiteX2" fmla="*/ 2578 w 69512"/>
                    <a:gd name="connsiteY2" fmla="*/ 103693 h 104392"/>
                    <a:gd name="connsiteX3" fmla="*/ 32513 w 69512"/>
                    <a:gd name="connsiteY3" fmla="*/ 79690 h 104392"/>
                    <a:gd name="connsiteX4" fmla="*/ 50310 w 69512"/>
                    <a:gd name="connsiteY4" fmla="*/ 59116 h 104392"/>
                    <a:gd name="connsiteX5" fmla="*/ 55351 w 69512"/>
                    <a:gd name="connsiteY5" fmla="*/ 77187 h 104392"/>
                    <a:gd name="connsiteX6" fmla="*/ 69512 w 69512"/>
                    <a:gd name="connsiteY6" fmla="*/ 14299 h 10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2" h="104392">
                      <a:moveTo>
                        <a:pt x="45509" y="0"/>
                      </a:moveTo>
                      <a:cubicBezTo>
                        <a:pt x="45509" y="0"/>
                        <a:pt x="7447" y="35902"/>
                        <a:pt x="2578" y="50063"/>
                      </a:cubicBezTo>
                      <a:cubicBezTo>
                        <a:pt x="-2291" y="64225"/>
                        <a:pt x="932" y="99201"/>
                        <a:pt x="2578" y="103693"/>
                      </a:cubicBezTo>
                      <a:cubicBezTo>
                        <a:pt x="4224" y="108185"/>
                        <a:pt x="25998" y="89977"/>
                        <a:pt x="32513" y="79690"/>
                      </a:cubicBezTo>
                      <a:cubicBezTo>
                        <a:pt x="39028" y="69403"/>
                        <a:pt x="50310" y="48829"/>
                        <a:pt x="50310" y="59116"/>
                      </a:cubicBezTo>
                      <a:cubicBezTo>
                        <a:pt x="50310" y="69403"/>
                        <a:pt x="47190" y="80444"/>
                        <a:pt x="55351" y="77187"/>
                      </a:cubicBezTo>
                      <a:cubicBezTo>
                        <a:pt x="63511" y="73929"/>
                        <a:pt x="69512" y="14299"/>
                        <a:pt x="69512"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1" name="Freeform: Shape 6500">
                  <a:extLst>
                    <a:ext uri="{FF2B5EF4-FFF2-40B4-BE49-F238E27FC236}">
                      <a16:creationId xmlns:a16="http://schemas.microsoft.com/office/drawing/2014/main" id="{45A771F4-9A17-4607-81C7-6F6F2D6D8983}"/>
                    </a:ext>
                  </a:extLst>
                </p:cNvPr>
                <p:cNvSpPr/>
                <p:nvPr/>
              </p:nvSpPr>
              <p:spPr>
                <a:xfrm>
                  <a:off x="6634353" y="5377872"/>
                  <a:ext cx="69551" cy="104427"/>
                </a:xfrm>
                <a:custGeom>
                  <a:avLst/>
                  <a:gdLst>
                    <a:gd name="connsiteX0" fmla="*/ 24003 w 69551"/>
                    <a:gd name="connsiteY0" fmla="*/ 0 h 104427"/>
                    <a:gd name="connsiteX1" fmla="*/ 66968 w 69551"/>
                    <a:gd name="connsiteY1" fmla="*/ 50098 h 104427"/>
                    <a:gd name="connsiteX2" fmla="*/ 66968 w 69551"/>
                    <a:gd name="connsiteY2" fmla="*/ 103727 h 104427"/>
                    <a:gd name="connsiteX3" fmla="*/ 37033 w 69551"/>
                    <a:gd name="connsiteY3" fmla="*/ 79724 h 104427"/>
                    <a:gd name="connsiteX4" fmla="*/ 19202 w 69551"/>
                    <a:gd name="connsiteY4" fmla="*/ 59150 h 104427"/>
                    <a:gd name="connsiteX5" fmla="*/ 14196 w 69551"/>
                    <a:gd name="connsiteY5" fmla="*/ 77187 h 104427"/>
                    <a:gd name="connsiteX6" fmla="*/ 0 w 69551"/>
                    <a:gd name="connsiteY6" fmla="*/ 14299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1" h="104427">
                      <a:moveTo>
                        <a:pt x="24003" y="0"/>
                      </a:moveTo>
                      <a:cubicBezTo>
                        <a:pt x="24003" y="0"/>
                        <a:pt x="62065" y="35902"/>
                        <a:pt x="66968" y="50098"/>
                      </a:cubicBezTo>
                      <a:cubicBezTo>
                        <a:pt x="71872" y="64294"/>
                        <a:pt x="68580" y="99235"/>
                        <a:pt x="66968" y="103727"/>
                      </a:cubicBezTo>
                      <a:cubicBezTo>
                        <a:pt x="65357" y="108219"/>
                        <a:pt x="43514" y="90011"/>
                        <a:pt x="37033" y="79724"/>
                      </a:cubicBezTo>
                      <a:cubicBezTo>
                        <a:pt x="30553" y="69437"/>
                        <a:pt x="19202" y="48863"/>
                        <a:pt x="19202" y="59150"/>
                      </a:cubicBezTo>
                      <a:cubicBezTo>
                        <a:pt x="19202" y="69437"/>
                        <a:pt x="22323" y="80445"/>
                        <a:pt x="14196" y="77187"/>
                      </a:cubicBezTo>
                      <a:cubicBezTo>
                        <a:pt x="6069" y="73929"/>
                        <a:pt x="0" y="14299"/>
                        <a:pt x="0"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2" name="Freeform: Shape 6501">
                  <a:extLst>
                    <a:ext uri="{FF2B5EF4-FFF2-40B4-BE49-F238E27FC236}">
                      <a16:creationId xmlns:a16="http://schemas.microsoft.com/office/drawing/2014/main" id="{E91CF661-A761-4821-BFCC-330EAC5746B1}"/>
                    </a:ext>
                  </a:extLst>
                </p:cNvPr>
                <p:cNvSpPr/>
                <p:nvPr/>
              </p:nvSpPr>
              <p:spPr>
                <a:xfrm>
                  <a:off x="6131412" y="4758217"/>
                  <a:ext cx="459803" cy="649463"/>
                </a:xfrm>
                <a:custGeom>
                  <a:avLst/>
                  <a:gdLst>
                    <a:gd name="connsiteX0" fmla="*/ 359162 w 459803"/>
                    <a:gd name="connsiteY0" fmla="*/ 326235 h 649463"/>
                    <a:gd name="connsiteX1" fmla="*/ 459804 w 459803"/>
                    <a:gd name="connsiteY1" fmla="*/ 311490 h 649463"/>
                    <a:gd name="connsiteX2" fmla="*/ 385360 w 459803"/>
                    <a:gd name="connsiteY2" fmla="*/ 32061 h 649463"/>
                    <a:gd name="connsiteX3" fmla="*/ 378502 w 459803"/>
                    <a:gd name="connsiteY3" fmla="*/ 24895 h 649463"/>
                    <a:gd name="connsiteX4" fmla="*/ 378776 w 459803"/>
                    <a:gd name="connsiteY4" fmla="*/ 24586 h 649463"/>
                    <a:gd name="connsiteX5" fmla="*/ 300115 w 459803"/>
                    <a:gd name="connsiteY5" fmla="*/ 0 h 649463"/>
                    <a:gd name="connsiteX6" fmla="*/ 273575 w 459803"/>
                    <a:gd name="connsiteY6" fmla="*/ 81644 h 649463"/>
                    <a:gd name="connsiteX7" fmla="*/ 110663 w 459803"/>
                    <a:gd name="connsiteY7" fmla="*/ 89360 h 649463"/>
                    <a:gd name="connsiteX8" fmla="*/ 152599 w 459803"/>
                    <a:gd name="connsiteY8" fmla="*/ 3635 h 649463"/>
                    <a:gd name="connsiteX9" fmla="*/ 145741 w 459803"/>
                    <a:gd name="connsiteY9" fmla="*/ 4183 h 649463"/>
                    <a:gd name="connsiteX10" fmla="*/ 51032 w 459803"/>
                    <a:gd name="connsiteY10" fmla="*/ 28975 h 649463"/>
                    <a:gd name="connsiteX11" fmla="*/ 77 w 459803"/>
                    <a:gd name="connsiteY11" fmla="*/ 288893 h 649463"/>
                    <a:gd name="connsiteX12" fmla="*/ 45066 w 459803"/>
                    <a:gd name="connsiteY12" fmla="*/ 312896 h 649463"/>
                    <a:gd name="connsiteX13" fmla="*/ 24732 w 459803"/>
                    <a:gd name="connsiteY13" fmla="*/ 583239 h 649463"/>
                    <a:gd name="connsiteX14" fmla="*/ 259413 w 459803"/>
                    <a:gd name="connsiteY14" fmla="*/ 640743 h 649463"/>
                    <a:gd name="connsiteX15" fmla="*/ 318117 w 459803"/>
                    <a:gd name="connsiteY15" fmla="*/ 561019 h 649463"/>
                    <a:gd name="connsiteX16" fmla="*/ 356282 w 459803"/>
                    <a:gd name="connsiteY16" fmla="*/ 635531 h 649463"/>
                    <a:gd name="connsiteX17" fmla="*/ 414575 w 459803"/>
                    <a:gd name="connsiteY17" fmla="*/ 618386 h 649463"/>
                    <a:gd name="connsiteX18" fmla="*/ 415912 w 459803"/>
                    <a:gd name="connsiteY18" fmla="*/ 601241 h 649463"/>
                    <a:gd name="connsiteX19" fmla="*/ 359162 w 459803"/>
                    <a:gd name="connsiteY19" fmla="*/ 326235 h 64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803" h="649463">
                      <a:moveTo>
                        <a:pt x="359162" y="326235"/>
                      </a:moveTo>
                      <a:cubicBezTo>
                        <a:pt x="371884" y="329664"/>
                        <a:pt x="412860" y="337345"/>
                        <a:pt x="459804" y="311490"/>
                      </a:cubicBezTo>
                      <a:cubicBezTo>
                        <a:pt x="440430" y="216987"/>
                        <a:pt x="412929" y="84525"/>
                        <a:pt x="385360" y="32061"/>
                      </a:cubicBezTo>
                      <a:cubicBezTo>
                        <a:pt x="383645" y="29181"/>
                        <a:pt x="381314" y="26746"/>
                        <a:pt x="378502" y="24895"/>
                      </a:cubicBezTo>
                      <a:lnTo>
                        <a:pt x="378776" y="24586"/>
                      </a:lnTo>
                      <a:cubicBezTo>
                        <a:pt x="352956" y="5795"/>
                        <a:pt x="300115" y="0"/>
                        <a:pt x="300115" y="0"/>
                      </a:cubicBezTo>
                      <a:cubicBezTo>
                        <a:pt x="300115" y="0"/>
                        <a:pt x="283862" y="72215"/>
                        <a:pt x="273575" y="81644"/>
                      </a:cubicBezTo>
                      <a:cubicBezTo>
                        <a:pt x="263288" y="91074"/>
                        <a:pt x="114092" y="106505"/>
                        <a:pt x="110663" y="89360"/>
                      </a:cubicBezTo>
                      <a:cubicBezTo>
                        <a:pt x="107234" y="73004"/>
                        <a:pt x="149445" y="9292"/>
                        <a:pt x="152599" y="3635"/>
                      </a:cubicBezTo>
                      <a:cubicBezTo>
                        <a:pt x="150302" y="3703"/>
                        <a:pt x="148005" y="3875"/>
                        <a:pt x="145741" y="4183"/>
                      </a:cubicBezTo>
                      <a:cubicBezTo>
                        <a:pt x="145741" y="4183"/>
                        <a:pt x="72875" y="9876"/>
                        <a:pt x="51032" y="28975"/>
                      </a:cubicBezTo>
                      <a:cubicBezTo>
                        <a:pt x="18285" y="57607"/>
                        <a:pt x="-1397" y="282721"/>
                        <a:pt x="77" y="288893"/>
                      </a:cubicBezTo>
                      <a:cubicBezTo>
                        <a:pt x="1415" y="294448"/>
                        <a:pt x="13793" y="312896"/>
                        <a:pt x="45066" y="312896"/>
                      </a:cubicBezTo>
                      <a:cubicBezTo>
                        <a:pt x="33373" y="403216"/>
                        <a:pt x="15028" y="512875"/>
                        <a:pt x="24732" y="583239"/>
                      </a:cubicBezTo>
                      <a:cubicBezTo>
                        <a:pt x="36871" y="671501"/>
                        <a:pt x="222585" y="648938"/>
                        <a:pt x="259413" y="640743"/>
                      </a:cubicBezTo>
                      <a:cubicBezTo>
                        <a:pt x="284548" y="635154"/>
                        <a:pt x="304127" y="608579"/>
                        <a:pt x="318117" y="561019"/>
                      </a:cubicBezTo>
                      <a:cubicBezTo>
                        <a:pt x="322712" y="594212"/>
                        <a:pt x="333068" y="633028"/>
                        <a:pt x="356282" y="635531"/>
                      </a:cubicBezTo>
                      <a:cubicBezTo>
                        <a:pt x="394241" y="639440"/>
                        <a:pt x="409980" y="632890"/>
                        <a:pt x="414575" y="618386"/>
                      </a:cubicBezTo>
                      <a:cubicBezTo>
                        <a:pt x="415981" y="612796"/>
                        <a:pt x="416427" y="607002"/>
                        <a:pt x="415912" y="601241"/>
                      </a:cubicBezTo>
                      <a:cubicBezTo>
                        <a:pt x="413512" y="551897"/>
                        <a:pt x="375793" y="435072"/>
                        <a:pt x="359162" y="32623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3" name="Freeform: Shape 6502">
                  <a:extLst>
                    <a:ext uri="{FF2B5EF4-FFF2-40B4-BE49-F238E27FC236}">
                      <a16:creationId xmlns:a16="http://schemas.microsoft.com/office/drawing/2014/main" id="{06A657BB-C6D3-4CA0-BC5F-2E01F7BE3FDE}"/>
                    </a:ext>
                  </a:extLst>
                </p:cNvPr>
                <p:cNvSpPr/>
                <p:nvPr/>
              </p:nvSpPr>
              <p:spPr>
                <a:xfrm>
                  <a:off x="5346797" y="6129817"/>
                  <a:ext cx="98732" cy="91417"/>
                </a:xfrm>
                <a:custGeom>
                  <a:avLst/>
                  <a:gdLst>
                    <a:gd name="connsiteX0" fmla="*/ 0 w 98732"/>
                    <a:gd name="connsiteY0" fmla="*/ 91417 h 91417"/>
                    <a:gd name="connsiteX1" fmla="*/ 4321 w 98732"/>
                    <a:gd name="connsiteY1" fmla="*/ 51058 h 91417"/>
                    <a:gd name="connsiteX2" fmla="*/ 24449 w 98732"/>
                    <a:gd name="connsiteY2" fmla="*/ 0 h 91417"/>
                    <a:gd name="connsiteX3" fmla="*/ 86171 w 98732"/>
                    <a:gd name="connsiteY3" fmla="*/ 0 h 91417"/>
                    <a:gd name="connsiteX4" fmla="*/ 98412 w 98732"/>
                    <a:gd name="connsiteY4" fmla="*/ 49618 h 91417"/>
                    <a:gd name="connsiteX5" fmla="*/ 98412 w 98732"/>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32" h="91417">
                      <a:moveTo>
                        <a:pt x="0" y="91417"/>
                      </a:moveTo>
                      <a:cubicBezTo>
                        <a:pt x="0" y="91417"/>
                        <a:pt x="0" y="61139"/>
                        <a:pt x="4321" y="51058"/>
                      </a:cubicBezTo>
                      <a:cubicBezTo>
                        <a:pt x="8641" y="40976"/>
                        <a:pt x="24449" y="0"/>
                        <a:pt x="24449" y="0"/>
                      </a:cubicBezTo>
                      <a:lnTo>
                        <a:pt x="86171" y="0"/>
                      </a:lnTo>
                      <a:cubicBezTo>
                        <a:pt x="86171" y="0"/>
                        <a:pt x="97692" y="37376"/>
                        <a:pt x="98412" y="49618"/>
                      </a:cubicBezTo>
                      <a:cubicBezTo>
                        <a:pt x="99132" y="61859"/>
                        <a:pt x="98412" y="91417"/>
                        <a:pt x="98412"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4" name="Freeform: Shape 6503">
                  <a:extLst>
                    <a:ext uri="{FF2B5EF4-FFF2-40B4-BE49-F238E27FC236}">
                      <a16:creationId xmlns:a16="http://schemas.microsoft.com/office/drawing/2014/main" id="{4BAE43AE-9B80-4CDD-B462-40E323DFE30E}"/>
                    </a:ext>
                  </a:extLst>
                </p:cNvPr>
                <p:cNvSpPr/>
                <p:nvPr/>
              </p:nvSpPr>
              <p:spPr>
                <a:xfrm>
                  <a:off x="5640685" y="6129817"/>
                  <a:ext cx="98698" cy="91417"/>
                </a:xfrm>
                <a:custGeom>
                  <a:avLst/>
                  <a:gdLst>
                    <a:gd name="connsiteX0" fmla="*/ 98698 w 98698"/>
                    <a:gd name="connsiteY0" fmla="*/ 91417 h 91417"/>
                    <a:gd name="connsiteX1" fmla="*/ 94378 w 98698"/>
                    <a:gd name="connsiteY1" fmla="*/ 51058 h 91417"/>
                    <a:gd name="connsiteX2" fmla="*/ 74249 w 98698"/>
                    <a:gd name="connsiteY2" fmla="*/ 0 h 91417"/>
                    <a:gd name="connsiteX3" fmla="*/ 12527 w 98698"/>
                    <a:gd name="connsiteY3" fmla="*/ 0 h 91417"/>
                    <a:gd name="connsiteX4" fmla="*/ 320 w 98698"/>
                    <a:gd name="connsiteY4" fmla="*/ 49618 h 91417"/>
                    <a:gd name="connsiteX5" fmla="*/ 320 w 98698"/>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98" h="91417">
                      <a:moveTo>
                        <a:pt x="98698" y="91417"/>
                      </a:moveTo>
                      <a:cubicBezTo>
                        <a:pt x="98698" y="91417"/>
                        <a:pt x="98698" y="61139"/>
                        <a:pt x="94378" y="51058"/>
                      </a:cubicBezTo>
                      <a:cubicBezTo>
                        <a:pt x="90057" y="40976"/>
                        <a:pt x="74249" y="0"/>
                        <a:pt x="74249" y="0"/>
                      </a:cubicBezTo>
                      <a:lnTo>
                        <a:pt x="12527" y="0"/>
                      </a:lnTo>
                      <a:cubicBezTo>
                        <a:pt x="12527" y="0"/>
                        <a:pt x="1040" y="37376"/>
                        <a:pt x="320" y="49618"/>
                      </a:cubicBezTo>
                      <a:cubicBezTo>
                        <a:pt x="-400" y="61859"/>
                        <a:pt x="320" y="91417"/>
                        <a:pt x="320"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5" name="Freeform: Shape 6504">
                  <a:extLst>
                    <a:ext uri="{FF2B5EF4-FFF2-40B4-BE49-F238E27FC236}">
                      <a16:creationId xmlns:a16="http://schemas.microsoft.com/office/drawing/2014/main" id="{4B5312E0-70A9-41D1-9E4C-F04728DBB5A7}"/>
                    </a:ext>
                  </a:extLst>
                </p:cNvPr>
                <p:cNvSpPr/>
                <p:nvPr/>
              </p:nvSpPr>
              <p:spPr>
                <a:xfrm>
                  <a:off x="5412600" y="4486400"/>
                  <a:ext cx="257175" cy="218941"/>
                </a:xfrm>
                <a:custGeom>
                  <a:avLst/>
                  <a:gdLst>
                    <a:gd name="connsiteX0" fmla="*/ 79141 w 257175"/>
                    <a:gd name="connsiteY0" fmla="*/ 35250 h 218941"/>
                    <a:gd name="connsiteX1" fmla="*/ 68306 w 257175"/>
                    <a:gd name="connsiteY1" fmla="*/ 132873 h 218941"/>
                    <a:gd name="connsiteX2" fmla="*/ 0 w 257175"/>
                    <a:gd name="connsiteY2" fmla="*/ 180468 h 218941"/>
                    <a:gd name="connsiteX3" fmla="*/ 257175 w 257175"/>
                    <a:gd name="connsiteY3" fmla="*/ 218941 h 218941"/>
                    <a:gd name="connsiteX4" fmla="*/ 195864 w 257175"/>
                    <a:gd name="connsiteY4" fmla="*/ 134211 h 218941"/>
                    <a:gd name="connsiteX5" fmla="*/ 187052 w 257175"/>
                    <a:gd name="connsiteY5" fmla="*/ 10355 h 218941"/>
                    <a:gd name="connsiteX6" fmla="*/ 79141 w 257175"/>
                    <a:gd name="connsiteY6" fmla="*/ 35250 h 2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18941">
                      <a:moveTo>
                        <a:pt x="79141" y="35250"/>
                      </a:moveTo>
                      <a:cubicBezTo>
                        <a:pt x="79141" y="35250"/>
                        <a:pt x="76947" y="102664"/>
                        <a:pt x="68306" y="132873"/>
                      </a:cubicBezTo>
                      <a:lnTo>
                        <a:pt x="0" y="180468"/>
                      </a:lnTo>
                      <a:lnTo>
                        <a:pt x="257175" y="218941"/>
                      </a:lnTo>
                      <a:lnTo>
                        <a:pt x="195864" y="134211"/>
                      </a:lnTo>
                      <a:cubicBezTo>
                        <a:pt x="195864" y="134211"/>
                        <a:pt x="177348" y="43822"/>
                        <a:pt x="187052" y="10355"/>
                      </a:cubicBezTo>
                      <a:cubicBezTo>
                        <a:pt x="196756" y="-23112"/>
                        <a:pt x="79141" y="35250"/>
                        <a:pt x="79141" y="352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6" name="Freeform: Shape 6505">
                  <a:extLst>
                    <a:ext uri="{FF2B5EF4-FFF2-40B4-BE49-F238E27FC236}">
                      <a16:creationId xmlns:a16="http://schemas.microsoft.com/office/drawing/2014/main" id="{82EC0FDC-8285-4B42-9B1D-67F8AA9D8E7B}"/>
                    </a:ext>
                  </a:extLst>
                </p:cNvPr>
                <p:cNvSpPr/>
                <p:nvPr/>
              </p:nvSpPr>
              <p:spPr>
                <a:xfrm>
                  <a:off x="5491364" y="4530943"/>
                  <a:ext cx="105647" cy="48019"/>
                </a:xfrm>
                <a:custGeom>
                  <a:avLst/>
                  <a:gdLst>
                    <a:gd name="connsiteX0" fmla="*/ 0 w 105647"/>
                    <a:gd name="connsiteY0" fmla="*/ 0 h 48019"/>
                    <a:gd name="connsiteX1" fmla="*/ 58636 w 105647"/>
                    <a:gd name="connsiteY1" fmla="*/ 48006 h 48019"/>
                    <a:gd name="connsiteX2" fmla="*/ 105647 w 105647"/>
                    <a:gd name="connsiteY2" fmla="*/ 3635 h 48019"/>
                  </a:gdLst>
                  <a:ahLst/>
                  <a:cxnLst>
                    <a:cxn ang="0">
                      <a:pos x="connsiteX0" y="connsiteY0"/>
                    </a:cxn>
                    <a:cxn ang="0">
                      <a:pos x="connsiteX1" y="connsiteY1"/>
                    </a:cxn>
                    <a:cxn ang="0">
                      <a:pos x="connsiteX2" y="connsiteY2"/>
                    </a:cxn>
                  </a:cxnLst>
                  <a:rect l="l" t="t" r="r" b="b"/>
                  <a:pathLst>
                    <a:path w="105647" h="48019">
                      <a:moveTo>
                        <a:pt x="0" y="0"/>
                      </a:moveTo>
                      <a:cubicBezTo>
                        <a:pt x="0" y="0"/>
                        <a:pt x="20334" y="48966"/>
                        <a:pt x="58636" y="48006"/>
                      </a:cubicBezTo>
                      <a:cubicBezTo>
                        <a:pt x="96938" y="47046"/>
                        <a:pt x="105647" y="3635"/>
                        <a:pt x="105647" y="3635"/>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7" name="Freeform: Shape 6506">
                  <a:extLst>
                    <a:ext uri="{FF2B5EF4-FFF2-40B4-BE49-F238E27FC236}">
                      <a16:creationId xmlns:a16="http://schemas.microsoft.com/office/drawing/2014/main" id="{7203E87E-A0D4-4D10-A0E7-590B358837D7}"/>
                    </a:ext>
                  </a:extLst>
                </p:cNvPr>
                <p:cNvSpPr/>
                <p:nvPr/>
              </p:nvSpPr>
              <p:spPr>
                <a:xfrm>
                  <a:off x="5442828" y="4296674"/>
                  <a:ext cx="203575" cy="194664"/>
                </a:xfrm>
                <a:custGeom>
                  <a:avLst/>
                  <a:gdLst>
                    <a:gd name="connsiteX0" fmla="*/ 25664 w 203575"/>
                    <a:gd name="connsiteY0" fmla="*/ 194664 h 194664"/>
                    <a:gd name="connsiteX1" fmla="*/ 4679 w 203575"/>
                    <a:gd name="connsiteY1" fmla="*/ 114220 h 194664"/>
                    <a:gd name="connsiteX2" fmla="*/ 84506 w 203575"/>
                    <a:gd name="connsiteY2" fmla="*/ 7921 h 194664"/>
                    <a:gd name="connsiteX3" fmla="*/ 141324 w 203575"/>
                    <a:gd name="connsiteY3" fmla="*/ 0 h 194664"/>
                    <a:gd name="connsiteX4" fmla="*/ 136284 w 203575"/>
                    <a:gd name="connsiteY4" fmla="*/ 16528 h 194664"/>
                    <a:gd name="connsiteX5" fmla="*/ 195263 w 203575"/>
                    <a:gd name="connsiteY5" fmla="*/ 37376 h 194664"/>
                    <a:gd name="connsiteX6" fmla="*/ 180175 w 203575"/>
                    <a:gd name="connsiteY6" fmla="*/ 190584 h 1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75" h="194664">
                      <a:moveTo>
                        <a:pt x="25664" y="194664"/>
                      </a:moveTo>
                      <a:cubicBezTo>
                        <a:pt x="25664" y="194664"/>
                        <a:pt x="13285" y="132942"/>
                        <a:pt x="4679" y="114220"/>
                      </a:cubicBezTo>
                      <a:cubicBezTo>
                        <a:pt x="-3928" y="95498"/>
                        <a:pt x="-11163" y="12070"/>
                        <a:pt x="84506" y="7921"/>
                      </a:cubicBezTo>
                      <a:cubicBezTo>
                        <a:pt x="84506" y="7921"/>
                        <a:pt x="121196" y="12207"/>
                        <a:pt x="141324" y="0"/>
                      </a:cubicBezTo>
                      <a:cubicBezTo>
                        <a:pt x="141324" y="0"/>
                        <a:pt x="141324" y="12207"/>
                        <a:pt x="136284" y="16528"/>
                      </a:cubicBezTo>
                      <a:cubicBezTo>
                        <a:pt x="158240" y="12653"/>
                        <a:pt x="180617" y="20574"/>
                        <a:pt x="195263" y="37376"/>
                      </a:cubicBezTo>
                      <a:cubicBezTo>
                        <a:pt x="221151" y="66145"/>
                        <a:pt x="178118" y="166855"/>
                        <a:pt x="180175" y="19058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8" name="Freeform: Shape 6507">
                  <a:extLst>
                    <a:ext uri="{FF2B5EF4-FFF2-40B4-BE49-F238E27FC236}">
                      <a16:creationId xmlns:a16="http://schemas.microsoft.com/office/drawing/2014/main" id="{198AA8E3-12C0-4868-A095-EB5A235AE75A}"/>
                    </a:ext>
                  </a:extLst>
                </p:cNvPr>
                <p:cNvSpPr/>
                <p:nvPr/>
              </p:nvSpPr>
              <p:spPr>
                <a:xfrm>
                  <a:off x="5466984" y="4375026"/>
                  <a:ext cx="157425" cy="184994"/>
                </a:xfrm>
                <a:custGeom>
                  <a:avLst/>
                  <a:gdLst>
                    <a:gd name="connsiteX0" fmla="*/ 157425 w 157425"/>
                    <a:gd name="connsiteY0" fmla="*/ 30278 h 184994"/>
                    <a:gd name="connsiteX1" fmla="*/ 157425 w 157425"/>
                    <a:gd name="connsiteY1" fmla="*/ 97658 h 184994"/>
                    <a:gd name="connsiteX2" fmla="*/ 150567 w 157425"/>
                    <a:gd name="connsiteY2" fmla="*/ 129685 h 184994"/>
                    <a:gd name="connsiteX3" fmla="*/ 150567 w 157425"/>
                    <a:gd name="connsiteY3" fmla="*/ 129685 h 184994"/>
                    <a:gd name="connsiteX4" fmla="*/ 116072 w 157425"/>
                    <a:gd name="connsiteY4" fmla="*/ 171279 h 184994"/>
                    <a:gd name="connsiteX5" fmla="*/ 78730 w 157425"/>
                    <a:gd name="connsiteY5" fmla="*/ 184995 h 184994"/>
                    <a:gd name="connsiteX6" fmla="*/ 43205 w 157425"/>
                    <a:gd name="connsiteY6" fmla="*/ 171588 h 184994"/>
                    <a:gd name="connsiteX7" fmla="*/ 3360 w 157425"/>
                    <a:gd name="connsiteY7" fmla="*/ 122484 h 184994"/>
                    <a:gd name="connsiteX8" fmla="*/ 3360 w 157425"/>
                    <a:gd name="connsiteY8" fmla="*/ 122176 h 184994"/>
                    <a:gd name="connsiteX9" fmla="*/ 3120 w 157425"/>
                    <a:gd name="connsiteY9" fmla="*/ 121319 h 184994"/>
                    <a:gd name="connsiteX10" fmla="*/ 0 w 157425"/>
                    <a:gd name="connsiteY10" fmla="*/ 101773 h 184994"/>
                    <a:gd name="connsiteX11" fmla="*/ 0 w 157425"/>
                    <a:gd name="connsiteY11" fmla="*/ 30381 h 184994"/>
                    <a:gd name="connsiteX12" fmla="*/ 25889 w 157425"/>
                    <a:gd name="connsiteY12" fmla="*/ 1 h 184994"/>
                    <a:gd name="connsiteX13" fmla="*/ 131742 w 157425"/>
                    <a:gd name="connsiteY13" fmla="*/ 1 h 184994"/>
                    <a:gd name="connsiteX14" fmla="*/ 157425 w 157425"/>
                    <a:gd name="connsiteY14" fmla="*/ 30278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425" h="184994">
                      <a:moveTo>
                        <a:pt x="157425" y="30278"/>
                      </a:moveTo>
                      <a:lnTo>
                        <a:pt x="157425" y="97658"/>
                      </a:lnTo>
                      <a:cubicBezTo>
                        <a:pt x="157391" y="108700"/>
                        <a:pt x="155053" y="119604"/>
                        <a:pt x="150567" y="129685"/>
                      </a:cubicBezTo>
                      <a:lnTo>
                        <a:pt x="150567" y="129685"/>
                      </a:lnTo>
                      <a:cubicBezTo>
                        <a:pt x="143000" y="146384"/>
                        <a:pt x="131087" y="160752"/>
                        <a:pt x="116072" y="171279"/>
                      </a:cubicBezTo>
                      <a:cubicBezTo>
                        <a:pt x="103590" y="180057"/>
                        <a:pt x="90183" y="184995"/>
                        <a:pt x="78730" y="184995"/>
                      </a:cubicBezTo>
                      <a:cubicBezTo>
                        <a:pt x="68751" y="184789"/>
                        <a:pt x="55790" y="179920"/>
                        <a:pt x="43205" y="171588"/>
                      </a:cubicBezTo>
                      <a:cubicBezTo>
                        <a:pt x="26300" y="160409"/>
                        <a:pt x="10218" y="142990"/>
                        <a:pt x="3360" y="122484"/>
                      </a:cubicBezTo>
                      <a:lnTo>
                        <a:pt x="3360" y="122176"/>
                      </a:lnTo>
                      <a:lnTo>
                        <a:pt x="3120" y="121319"/>
                      </a:lnTo>
                      <a:cubicBezTo>
                        <a:pt x="1080" y="115009"/>
                        <a:pt x="27" y="108426"/>
                        <a:pt x="0" y="101773"/>
                      </a:cubicBezTo>
                      <a:lnTo>
                        <a:pt x="0" y="30381"/>
                      </a:lnTo>
                      <a:cubicBezTo>
                        <a:pt x="0" y="13682"/>
                        <a:pt x="11659" y="1"/>
                        <a:pt x="25889" y="1"/>
                      </a:cubicBezTo>
                      <a:lnTo>
                        <a:pt x="131742" y="1"/>
                      </a:lnTo>
                      <a:cubicBezTo>
                        <a:pt x="145767" y="-102"/>
                        <a:pt x="157425" y="13579"/>
                        <a:pt x="157425" y="30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9" name="Freeform: Shape 6508">
                  <a:extLst>
                    <a:ext uri="{FF2B5EF4-FFF2-40B4-BE49-F238E27FC236}">
                      <a16:creationId xmlns:a16="http://schemas.microsoft.com/office/drawing/2014/main" id="{7F08F21B-F989-43D7-A802-ACAEAFDB4393}"/>
                    </a:ext>
                  </a:extLst>
                </p:cNvPr>
                <p:cNvSpPr/>
                <p:nvPr/>
              </p:nvSpPr>
              <p:spPr>
                <a:xfrm>
                  <a:off x="5463384" y="4358807"/>
                  <a:ext cx="159051" cy="84627"/>
                </a:xfrm>
                <a:custGeom>
                  <a:avLst/>
                  <a:gdLst>
                    <a:gd name="connsiteX0" fmla="*/ 3394 w 159051"/>
                    <a:gd name="connsiteY0" fmla="*/ 84628 h 84627"/>
                    <a:gd name="connsiteX1" fmla="*/ 37684 w 159051"/>
                    <a:gd name="connsiteY1" fmla="*/ 35113 h 84627"/>
                    <a:gd name="connsiteX2" fmla="*/ 158522 w 159051"/>
                    <a:gd name="connsiteY2" fmla="*/ 24826 h 84627"/>
                    <a:gd name="connsiteX3" fmla="*/ 3565 w 159051"/>
                    <a:gd name="connsiteY3" fmla="*/ 14025 h 84627"/>
                    <a:gd name="connsiteX4" fmla="*/ 3394 w 159051"/>
                    <a:gd name="connsiteY4" fmla="*/ 84628 h 8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51" h="84627">
                      <a:moveTo>
                        <a:pt x="3394" y="84628"/>
                      </a:moveTo>
                      <a:cubicBezTo>
                        <a:pt x="3394" y="84628"/>
                        <a:pt x="3394" y="41731"/>
                        <a:pt x="37684" y="35113"/>
                      </a:cubicBezTo>
                      <a:cubicBezTo>
                        <a:pt x="71974" y="28495"/>
                        <a:pt x="147721" y="56030"/>
                        <a:pt x="158522" y="24826"/>
                      </a:cubicBezTo>
                      <a:cubicBezTo>
                        <a:pt x="169323" y="-6378"/>
                        <a:pt x="11486" y="-6035"/>
                        <a:pt x="3565" y="14025"/>
                      </a:cubicBezTo>
                      <a:cubicBezTo>
                        <a:pt x="-4356" y="34084"/>
                        <a:pt x="3394" y="84628"/>
                        <a:pt x="3394" y="8462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0" name="Freeform: Shape 6509">
                  <a:extLst>
                    <a:ext uri="{FF2B5EF4-FFF2-40B4-BE49-F238E27FC236}">
                      <a16:creationId xmlns:a16="http://schemas.microsoft.com/office/drawing/2014/main" id="{FD21F972-6F2A-4195-A654-415D23E4F64D}"/>
                    </a:ext>
                  </a:extLst>
                </p:cNvPr>
                <p:cNvSpPr/>
                <p:nvPr/>
              </p:nvSpPr>
              <p:spPr>
                <a:xfrm>
                  <a:off x="5342004" y="5172577"/>
                  <a:ext cx="243108" cy="982621"/>
                </a:xfrm>
                <a:custGeom>
                  <a:avLst/>
                  <a:gdLst>
                    <a:gd name="connsiteX0" fmla="*/ 12543 w 243108"/>
                    <a:gd name="connsiteY0" fmla="*/ 0 h 982621"/>
                    <a:gd name="connsiteX1" fmla="*/ 7193 w 243108"/>
                    <a:gd name="connsiteY1" fmla="*/ 518979 h 982621"/>
                    <a:gd name="connsiteX2" fmla="*/ 7193 w 243108"/>
                    <a:gd name="connsiteY2" fmla="*/ 969927 h 982621"/>
                    <a:gd name="connsiteX3" fmla="*/ 115035 w 243108"/>
                    <a:gd name="connsiteY3" fmla="*/ 969927 h 982621"/>
                    <a:gd name="connsiteX4" fmla="*/ 176174 w 243108"/>
                    <a:gd name="connsiteY4" fmla="*/ 518979 h 982621"/>
                    <a:gd name="connsiteX5" fmla="*/ 243108 w 243108"/>
                    <a:gd name="connsiteY5" fmla="*/ 14402 h 98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108" h="982621">
                      <a:moveTo>
                        <a:pt x="12543" y="0"/>
                      </a:moveTo>
                      <a:cubicBezTo>
                        <a:pt x="12543" y="0"/>
                        <a:pt x="23378" y="330453"/>
                        <a:pt x="7193" y="518979"/>
                      </a:cubicBezTo>
                      <a:cubicBezTo>
                        <a:pt x="-8992" y="707506"/>
                        <a:pt x="7193" y="969927"/>
                        <a:pt x="7193" y="969927"/>
                      </a:cubicBezTo>
                      <a:cubicBezTo>
                        <a:pt x="7193" y="969927"/>
                        <a:pt x="58937" y="998491"/>
                        <a:pt x="115035" y="969927"/>
                      </a:cubicBezTo>
                      <a:cubicBezTo>
                        <a:pt x="115035" y="969927"/>
                        <a:pt x="176551" y="605699"/>
                        <a:pt x="176174" y="518979"/>
                      </a:cubicBezTo>
                      <a:cubicBezTo>
                        <a:pt x="175729" y="426671"/>
                        <a:pt x="243108" y="14402"/>
                        <a:pt x="243108" y="1440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1" name="Freeform: Shape 6510">
                  <a:extLst>
                    <a:ext uri="{FF2B5EF4-FFF2-40B4-BE49-F238E27FC236}">
                      <a16:creationId xmlns:a16="http://schemas.microsoft.com/office/drawing/2014/main" id="{0BEC52A1-0AD6-45CA-BB47-06ADED15E3CA}"/>
                    </a:ext>
                  </a:extLst>
                </p:cNvPr>
                <p:cNvSpPr/>
                <p:nvPr/>
              </p:nvSpPr>
              <p:spPr>
                <a:xfrm>
                  <a:off x="5501342" y="5171857"/>
                  <a:ext cx="243407" cy="983341"/>
                </a:xfrm>
                <a:custGeom>
                  <a:avLst/>
                  <a:gdLst>
                    <a:gd name="connsiteX0" fmla="*/ 235949 w 243407"/>
                    <a:gd name="connsiteY0" fmla="*/ 970647 h 983341"/>
                    <a:gd name="connsiteX1" fmla="*/ 128107 w 243407"/>
                    <a:gd name="connsiteY1" fmla="*/ 970647 h 983341"/>
                    <a:gd name="connsiteX2" fmla="*/ 66968 w 243407"/>
                    <a:gd name="connsiteY2" fmla="*/ 519699 h 983341"/>
                    <a:gd name="connsiteX3" fmla="*/ 41422 w 243407"/>
                    <a:gd name="connsiteY3" fmla="*/ 286527 h 983341"/>
                    <a:gd name="connsiteX4" fmla="*/ 0 w 243407"/>
                    <a:gd name="connsiteY4" fmla="*/ 14985 h 983341"/>
                    <a:gd name="connsiteX5" fmla="*/ 239653 w 243407"/>
                    <a:gd name="connsiteY5" fmla="*/ 0 h 983341"/>
                    <a:gd name="connsiteX6" fmla="*/ 236224 w 243407"/>
                    <a:gd name="connsiteY6" fmla="*/ 519562 h 983341"/>
                    <a:gd name="connsiteX7" fmla="*/ 235949 w 243407"/>
                    <a:gd name="connsiteY7" fmla="*/ 970647 h 9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07" h="983341">
                      <a:moveTo>
                        <a:pt x="235949" y="970647"/>
                      </a:moveTo>
                      <a:cubicBezTo>
                        <a:pt x="235949" y="970647"/>
                        <a:pt x="184206" y="999211"/>
                        <a:pt x="128107" y="970647"/>
                      </a:cubicBezTo>
                      <a:cubicBezTo>
                        <a:pt x="128107" y="970647"/>
                        <a:pt x="66591" y="606384"/>
                        <a:pt x="66968" y="519699"/>
                      </a:cubicBezTo>
                      <a:cubicBezTo>
                        <a:pt x="66968" y="480711"/>
                        <a:pt x="55241" y="384631"/>
                        <a:pt x="41422" y="286527"/>
                      </a:cubicBezTo>
                      <a:cubicBezTo>
                        <a:pt x="22494" y="152522"/>
                        <a:pt x="0" y="14985"/>
                        <a:pt x="0" y="14985"/>
                      </a:cubicBezTo>
                      <a:lnTo>
                        <a:pt x="239653" y="0"/>
                      </a:lnTo>
                      <a:cubicBezTo>
                        <a:pt x="239653" y="0"/>
                        <a:pt x="219902" y="331036"/>
                        <a:pt x="236224" y="519562"/>
                      </a:cubicBezTo>
                      <a:cubicBezTo>
                        <a:pt x="252546" y="708089"/>
                        <a:pt x="235949" y="970647"/>
                        <a:pt x="235949" y="97064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2" name="Freeform: Shape 6511">
                  <a:extLst>
                    <a:ext uri="{FF2B5EF4-FFF2-40B4-BE49-F238E27FC236}">
                      <a16:creationId xmlns:a16="http://schemas.microsoft.com/office/drawing/2014/main" id="{9C2631D8-293D-4E77-8572-804B7C3D2299}"/>
                    </a:ext>
                  </a:extLst>
                </p:cNvPr>
                <p:cNvSpPr/>
                <p:nvPr/>
              </p:nvSpPr>
              <p:spPr>
                <a:xfrm>
                  <a:off x="5343584" y="4619274"/>
                  <a:ext cx="405646" cy="628055"/>
                </a:xfrm>
                <a:custGeom>
                  <a:avLst/>
                  <a:gdLst>
                    <a:gd name="connsiteX0" fmla="*/ 394531 w 405646"/>
                    <a:gd name="connsiteY0" fmla="*/ 608270 h 628055"/>
                    <a:gd name="connsiteX1" fmla="*/ 199078 w 405646"/>
                    <a:gd name="connsiteY1" fmla="*/ 628056 h 628055"/>
                    <a:gd name="connsiteX2" fmla="*/ 79063 w 405646"/>
                    <a:gd name="connsiteY2" fmla="*/ 618866 h 628055"/>
                    <a:gd name="connsiteX3" fmla="*/ 12300 w 405646"/>
                    <a:gd name="connsiteY3" fmla="*/ 608270 h 628055"/>
                    <a:gd name="connsiteX4" fmla="*/ 3796 w 405646"/>
                    <a:gd name="connsiteY4" fmla="*/ 507972 h 628055"/>
                    <a:gd name="connsiteX5" fmla="*/ 8116 w 405646"/>
                    <a:gd name="connsiteY5" fmla="*/ 287864 h 628055"/>
                    <a:gd name="connsiteX6" fmla="*/ 8562 w 405646"/>
                    <a:gd name="connsiteY6" fmla="*/ 259781 h 628055"/>
                    <a:gd name="connsiteX7" fmla="*/ 57391 w 405646"/>
                    <a:gd name="connsiteY7" fmla="*/ 15945 h 628055"/>
                    <a:gd name="connsiteX8" fmla="*/ 137184 w 405646"/>
                    <a:gd name="connsiteY8" fmla="*/ 0 h 628055"/>
                    <a:gd name="connsiteX9" fmla="*/ 201889 w 405646"/>
                    <a:gd name="connsiteY9" fmla="*/ 49103 h 628055"/>
                    <a:gd name="connsiteX10" fmla="*/ 264709 w 405646"/>
                    <a:gd name="connsiteY10" fmla="*/ 1406 h 628055"/>
                    <a:gd name="connsiteX11" fmla="*/ 363155 w 405646"/>
                    <a:gd name="connsiteY11" fmla="*/ 20402 h 628055"/>
                    <a:gd name="connsiteX12" fmla="*/ 380677 w 405646"/>
                    <a:gd name="connsiteY12" fmla="*/ 314954 h 628055"/>
                    <a:gd name="connsiteX13" fmla="*/ 394531 w 405646"/>
                    <a:gd name="connsiteY13" fmla="*/ 608270 h 6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646" h="628055">
                      <a:moveTo>
                        <a:pt x="394531" y="608270"/>
                      </a:moveTo>
                      <a:cubicBezTo>
                        <a:pt x="394531" y="608270"/>
                        <a:pt x="292381" y="628056"/>
                        <a:pt x="199078" y="628056"/>
                      </a:cubicBezTo>
                      <a:cubicBezTo>
                        <a:pt x="158917" y="627576"/>
                        <a:pt x="118829" y="624489"/>
                        <a:pt x="79063" y="618866"/>
                      </a:cubicBezTo>
                      <a:cubicBezTo>
                        <a:pt x="40178" y="613722"/>
                        <a:pt x="12300" y="608270"/>
                        <a:pt x="12300" y="608270"/>
                      </a:cubicBezTo>
                      <a:cubicBezTo>
                        <a:pt x="12300" y="608270"/>
                        <a:pt x="-8274" y="610088"/>
                        <a:pt x="3796" y="507972"/>
                      </a:cubicBezTo>
                      <a:cubicBezTo>
                        <a:pt x="13123" y="430237"/>
                        <a:pt x="10208" y="360079"/>
                        <a:pt x="8116" y="287864"/>
                      </a:cubicBezTo>
                      <a:cubicBezTo>
                        <a:pt x="7876" y="279841"/>
                        <a:pt x="8116" y="270342"/>
                        <a:pt x="8562" y="259781"/>
                      </a:cubicBezTo>
                      <a:cubicBezTo>
                        <a:pt x="12540" y="175599"/>
                        <a:pt x="37983" y="24072"/>
                        <a:pt x="57391" y="15945"/>
                      </a:cubicBezTo>
                      <a:cubicBezTo>
                        <a:pt x="57391" y="15945"/>
                        <a:pt x="86229" y="5212"/>
                        <a:pt x="137184" y="0"/>
                      </a:cubicBezTo>
                      <a:cubicBezTo>
                        <a:pt x="137184" y="995"/>
                        <a:pt x="166776" y="44234"/>
                        <a:pt x="201889" y="49103"/>
                      </a:cubicBezTo>
                      <a:cubicBezTo>
                        <a:pt x="223698" y="40462"/>
                        <a:pt x="240843" y="33090"/>
                        <a:pt x="264709" y="1406"/>
                      </a:cubicBezTo>
                      <a:cubicBezTo>
                        <a:pt x="297946" y="5315"/>
                        <a:pt x="330851" y="11659"/>
                        <a:pt x="363155" y="20402"/>
                      </a:cubicBezTo>
                      <a:cubicBezTo>
                        <a:pt x="363155" y="20402"/>
                        <a:pt x="366824" y="36450"/>
                        <a:pt x="380677" y="314954"/>
                      </a:cubicBezTo>
                      <a:cubicBezTo>
                        <a:pt x="386301" y="425265"/>
                        <a:pt x="423951" y="608648"/>
                        <a:pt x="394531" y="608270"/>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3" name="Freeform: Shape 6512">
                  <a:extLst>
                    <a:ext uri="{FF2B5EF4-FFF2-40B4-BE49-F238E27FC236}">
                      <a16:creationId xmlns:a16="http://schemas.microsoft.com/office/drawing/2014/main" id="{F4C2B66E-4F6C-4EB4-A68E-779295655DBE}"/>
                    </a:ext>
                  </a:extLst>
                </p:cNvPr>
                <p:cNvSpPr/>
                <p:nvPr/>
              </p:nvSpPr>
              <p:spPr>
                <a:xfrm>
                  <a:off x="5542765" y="5343582"/>
                  <a:ext cx="64261" cy="347974"/>
                </a:xfrm>
                <a:custGeom>
                  <a:avLst/>
                  <a:gdLst>
                    <a:gd name="connsiteX0" fmla="*/ 25546 w 64261"/>
                    <a:gd name="connsiteY0" fmla="*/ 347975 h 347974"/>
                    <a:gd name="connsiteX1" fmla="*/ 0 w 64261"/>
                    <a:gd name="connsiteY1" fmla="*/ 114803 h 347974"/>
                    <a:gd name="connsiteX2" fmla="*/ 49309 w 64261"/>
                    <a:gd name="connsiteY2" fmla="*/ 0 h 347974"/>
                    <a:gd name="connsiteX3" fmla="*/ 25546 w 64261"/>
                    <a:gd name="connsiteY3" fmla="*/ 347975 h 347974"/>
                  </a:gdLst>
                  <a:ahLst/>
                  <a:cxnLst>
                    <a:cxn ang="0">
                      <a:pos x="connsiteX0" y="connsiteY0"/>
                    </a:cxn>
                    <a:cxn ang="0">
                      <a:pos x="connsiteX1" y="connsiteY1"/>
                    </a:cxn>
                    <a:cxn ang="0">
                      <a:pos x="connsiteX2" y="connsiteY2"/>
                    </a:cxn>
                    <a:cxn ang="0">
                      <a:pos x="connsiteX3" y="connsiteY3"/>
                    </a:cxn>
                  </a:cxnLst>
                  <a:rect l="l" t="t" r="r" b="b"/>
                  <a:pathLst>
                    <a:path w="64261" h="347974">
                      <a:moveTo>
                        <a:pt x="25546" y="347975"/>
                      </a:moveTo>
                      <a:cubicBezTo>
                        <a:pt x="25546" y="308987"/>
                        <a:pt x="13819" y="212907"/>
                        <a:pt x="0" y="114803"/>
                      </a:cubicBezTo>
                      <a:cubicBezTo>
                        <a:pt x="14333" y="56304"/>
                        <a:pt x="49309" y="0"/>
                        <a:pt x="49309" y="0"/>
                      </a:cubicBezTo>
                      <a:cubicBezTo>
                        <a:pt x="93543" y="124198"/>
                        <a:pt x="25546" y="347975"/>
                        <a:pt x="25546" y="34797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4" name="Freeform: Shape 6513">
                  <a:extLst>
                    <a:ext uri="{FF2B5EF4-FFF2-40B4-BE49-F238E27FC236}">
                      <a16:creationId xmlns:a16="http://schemas.microsoft.com/office/drawing/2014/main" id="{BC547330-E9CC-4767-91DD-86912B8CD6EE}"/>
                    </a:ext>
                  </a:extLst>
                </p:cNvPr>
                <p:cNvSpPr/>
                <p:nvPr/>
              </p:nvSpPr>
              <p:spPr>
                <a:xfrm>
                  <a:off x="5133411" y="4633470"/>
                  <a:ext cx="273051" cy="561464"/>
                </a:xfrm>
                <a:custGeom>
                  <a:avLst/>
                  <a:gdLst>
                    <a:gd name="connsiteX0" fmla="*/ 124027 w 273051"/>
                    <a:gd name="connsiteY0" fmla="*/ 333264 h 561464"/>
                    <a:gd name="connsiteX1" fmla="*/ 142612 w 273051"/>
                    <a:gd name="connsiteY1" fmla="*/ 383808 h 561464"/>
                    <a:gd name="connsiteX2" fmla="*/ 211192 w 273051"/>
                    <a:gd name="connsiteY2" fmla="*/ 523437 h 561464"/>
                    <a:gd name="connsiteX3" fmla="*/ 198196 w 273051"/>
                    <a:gd name="connsiteY3" fmla="*/ 561464 h 561464"/>
                    <a:gd name="connsiteX4" fmla="*/ 50166 w 273051"/>
                    <a:gd name="connsiteY4" fmla="*/ 419915 h 561464"/>
                    <a:gd name="connsiteX5" fmla="*/ 0 w 273051"/>
                    <a:gd name="connsiteY5" fmla="*/ 338271 h 561464"/>
                    <a:gd name="connsiteX6" fmla="*/ 273051 w 273051"/>
                    <a:gd name="connsiteY6" fmla="*/ 0 h 561464"/>
                    <a:gd name="connsiteX7" fmla="*/ 259644 w 273051"/>
                    <a:gd name="connsiteY7" fmla="*/ 215581 h 561464"/>
                    <a:gd name="connsiteX8" fmla="*/ 124027 w 273051"/>
                    <a:gd name="connsiteY8" fmla="*/ 333264 h 56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51" h="561464">
                      <a:moveTo>
                        <a:pt x="124027" y="333264"/>
                      </a:moveTo>
                      <a:cubicBezTo>
                        <a:pt x="121592" y="335288"/>
                        <a:pt x="130096" y="356376"/>
                        <a:pt x="142612" y="383808"/>
                      </a:cubicBezTo>
                      <a:cubicBezTo>
                        <a:pt x="168364" y="440181"/>
                        <a:pt x="211192" y="523437"/>
                        <a:pt x="211192" y="523437"/>
                      </a:cubicBezTo>
                      <a:cubicBezTo>
                        <a:pt x="207900" y="536433"/>
                        <a:pt x="203552" y="549154"/>
                        <a:pt x="198196" y="561464"/>
                      </a:cubicBezTo>
                      <a:cubicBezTo>
                        <a:pt x="126187" y="504920"/>
                        <a:pt x="79793" y="456811"/>
                        <a:pt x="50166" y="419915"/>
                      </a:cubicBezTo>
                      <a:cubicBezTo>
                        <a:pt x="8538" y="368000"/>
                        <a:pt x="0" y="338271"/>
                        <a:pt x="0" y="338271"/>
                      </a:cubicBezTo>
                      <a:cubicBezTo>
                        <a:pt x="160271" y="12036"/>
                        <a:pt x="273051" y="0"/>
                        <a:pt x="273051" y="0"/>
                      </a:cubicBezTo>
                      <a:lnTo>
                        <a:pt x="259644" y="215581"/>
                      </a:lnTo>
                      <a:cubicBezTo>
                        <a:pt x="259644" y="215581"/>
                        <a:pt x="131433" y="327092"/>
                        <a:pt x="124027" y="3332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5" name="Freeform: Shape 6514">
                  <a:extLst>
                    <a:ext uri="{FF2B5EF4-FFF2-40B4-BE49-F238E27FC236}">
                      <a16:creationId xmlns:a16="http://schemas.microsoft.com/office/drawing/2014/main" id="{1E3CCBCB-F4BF-4B66-ABE8-BA028A9A369F}"/>
                    </a:ext>
                  </a:extLst>
                </p:cNvPr>
                <p:cNvSpPr/>
                <p:nvPr/>
              </p:nvSpPr>
              <p:spPr>
                <a:xfrm>
                  <a:off x="5330043" y="5139076"/>
                  <a:ext cx="74694" cy="59119"/>
                </a:xfrm>
                <a:custGeom>
                  <a:avLst/>
                  <a:gdLst>
                    <a:gd name="connsiteX0" fmla="*/ 5987 w 74694"/>
                    <a:gd name="connsiteY0" fmla="*/ 21945 h 59119"/>
                    <a:gd name="connsiteX1" fmla="*/ 60646 w 74694"/>
                    <a:gd name="connsiteY1" fmla="*/ 6138 h 59119"/>
                    <a:gd name="connsiteX2" fmla="*/ 67126 w 74694"/>
                    <a:gd name="connsiteY2" fmla="*/ 55755 h 59119"/>
                    <a:gd name="connsiteX3" fmla="*/ 25978 w 74694"/>
                    <a:gd name="connsiteY3" fmla="*/ 47834 h 59119"/>
                    <a:gd name="connsiteX4" fmla="*/ 1393 w 74694"/>
                    <a:gd name="connsiteY4" fmla="*/ 55858 h 59119"/>
                    <a:gd name="connsiteX5" fmla="*/ 5987 w 74694"/>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94" h="59119">
                      <a:moveTo>
                        <a:pt x="5987" y="21945"/>
                      </a:moveTo>
                      <a:cubicBezTo>
                        <a:pt x="5987" y="21945"/>
                        <a:pt x="44804" y="-14025"/>
                        <a:pt x="60646" y="6138"/>
                      </a:cubicBezTo>
                      <a:cubicBezTo>
                        <a:pt x="76488" y="26300"/>
                        <a:pt x="79334" y="57915"/>
                        <a:pt x="67126" y="55755"/>
                      </a:cubicBezTo>
                      <a:cubicBezTo>
                        <a:pt x="54919" y="53595"/>
                        <a:pt x="29716" y="42039"/>
                        <a:pt x="25978" y="47834"/>
                      </a:cubicBezTo>
                      <a:cubicBezTo>
                        <a:pt x="22241" y="53629"/>
                        <a:pt x="6262" y="64602"/>
                        <a:pt x="1393" y="55858"/>
                      </a:cubicBezTo>
                      <a:cubicBezTo>
                        <a:pt x="-3477" y="47114"/>
                        <a:pt x="5987" y="21945"/>
                        <a:pt x="5987"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6" name="Freeform: Shape 6515">
                  <a:extLst>
                    <a:ext uri="{FF2B5EF4-FFF2-40B4-BE49-F238E27FC236}">
                      <a16:creationId xmlns:a16="http://schemas.microsoft.com/office/drawing/2014/main" id="{2ED53003-FA19-4CC9-B3CB-7FA5525EA051}"/>
                    </a:ext>
                  </a:extLst>
                </p:cNvPr>
                <p:cNvSpPr/>
                <p:nvPr/>
              </p:nvSpPr>
              <p:spPr>
                <a:xfrm>
                  <a:off x="5183543" y="5017278"/>
                  <a:ext cx="161025" cy="177656"/>
                </a:xfrm>
                <a:custGeom>
                  <a:avLst/>
                  <a:gdLst>
                    <a:gd name="connsiteX0" fmla="*/ 161026 w 161025"/>
                    <a:gd name="connsiteY0" fmla="*/ 139629 h 177656"/>
                    <a:gd name="connsiteX1" fmla="*/ 148030 w 161025"/>
                    <a:gd name="connsiteY1" fmla="*/ 177657 h 177656"/>
                    <a:gd name="connsiteX2" fmla="*/ 0 w 161025"/>
                    <a:gd name="connsiteY2" fmla="*/ 36107 h 177656"/>
                    <a:gd name="connsiteX3" fmla="*/ 92583 w 161025"/>
                    <a:gd name="connsiteY3" fmla="*/ 0 h 177656"/>
                    <a:gd name="connsiteX4" fmla="*/ 161026 w 161025"/>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5" h="177656">
                      <a:moveTo>
                        <a:pt x="161026" y="139629"/>
                      </a:moveTo>
                      <a:cubicBezTo>
                        <a:pt x="157734" y="152625"/>
                        <a:pt x="153386" y="165347"/>
                        <a:pt x="148030" y="177657"/>
                      </a:cubicBezTo>
                      <a:cubicBezTo>
                        <a:pt x="76021" y="121113"/>
                        <a:pt x="29626" y="73004"/>
                        <a:pt x="0" y="36107"/>
                      </a:cubicBezTo>
                      <a:cubicBezTo>
                        <a:pt x="22357" y="34427"/>
                        <a:pt x="54864" y="26438"/>
                        <a:pt x="92583" y="0"/>
                      </a:cubicBezTo>
                      <a:cubicBezTo>
                        <a:pt x="118232" y="56373"/>
                        <a:pt x="161026" y="139629"/>
                        <a:pt x="161026"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7" name="Freeform: Shape 6516">
                  <a:extLst>
                    <a:ext uri="{FF2B5EF4-FFF2-40B4-BE49-F238E27FC236}">
                      <a16:creationId xmlns:a16="http://schemas.microsoft.com/office/drawing/2014/main" id="{B6082BC8-1B96-41E9-8772-41A49C2B2025}"/>
                    </a:ext>
                  </a:extLst>
                </p:cNvPr>
                <p:cNvSpPr/>
                <p:nvPr/>
              </p:nvSpPr>
              <p:spPr>
                <a:xfrm>
                  <a:off x="5695869" y="4636659"/>
                  <a:ext cx="267702" cy="558275"/>
                </a:xfrm>
                <a:custGeom>
                  <a:avLst/>
                  <a:gdLst>
                    <a:gd name="connsiteX0" fmla="*/ 267702 w 267702"/>
                    <a:gd name="connsiteY0" fmla="*/ 335082 h 558275"/>
                    <a:gd name="connsiteX1" fmla="*/ 217501 w 267702"/>
                    <a:gd name="connsiteY1" fmla="*/ 416726 h 558275"/>
                    <a:gd name="connsiteX2" fmla="*/ 69506 w 267702"/>
                    <a:gd name="connsiteY2" fmla="*/ 558276 h 558275"/>
                    <a:gd name="connsiteX3" fmla="*/ 56510 w 267702"/>
                    <a:gd name="connsiteY3" fmla="*/ 520248 h 558275"/>
                    <a:gd name="connsiteX4" fmla="*/ 125090 w 267702"/>
                    <a:gd name="connsiteY4" fmla="*/ 380619 h 558275"/>
                    <a:gd name="connsiteX5" fmla="*/ 143675 w 267702"/>
                    <a:gd name="connsiteY5" fmla="*/ 330076 h 558275"/>
                    <a:gd name="connsiteX6" fmla="*/ 24620 w 267702"/>
                    <a:gd name="connsiteY6" fmla="*/ 226863 h 558275"/>
                    <a:gd name="connsiteX7" fmla="*/ 7990 w 267702"/>
                    <a:gd name="connsiteY7" fmla="*/ 212392 h 558275"/>
                    <a:gd name="connsiteX8" fmla="*/ 0 w 267702"/>
                    <a:gd name="connsiteY8" fmla="*/ 0 h 558275"/>
                    <a:gd name="connsiteX9" fmla="*/ 267702 w 267702"/>
                    <a:gd name="connsiteY9" fmla="*/ 335082 h 55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702" h="558275">
                      <a:moveTo>
                        <a:pt x="267702" y="335082"/>
                      </a:moveTo>
                      <a:cubicBezTo>
                        <a:pt x="267702" y="335082"/>
                        <a:pt x="259164" y="364811"/>
                        <a:pt x="217501" y="416726"/>
                      </a:cubicBezTo>
                      <a:cubicBezTo>
                        <a:pt x="187875" y="453623"/>
                        <a:pt x="141481" y="501732"/>
                        <a:pt x="69506" y="558276"/>
                      </a:cubicBezTo>
                      <a:cubicBezTo>
                        <a:pt x="64129" y="545966"/>
                        <a:pt x="59785" y="533278"/>
                        <a:pt x="56510" y="520248"/>
                      </a:cubicBezTo>
                      <a:cubicBezTo>
                        <a:pt x="56510" y="520248"/>
                        <a:pt x="99304" y="436992"/>
                        <a:pt x="125090" y="380619"/>
                      </a:cubicBezTo>
                      <a:cubicBezTo>
                        <a:pt x="137606" y="353187"/>
                        <a:pt x="146110" y="332099"/>
                        <a:pt x="143675" y="330076"/>
                      </a:cubicBezTo>
                      <a:cubicBezTo>
                        <a:pt x="137914" y="325310"/>
                        <a:pt x="59562" y="257209"/>
                        <a:pt x="24620" y="226863"/>
                      </a:cubicBezTo>
                      <a:lnTo>
                        <a:pt x="7990" y="212392"/>
                      </a:lnTo>
                      <a:lnTo>
                        <a:pt x="0" y="0"/>
                      </a:lnTo>
                      <a:cubicBezTo>
                        <a:pt x="0" y="0"/>
                        <a:pt x="107431" y="8847"/>
                        <a:pt x="267702" y="335082"/>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8" name="Freeform: Shape 6517">
                  <a:extLst>
                    <a:ext uri="{FF2B5EF4-FFF2-40B4-BE49-F238E27FC236}">
                      <a16:creationId xmlns:a16="http://schemas.microsoft.com/office/drawing/2014/main" id="{0DA6AE9E-B864-4D0A-9BBE-677CE8E8E1D8}"/>
                    </a:ext>
                  </a:extLst>
                </p:cNvPr>
                <p:cNvSpPr/>
                <p:nvPr/>
              </p:nvSpPr>
              <p:spPr>
                <a:xfrm>
                  <a:off x="5692207" y="5139076"/>
                  <a:ext cx="74589" cy="59119"/>
                </a:xfrm>
                <a:custGeom>
                  <a:avLst/>
                  <a:gdLst>
                    <a:gd name="connsiteX0" fmla="*/ 68711 w 74589"/>
                    <a:gd name="connsiteY0" fmla="*/ 21945 h 59119"/>
                    <a:gd name="connsiteX1" fmla="*/ 14053 w 74589"/>
                    <a:gd name="connsiteY1" fmla="*/ 6138 h 59119"/>
                    <a:gd name="connsiteX2" fmla="*/ 7572 w 74589"/>
                    <a:gd name="connsiteY2" fmla="*/ 55755 h 59119"/>
                    <a:gd name="connsiteX3" fmla="*/ 48548 w 74589"/>
                    <a:gd name="connsiteY3" fmla="*/ 47834 h 59119"/>
                    <a:gd name="connsiteX4" fmla="*/ 73169 w 74589"/>
                    <a:gd name="connsiteY4" fmla="*/ 55858 h 59119"/>
                    <a:gd name="connsiteX5" fmla="*/ 68711 w 74589"/>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89" h="59119">
                      <a:moveTo>
                        <a:pt x="68711" y="21945"/>
                      </a:moveTo>
                      <a:cubicBezTo>
                        <a:pt x="68711" y="21945"/>
                        <a:pt x="29860" y="-14025"/>
                        <a:pt x="14053" y="6138"/>
                      </a:cubicBezTo>
                      <a:cubicBezTo>
                        <a:pt x="-1755" y="26300"/>
                        <a:pt x="-4670" y="57915"/>
                        <a:pt x="7572" y="55755"/>
                      </a:cubicBezTo>
                      <a:cubicBezTo>
                        <a:pt x="19813" y="53595"/>
                        <a:pt x="44948" y="42039"/>
                        <a:pt x="48548" y="47834"/>
                      </a:cubicBezTo>
                      <a:cubicBezTo>
                        <a:pt x="52149" y="53629"/>
                        <a:pt x="68265" y="64602"/>
                        <a:pt x="73169" y="55858"/>
                      </a:cubicBezTo>
                      <a:cubicBezTo>
                        <a:pt x="78072" y="47114"/>
                        <a:pt x="68711" y="21945"/>
                        <a:pt x="68711"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9" name="Freeform: Shape 6518">
                  <a:extLst>
                    <a:ext uri="{FF2B5EF4-FFF2-40B4-BE49-F238E27FC236}">
                      <a16:creationId xmlns:a16="http://schemas.microsoft.com/office/drawing/2014/main" id="{480AA98C-1060-4BEE-8790-6D04267888A1}"/>
                    </a:ext>
                  </a:extLst>
                </p:cNvPr>
                <p:cNvSpPr/>
                <p:nvPr/>
              </p:nvSpPr>
              <p:spPr>
                <a:xfrm>
                  <a:off x="5752379" y="5017278"/>
                  <a:ext cx="160991" cy="177656"/>
                </a:xfrm>
                <a:custGeom>
                  <a:avLst/>
                  <a:gdLst>
                    <a:gd name="connsiteX0" fmla="*/ 0 w 160991"/>
                    <a:gd name="connsiteY0" fmla="*/ 139629 h 177656"/>
                    <a:gd name="connsiteX1" fmla="*/ 12962 w 160991"/>
                    <a:gd name="connsiteY1" fmla="*/ 177657 h 177656"/>
                    <a:gd name="connsiteX2" fmla="*/ 160992 w 160991"/>
                    <a:gd name="connsiteY2" fmla="*/ 36107 h 177656"/>
                    <a:gd name="connsiteX3" fmla="*/ 68409 w 160991"/>
                    <a:gd name="connsiteY3" fmla="*/ 0 h 177656"/>
                    <a:gd name="connsiteX4" fmla="*/ 0 w 160991"/>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91" h="177656">
                      <a:moveTo>
                        <a:pt x="0" y="139629"/>
                      </a:moveTo>
                      <a:cubicBezTo>
                        <a:pt x="3275" y="152625"/>
                        <a:pt x="7609" y="165347"/>
                        <a:pt x="12962" y="177657"/>
                      </a:cubicBezTo>
                      <a:cubicBezTo>
                        <a:pt x="84971" y="121113"/>
                        <a:pt x="131365" y="73004"/>
                        <a:pt x="160992" y="36107"/>
                      </a:cubicBezTo>
                      <a:cubicBezTo>
                        <a:pt x="138669" y="34427"/>
                        <a:pt x="106128" y="26438"/>
                        <a:pt x="68409" y="0"/>
                      </a:cubicBezTo>
                      <a:cubicBezTo>
                        <a:pt x="42760" y="56373"/>
                        <a:pt x="0" y="139629"/>
                        <a:pt x="0"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10" name="Rectangle 9">
                <a:extLst>
                  <a:ext uri="{FF2B5EF4-FFF2-40B4-BE49-F238E27FC236}">
                    <a16:creationId xmlns:a16="http://schemas.microsoft.com/office/drawing/2014/main" id="{4B9083F7-A29B-4E89-8505-92C376A536C3}"/>
                  </a:ext>
                </a:extLst>
              </p:cNvPr>
              <p:cNvSpPr/>
              <p:nvPr/>
            </p:nvSpPr>
            <p:spPr>
              <a:xfrm>
                <a:off x="4862644" y="2618714"/>
                <a:ext cx="2145199" cy="11061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accent4"/>
                    </a:solidFill>
                  </a:rPr>
                  <a:t>Addressing Diversity </a:t>
                </a:r>
              </a:p>
              <a:p>
                <a:pPr algn="ctr"/>
                <a:r>
                  <a:rPr lang="en-US" sz="2400" b="1" dirty="0">
                    <a:solidFill>
                      <a:schemeClr val="accent4"/>
                    </a:solidFill>
                  </a:rPr>
                  <a:t>and Inclusion</a:t>
                </a:r>
              </a:p>
            </p:txBody>
          </p:sp>
        </p:grpSp>
        <p:sp>
          <p:nvSpPr>
            <p:cNvPr id="8" name="Rectangle 7">
              <a:extLst>
                <a:ext uri="{FF2B5EF4-FFF2-40B4-BE49-F238E27FC236}">
                  <a16:creationId xmlns:a16="http://schemas.microsoft.com/office/drawing/2014/main" id="{FC09F99B-4423-4F3E-B655-14ACE051C854}"/>
                </a:ext>
              </a:extLst>
            </p:cNvPr>
            <p:cNvSpPr/>
            <p:nvPr/>
          </p:nvSpPr>
          <p:spPr>
            <a:xfrm>
              <a:off x="5527853" y="3819737"/>
              <a:ext cx="580571"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3" name="Group 2">
            <a:extLst>
              <a:ext uri="{FF2B5EF4-FFF2-40B4-BE49-F238E27FC236}">
                <a16:creationId xmlns:a16="http://schemas.microsoft.com/office/drawing/2014/main" id="{C74FE798-CA38-45BB-8B97-DA3D9CDCED83}"/>
              </a:ext>
            </a:extLst>
          </p:cNvPr>
          <p:cNvGrpSpPr/>
          <p:nvPr/>
        </p:nvGrpSpPr>
        <p:grpSpPr>
          <a:xfrm>
            <a:off x="7115824" y="1151522"/>
            <a:ext cx="4058730" cy="4533673"/>
            <a:chOff x="7243466" y="2353105"/>
            <a:chExt cx="4058730" cy="4533673"/>
          </a:xfrm>
        </p:grpSpPr>
        <p:sp>
          <p:nvSpPr>
            <p:cNvPr id="4" name="TextBox 472">
              <a:extLst>
                <a:ext uri="{FF2B5EF4-FFF2-40B4-BE49-F238E27FC236}">
                  <a16:creationId xmlns:a16="http://schemas.microsoft.com/office/drawing/2014/main" id="{C7B3E805-4ADC-4CD6-87C5-98FF892EF1D8}"/>
                </a:ext>
              </a:extLst>
            </p:cNvPr>
            <p:cNvSpPr txBox="1"/>
            <p:nvPr/>
          </p:nvSpPr>
          <p:spPr>
            <a:xfrm>
              <a:off x="7524127" y="2353105"/>
              <a:ext cx="3778069" cy="70968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000" b="1" i="0" dirty="0">
                  <a:solidFill>
                    <a:srgbClr val="263238"/>
                  </a:solidFill>
                  <a:effectLst/>
                  <a:cs typeface="Arial" panose="020B0604020202020204" pitchFamily="34" charset="0"/>
                </a:rPr>
                <a:t>HRM's Role in Addressing Diversity and Inclusion</a:t>
              </a:r>
            </a:p>
          </p:txBody>
        </p:sp>
        <p:sp>
          <p:nvSpPr>
            <p:cNvPr id="6" name="TextBox 474">
              <a:extLst>
                <a:ext uri="{FF2B5EF4-FFF2-40B4-BE49-F238E27FC236}">
                  <a16:creationId xmlns:a16="http://schemas.microsoft.com/office/drawing/2014/main" id="{032CA8BD-623C-4A6F-81D0-1EE07D25EBCD}"/>
                </a:ext>
              </a:extLst>
            </p:cNvPr>
            <p:cNvSpPr txBox="1"/>
            <p:nvPr/>
          </p:nvSpPr>
          <p:spPr>
            <a:xfrm>
              <a:off x="7243466" y="3359146"/>
              <a:ext cx="3956673" cy="3527632"/>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Developing and implementing policies and programs that promote diversity and inclusion, such as diversity training and mentoring programs.</a:t>
              </a:r>
            </a:p>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Ensuring that recruitment and selection processes are fair and unbiased, including avoiding discrimination based on age, gender, race, ethnicity, religion, sexual orientation, or disability status.</a:t>
              </a:r>
            </a:p>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Creating a culture of inclusion by encouraging open communication, respect, and understanding among employees.</a:t>
              </a:r>
            </a:p>
          </p:txBody>
        </p:sp>
      </p:grpSp>
    </p:spTree>
    <p:extLst>
      <p:ext uri="{BB962C8B-B14F-4D97-AF65-F5344CB8AC3E}">
        <p14:creationId xmlns:p14="http://schemas.microsoft.com/office/powerpoint/2010/main" val="1802631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79901-FFFF-47A9-927E-64419CE6C8A3}"/>
              </a:ext>
            </a:extLst>
          </p:cNvPr>
          <p:cNvGrpSpPr/>
          <p:nvPr/>
        </p:nvGrpSpPr>
        <p:grpSpPr>
          <a:xfrm>
            <a:off x="995485" y="240208"/>
            <a:ext cx="6079673" cy="6377583"/>
            <a:chOff x="3056162" y="240207"/>
            <a:chExt cx="6079673" cy="6377583"/>
          </a:xfrm>
        </p:grpSpPr>
        <p:grpSp>
          <p:nvGrpSpPr>
            <p:cNvPr id="7" name="Group 6">
              <a:extLst>
                <a:ext uri="{FF2B5EF4-FFF2-40B4-BE49-F238E27FC236}">
                  <a16:creationId xmlns:a16="http://schemas.microsoft.com/office/drawing/2014/main" id="{E900ACED-C7C7-42D8-8A97-0953A08755EC}"/>
                </a:ext>
              </a:extLst>
            </p:cNvPr>
            <p:cNvGrpSpPr/>
            <p:nvPr/>
          </p:nvGrpSpPr>
          <p:grpSpPr>
            <a:xfrm>
              <a:off x="3056162" y="240207"/>
              <a:ext cx="6079673" cy="6377583"/>
              <a:chOff x="3422134" y="516698"/>
              <a:chExt cx="5602848" cy="5877392"/>
            </a:xfrm>
          </p:grpSpPr>
          <p:grpSp>
            <p:nvGrpSpPr>
              <p:cNvPr id="9" name="Graphic 18">
                <a:extLst>
                  <a:ext uri="{FF2B5EF4-FFF2-40B4-BE49-F238E27FC236}">
                    <a16:creationId xmlns:a16="http://schemas.microsoft.com/office/drawing/2014/main" id="{A5357550-9DDA-43B6-9A07-A5880408FA8B}"/>
                  </a:ext>
                </a:extLst>
              </p:cNvPr>
              <p:cNvGrpSpPr/>
              <p:nvPr/>
            </p:nvGrpSpPr>
            <p:grpSpPr>
              <a:xfrm>
                <a:off x="3422134" y="516698"/>
                <a:ext cx="5602848" cy="5877392"/>
                <a:chOff x="3422134" y="516698"/>
                <a:chExt cx="5602848" cy="5877392"/>
              </a:xfrm>
            </p:grpSpPr>
            <p:sp>
              <p:nvSpPr>
                <p:cNvPr id="11" name="Freeform: Shape 10">
                  <a:extLst>
                    <a:ext uri="{FF2B5EF4-FFF2-40B4-BE49-F238E27FC236}">
                      <a16:creationId xmlns:a16="http://schemas.microsoft.com/office/drawing/2014/main" id="{F18E66A1-C12B-418A-8AB1-F79CBA55BC0B}"/>
                    </a:ext>
                  </a:extLst>
                </p:cNvPr>
                <p:cNvSpPr/>
                <p:nvPr/>
              </p:nvSpPr>
              <p:spPr>
                <a:xfrm>
                  <a:off x="8050049" y="2246509"/>
                  <a:ext cx="67791" cy="324589"/>
                </a:xfrm>
                <a:custGeom>
                  <a:avLst/>
                  <a:gdLst>
                    <a:gd name="connsiteX0" fmla="*/ 1886 w 67791"/>
                    <a:gd name="connsiteY0" fmla="*/ 324589 h 324589"/>
                    <a:gd name="connsiteX1" fmla="*/ 0 w 67791"/>
                    <a:gd name="connsiteY1" fmla="*/ 324246 h 324589"/>
                    <a:gd name="connsiteX2" fmla="*/ 59391 w 67791"/>
                    <a:gd name="connsiteY2" fmla="*/ 2332 h 324589"/>
                    <a:gd name="connsiteX3" fmla="*/ 67791 w 67791"/>
                    <a:gd name="connsiteY3" fmla="*/ 0 h 324589"/>
                    <a:gd name="connsiteX4" fmla="*/ 1886 w 67791"/>
                    <a:gd name="connsiteY4" fmla="*/ 324589 h 32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91" h="324589">
                      <a:moveTo>
                        <a:pt x="1886" y="324589"/>
                      </a:moveTo>
                      <a:lnTo>
                        <a:pt x="0" y="324246"/>
                      </a:lnTo>
                      <a:lnTo>
                        <a:pt x="59391" y="2332"/>
                      </a:lnTo>
                      <a:lnTo>
                        <a:pt x="67791" y="0"/>
                      </a:lnTo>
                      <a:lnTo>
                        <a:pt x="1886" y="324589"/>
                      </a:ln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 name="Freeform: Shape 11">
                  <a:extLst>
                    <a:ext uri="{FF2B5EF4-FFF2-40B4-BE49-F238E27FC236}">
                      <a16:creationId xmlns:a16="http://schemas.microsoft.com/office/drawing/2014/main" id="{16C34FFD-E075-4A9D-BC89-55E87EA2D75A}"/>
                    </a:ext>
                  </a:extLst>
                </p:cNvPr>
                <p:cNvSpPr/>
                <p:nvPr/>
              </p:nvSpPr>
              <p:spPr>
                <a:xfrm>
                  <a:off x="8199485" y="2235137"/>
                  <a:ext cx="175466" cy="197875"/>
                </a:xfrm>
                <a:custGeom>
                  <a:avLst/>
                  <a:gdLst>
                    <a:gd name="connsiteX0" fmla="*/ 0 w 175466"/>
                    <a:gd name="connsiteY0" fmla="*/ 5749 h 197875"/>
                    <a:gd name="connsiteX1" fmla="*/ 86925 w 175466"/>
                    <a:gd name="connsiteY1" fmla="*/ 9692 h 197875"/>
                    <a:gd name="connsiteX2" fmla="*/ 175462 w 175466"/>
                    <a:gd name="connsiteY2" fmla="*/ 193589 h 197875"/>
                    <a:gd name="connsiteX3" fmla="*/ 139149 w 175466"/>
                    <a:gd name="connsiteY3" fmla="*/ 190812 h 197875"/>
                    <a:gd name="connsiteX4" fmla="*/ 0 w 175466"/>
                    <a:gd name="connsiteY4" fmla="*/ 5749 h 19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66" h="197875">
                      <a:moveTo>
                        <a:pt x="0" y="5749"/>
                      </a:moveTo>
                      <a:cubicBezTo>
                        <a:pt x="0" y="5749"/>
                        <a:pt x="63711" y="-9510"/>
                        <a:pt x="86925" y="9692"/>
                      </a:cubicBezTo>
                      <a:cubicBezTo>
                        <a:pt x="115352" y="33215"/>
                        <a:pt x="176079" y="176582"/>
                        <a:pt x="175462" y="193589"/>
                      </a:cubicBezTo>
                      <a:cubicBezTo>
                        <a:pt x="175188" y="200070"/>
                        <a:pt x="148784" y="199247"/>
                        <a:pt x="139149" y="190812"/>
                      </a:cubicBezTo>
                      <a:cubicBezTo>
                        <a:pt x="91074" y="148772"/>
                        <a:pt x="18277" y="38667"/>
                        <a:pt x="0" y="574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 name="Freeform: Shape 12">
                  <a:extLst>
                    <a:ext uri="{FF2B5EF4-FFF2-40B4-BE49-F238E27FC236}">
                      <a16:creationId xmlns:a16="http://schemas.microsoft.com/office/drawing/2014/main" id="{05F659C7-B346-4146-BB00-BD00346FC62C}"/>
                    </a:ext>
                  </a:extLst>
                </p:cNvPr>
                <p:cNvSpPr/>
                <p:nvPr/>
              </p:nvSpPr>
              <p:spPr>
                <a:xfrm>
                  <a:off x="8149285" y="2518017"/>
                  <a:ext cx="174908" cy="796899"/>
                </a:xfrm>
                <a:custGeom>
                  <a:avLst/>
                  <a:gdLst>
                    <a:gd name="connsiteX0" fmla="*/ 169392 w 174908"/>
                    <a:gd name="connsiteY0" fmla="*/ 789356 h 796899"/>
                    <a:gd name="connsiteX1" fmla="*/ 144841 w 174908"/>
                    <a:gd name="connsiteY1" fmla="*/ 796900 h 796899"/>
                    <a:gd name="connsiteX2" fmla="*/ 43240 w 174908"/>
                    <a:gd name="connsiteY2" fmla="*/ 518156 h 796899"/>
                    <a:gd name="connsiteX3" fmla="*/ 50406 w 174908"/>
                    <a:gd name="connsiteY3" fmla="*/ 453245 h 796899"/>
                    <a:gd name="connsiteX4" fmla="*/ 48520 w 174908"/>
                    <a:gd name="connsiteY4" fmla="*/ 436957 h 796899"/>
                    <a:gd name="connsiteX5" fmla="*/ 46497 w 174908"/>
                    <a:gd name="connsiteY5" fmla="*/ 419572 h 796899"/>
                    <a:gd name="connsiteX6" fmla="*/ 37479 w 174908"/>
                    <a:gd name="connsiteY6" fmla="*/ 342489 h 796899"/>
                    <a:gd name="connsiteX7" fmla="*/ 0 w 174908"/>
                    <a:gd name="connsiteY7" fmla="*/ 22254 h 796899"/>
                    <a:gd name="connsiteX8" fmla="*/ 138120 w 174908"/>
                    <a:gd name="connsiteY8" fmla="*/ 0 h 796899"/>
                    <a:gd name="connsiteX9" fmla="*/ 172410 w 174908"/>
                    <a:gd name="connsiteY9" fmla="*/ 171450 h 796899"/>
                    <a:gd name="connsiteX10" fmla="*/ 174742 w 174908"/>
                    <a:gd name="connsiteY10" fmla="*/ 218324 h 796899"/>
                    <a:gd name="connsiteX11" fmla="*/ 158968 w 174908"/>
                    <a:gd name="connsiteY11" fmla="*/ 406611 h 796899"/>
                    <a:gd name="connsiteX12" fmla="*/ 146487 w 174908"/>
                    <a:gd name="connsiteY12" fmla="*/ 463978 h 796899"/>
                    <a:gd name="connsiteX13" fmla="*/ 141206 w 174908"/>
                    <a:gd name="connsiteY13" fmla="*/ 521002 h 796899"/>
                    <a:gd name="connsiteX14" fmla="*/ 169392 w 174908"/>
                    <a:gd name="connsiteY14" fmla="*/ 789356 h 7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908" h="796899">
                      <a:moveTo>
                        <a:pt x="169392" y="789356"/>
                      </a:moveTo>
                      <a:lnTo>
                        <a:pt x="144841" y="796900"/>
                      </a:lnTo>
                      <a:cubicBezTo>
                        <a:pt x="144841" y="796900"/>
                        <a:pt x="48829" y="646229"/>
                        <a:pt x="43240" y="518156"/>
                      </a:cubicBezTo>
                      <a:cubicBezTo>
                        <a:pt x="41937" y="496269"/>
                        <a:pt x="44371" y="474320"/>
                        <a:pt x="50406" y="453245"/>
                      </a:cubicBezTo>
                      <a:lnTo>
                        <a:pt x="48520" y="436957"/>
                      </a:lnTo>
                      <a:cubicBezTo>
                        <a:pt x="47972" y="432122"/>
                        <a:pt x="47286" y="426259"/>
                        <a:pt x="46497" y="419572"/>
                      </a:cubicBezTo>
                      <a:cubicBezTo>
                        <a:pt x="44234" y="399924"/>
                        <a:pt x="41079" y="373075"/>
                        <a:pt x="37479" y="342489"/>
                      </a:cubicBezTo>
                      <a:cubicBezTo>
                        <a:pt x="29181" y="272091"/>
                        <a:pt x="8607" y="88434"/>
                        <a:pt x="0" y="22254"/>
                      </a:cubicBezTo>
                      <a:lnTo>
                        <a:pt x="138120" y="0"/>
                      </a:lnTo>
                      <a:cubicBezTo>
                        <a:pt x="138120" y="0"/>
                        <a:pt x="168124" y="63196"/>
                        <a:pt x="172410" y="171450"/>
                      </a:cubicBezTo>
                      <a:cubicBezTo>
                        <a:pt x="173542" y="185680"/>
                        <a:pt x="174399" y="201351"/>
                        <a:pt x="174742" y="218324"/>
                      </a:cubicBezTo>
                      <a:cubicBezTo>
                        <a:pt x="175942" y="281459"/>
                        <a:pt x="170661" y="344553"/>
                        <a:pt x="158968" y="406611"/>
                      </a:cubicBezTo>
                      <a:cubicBezTo>
                        <a:pt x="155539" y="425196"/>
                        <a:pt x="151390" y="444330"/>
                        <a:pt x="146487" y="463978"/>
                      </a:cubicBezTo>
                      <a:cubicBezTo>
                        <a:pt x="143058" y="478346"/>
                        <a:pt x="141378" y="498268"/>
                        <a:pt x="141206" y="521002"/>
                      </a:cubicBezTo>
                      <a:cubicBezTo>
                        <a:pt x="140452" y="625381"/>
                        <a:pt x="169392" y="789356"/>
                        <a:pt x="169392" y="78935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 name="Freeform: Shape 13">
                  <a:extLst>
                    <a:ext uri="{FF2B5EF4-FFF2-40B4-BE49-F238E27FC236}">
                      <a16:creationId xmlns:a16="http://schemas.microsoft.com/office/drawing/2014/main" id="{F5FAEC15-5F4D-47F0-8E87-F5FBA32B600E}"/>
                    </a:ext>
                  </a:extLst>
                </p:cNvPr>
                <p:cNvSpPr/>
                <p:nvPr/>
              </p:nvSpPr>
              <p:spPr>
                <a:xfrm>
                  <a:off x="8081154" y="2518189"/>
                  <a:ext cx="187905" cy="819188"/>
                </a:xfrm>
                <a:custGeom>
                  <a:avLst/>
                  <a:gdLst>
                    <a:gd name="connsiteX0" fmla="*/ 187905 w 187905"/>
                    <a:gd name="connsiteY0" fmla="*/ 3429 h 819188"/>
                    <a:gd name="connsiteX1" fmla="*/ 32743 w 187905"/>
                    <a:gd name="connsiteY1" fmla="*/ 0 h 819188"/>
                    <a:gd name="connsiteX2" fmla="*/ 3425 w 187905"/>
                    <a:gd name="connsiteY2" fmla="*/ 149744 h 819188"/>
                    <a:gd name="connsiteX3" fmla="*/ 49408 w 187905"/>
                    <a:gd name="connsiteY3" fmla="*/ 431505 h 819188"/>
                    <a:gd name="connsiteX4" fmla="*/ 58221 w 187905"/>
                    <a:gd name="connsiteY4" fmla="*/ 470630 h 819188"/>
                    <a:gd name="connsiteX5" fmla="*/ 58221 w 187905"/>
                    <a:gd name="connsiteY5" fmla="*/ 470630 h 819188"/>
                    <a:gd name="connsiteX6" fmla="*/ 57535 w 187905"/>
                    <a:gd name="connsiteY6" fmla="*/ 475637 h 819188"/>
                    <a:gd name="connsiteX7" fmla="*/ 43133 w 187905"/>
                    <a:gd name="connsiteY7" fmla="*/ 518053 h 819188"/>
                    <a:gd name="connsiteX8" fmla="*/ 86304 w 187905"/>
                    <a:gd name="connsiteY8" fmla="*/ 819188 h 819188"/>
                    <a:gd name="connsiteX9" fmla="*/ 100809 w 187905"/>
                    <a:gd name="connsiteY9" fmla="*/ 811267 h 819188"/>
                    <a:gd name="connsiteX10" fmla="*/ 129955 w 187905"/>
                    <a:gd name="connsiteY10" fmla="*/ 536741 h 819188"/>
                    <a:gd name="connsiteX11" fmla="*/ 131018 w 187905"/>
                    <a:gd name="connsiteY11" fmla="*/ 491856 h 819188"/>
                    <a:gd name="connsiteX12" fmla="*/ 147134 w 187905"/>
                    <a:gd name="connsiteY12" fmla="*/ 383739 h 819188"/>
                    <a:gd name="connsiteX13" fmla="*/ 164279 w 187905"/>
                    <a:gd name="connsiteY13" fmla="*/ 167712 h 81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905" h="819188">
                      <a:moveTo>
                        <a:pt x="187905" y="3429"/>
                      </a:moveTo>
                      <a:cubicBezTo>
                        <a:pt x="145557" y="20128"/>
                        <a:pt x="32743" y="0"/>
                        <a:pt x="32743" y="0"/>
                      </a:cubicBezTo>
                      <a:cubicBezTo>
                        <a:pt x="32743" y="0"/>
                        <a:pt x="-12588" y="61208"/>
                        <a:pt x="3425" y="149744"/>
                      </a:cubicBezTo>
                      <a:cubicBezTo>
                        <a:pt x="11209" y="192950"/>
                        <a:pt x="37715" y="377361"/>
                        <a:pt x="49408" y="431505"/>
                      </a:cubicBezTo>
                      <a:cubicBezTo>
                        <a:pt x="53592" y="451119"/>
                        <a:pt x="56883" y="465041"/>
                        <a:pt x="58221" y="470630"/>
                      </a:cubicBezTo>
                      <a:lnTo>
                        <a:pt x="58221" y="470630"/>
                      </a:lnTo>
                      <a:cubicBezTo>
                        <a:pt x="58529" y="472328"/>
                        <a:pt x="58289" y="474087"/>
                        <a:pt x="57535" y="475637"/>
                      </a:cubicBezTo>
                      <a:cubicBezTo>
                        <a:pt x="51534" y="489332"/>
                        <a:pt x="46699" y="503525"/>
                        <a:pt x="43133" y="518053"/>
                      </a:cubicBezTo>
                      <a:cubicBezTo>
                        <a:pt x="8157" y="659362"/>
                        <a:pt x="86304" y="819188"/>
                        <a:pt x="86304" y="819188"/>
                      </a:cubicBezTo>
                      <a:lnTo>
                        <a:pt x="100809" y="811267"/>
                      </a:lnTo>
                      <a:cubicBezTo>
                        <a:pt x="100809" y="811267"/>
                        <a:pt x="112433" y="621849"/>
                        <a:pt x="129955" y="536741"/>
                      </a:cubicBezTo>
                      <a:cubicBezTo>
                        <a:pt x="132938" y="522271"/>
                        <a:pt x="127727" y="499022"/>
                        <a:pt x="131018" y="491856"/>
                      </a:cubicBezTo>
                      <a:cubicBezTo>
                        <a:pt x="140585" y="471453"/>
                        <a:pt x="141545" y="421870"/>
                        <a:pt x="147134" y="383739"/>
                      </a:cubicBezTo>
                      <a:cubicBezTo>
                        <a:pt x="157147" y="312138"/>
                        <a:pt x="162874" y="239999"/>
                        <a:pt x="164279" y="1677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 name="Freeform: Shape 14">
                  <a:extLst>
                    <a:ext uri="{FF2B5EF4-FFF2-40B4-BE49-F238E27FC236}">
                      <a16:creationId xmlns:a16="http://schemas.microsoft.com/office/drawing/2014/main" id="{3BC01CDA-164A-46DA-8796-8931CE05C8C6}"/>
                    </a:ext>
                  </a:extLst>
                </p:cNvPr>
                <p:cNvSpPr/>
                <p:nvPr/>
              </p:nvSpPr>
              <p:spPr>
                <a:xfrm>
                  <a:off x="8130014" y="3229535"/>
                  <a:ext cx="122037" cy="127078"/>
                </a:xfrm>
                <a:custGeom>
                  <a:avLst/>
                  <a:gdLst>
                    <a:gd name="connsiteX0" fmla="*/ 122038 w 122037"/>
                    <a:gd name="connsiteY0" fmla="*/ 127079 h 127078"/>
                    <a:gd name="connsiteX1" fmla="*/ 857 w 122037"/>
                    <a:gd name="connsiteY1" fmla="*/ 127079 h 127078"/>
                    <a:gd name="connsiteX2" fmla="*/ 4286 w 122037"/>
                    <a:gd name="connsiteY2" fmla="*/ 94606 h 127078"/>
                    <a:gd name="connsiteX3" fmla="*/ 206 w 122037"/>
                    <a:gd name="connsiteY3" fmla="*/ 0 h 127078"/>
                    <a:gd name="connsiteX4" fmla="*/ 57676 w 122037"/>
                    <a:gd name="connsiteY4" fmla="*/ 0 h 127078"/>
                    <a:gd name="connsiteX5" fmla="*/ 76398 w 122037"/>
                    <a:gd name="connsiteY5" fmla="*/ 100470 h 127078"/>
                    <a:gd name="connsiteX6" fmla="*/ 122038 w 122037"/>
                    <a:gd name="connsiteY6" fmla="*/ 127079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37" h="127078">
                      <a:moveTo>
                        <a:pt x="122038" y="127079"/>
                      </a:moveTo>
                      <a:lnTo>
                        <a:pt x="857" y="127079"/>
                      </a:lnTo>
                      <a:cubicBezTo>
                        <a:pt x="857" y="127079"/>
                        <a:pt x="-2572" y="108391"/>
                        <a:pt x="4286" y="94606"/>
                      </a:cubicBezTo>
                      <a:cubicBezTo>
                        <a:pt x="23557" y="55790"/>
                        <a:pt x="2503" y="16253"/>
                        <a:pt x="206" y="0"/>
                      </a:cubicBezTo>
                      <a:cubicBezTo>
                        <a:pt x="7921" y="7921"/>
                        <a:pt x="40153" y="2366"/>
                        <a:pt x="57676" y="0"/>
                      </a:cubicBezTo>
                      <a:cubicBezTo>
                        <a:pt x="59836" y="3429"/>
                        <a:pt x="45125" y="66214"/>
                        <a:pt x="76398" y="100470"/>
                      </a:cubicBezTo>
                      <a:cubicBezTo>
                        <a:pt x="82947" y="107670"/>
                        <a:pt x="119604" y="104139"/>
                        <a:pt x="122038" y="12707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 name="Freeform: Shape 16">
                  <a:extLst>
                    <a:ext uri="{FF2B5EF4-FFF2-40B4-BE49-F238E27FC236}">
                      <a16:creationId xmlns:a16="http://schemas.microsoft.com/office/drawing/2014/main" id="{C8D13B49-2B6C-4589-ADD0-B10FB5614B3E}"/>
                    </a:ext>
                  </a:extLst>
                </p:cNvPr>
                <p:cNvSpPr/>
                <p:nvPr/>
              </p:nvSpPr>
              <p:spPr>
                <a:xfrm>
                  <a:off x="8246154" y="3223260"/>
                  <a:ext cx="142886" cy="133353"/>
                </a:xfrm>
                <a:custGeom>
                  <a:avLst/>
                  <a:gdLst>
                    <a:gd name="connsiteX0" fmla="*/ 142886 w 142886"/>
                    <a:gd name="connsiteY0" fmla="*/ 133354 h 133353"/>
                    <a:gd name="connsiteX1" fmla="*/ 21705 w 142886"/>
                    <a:gd name="connsiteY1" fmla="*/ 133354 h 133353"/>
                    <a:gd name="connsiteX2" fmla="*/ 25134 w 142886"/>
                    <a:gd name="connsiteY2" fmla="*/ 100881 h 133353"/>
                    <a:gd name="connsiteX3" fmla="*/ 0 w 142886"/>
                    <a:gd name="connsiteY3" fmla="*/ 1920 h 133353"/>
                    <a:gd name="connsiteX4" fmla="*/ 59596 w 142886"/>
                    <a:gd name="connsiteY4" fmla="*/ 0 h 133353"/>
                    <a:gd name="connsiteX5" fmla="*/ 97315 w 142886"/>
                    <a:gd name="connsiteY5" fmla="*/ 106745 h 133353"/>
                    <a:gd name="connsiteX6" fmla="*/ 142886 w 142886"/>
                    <a:gd name="connsiteY6" fmla="*/ 133354 h 13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86" h="133353">
                      <a:moveTo>
                        <a:pt x="142886" y="133354"/>
                      </a:moveTo>
                      <a:lnTo>
                        <a:pt x="21705" y="133354"/>
                      </a:lnTo>
                      <a:cubicBezTo>
                        <a:pt x="21705" y="133354"/>
                        <a:pt x="18276" y="114666"/>
                        <a:pt x="25134" y="100881"/>
                      </a:cubicBezTo>
                      <a:cubicBezTo>
                        <a:pt x="44371" y="62065"/>
                        <a:pt x="7372" y="27603"/>
                        <a:pt x="0" y="1920"/>
                      </a:cubicBezTo>
                      <a:cubicBezTo>
                        <a:pt x="7715" y="9876"/>
                        <a:pt x="42073" y="2366"/>
                        <a:pt x="59596" y="0"/>
                      </a:cubicBezTo>
                      <a:cubicBezTo>
                        <a:pt x="61756" y="3429"/>
                        <a:pt x="65940" y="72489"/>
                        <a:pt x="97315" y="106745"/>
                      </a:cubicBezTo>
                      <a:cubicBezTo>
                        <a:pt x="103795" y="113946"/>
                        <a:pt x="140417" y="110414"/>
                        <a:pt x="142886" y="133354"/>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 name="Freeform: Shape 17">
                  <a:extLst>
                    <a:ext uri="{FF2B5EF4-FFF2-40B4-BE49-F238E27FC236}">
                      <a16:creationId xmlns:a16="http://schemas.microsoft.com/office/drawing/2014/main" id="{9D911A62-F12C-417E-82D1-8D1039267571}"/>
                    </a:ext>
                  </a:extLst>
                </p:cNvPr>
                <p:cNvSpPr/>
                <p:nvPr/>
              </p:nvSpPr>
              <p:spPr>
                <a:xfrm>
                  <a:off x="8204595" y="2509925"/>
                  <a:ext cx="129410" cy="652778"/>
                </a:xfrm>
                <a:custGeom>
                  <a:avLst/>
                  <a:gdLst>
                    <a:gd name="connsiteX0" fmla="*/ 129410 w 129410"/>
                    <a:gd name="connsiteY0" fmla="*/ 644069 h 652778"/>
                    <a:gd name="connsiteX1" fmla="*/ 3737 w 129410"/>
                    <a:gd name="connsiteY1" fmla="*/ 641703 h 652778"/>
                    <a:gd name="connsiteX2" fmla="*/ 0 w 129410"/>
                    <a:gd name="connsiteY2" fmla="*/ 639337 h 652778"/>
                    <a:gd name="connsiteX3" fmla="*/ 8881 w 129410"/>
                    <a:gd name="connsiteY3" fmla="*/ 8093 h 652778"/>
                    <a:gd name="connsiteX4" fmla="*/ 8881 w 129410"/>
                    <a:gd name="connsiteY4" fmla="*/ 0 h 652778"/>
                    <a:gd name="connsiteX5" fmla="*/ 82707 w 129410"/>
                    <a:gd name="connsiteY5" fmla="*/ 8093 h 652778"/>
                    <a:gd name="connsiteX6" fmla="*/ 111511 w 129410"/>
                    <a:gd name="connsiteY6" fmla="*/ 91314 h 652778"/>
                    <a:gd name="connsiteX7" fmla="*/ 121421 w 129410"/>
                    <a:gd name="connsiteY7" fmla="*/ 142201 h 652778"/>
                    <a:gd name="connsiteX8" fmla="*/ 129410 w 129410"/>
                    <a:gd name="connsiteY8" fmla="*/ 644069 h 65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10" h="652778">
                      <a:moveTo>
                        <a:pt x="129410" y="644069"/>
                      </a:moveTo>
                      <a:cubicBezTo>
                        <a:pt x="129410" y="644069"/>
                        <a:pt x="44097" y="665158"/>
                        <a:pt x="3737" y="641703"/>
                      </a:cubicBezTo>
                      <a:cubicBezTo>
                        <a:pt x="2469" y="640983"/>
                        <a:pt x="1200" y="640160"/>
                        <a:pt x="0" y="639337"/>
                      </a:cubicBezTo>
                      <a:lnTo>
                        <a:pt x="8881" y="8093"/>
                      </a:lnTo>
                      <a:lnTo>
                        <a:pt x="8881" y="0"/>
                      </a:lnTo>
                      <a:lnTo>
                        <a:pt x="82707" y="8093"/>
                      </a:lnTo>
                      <a:cubicBezTo>
                        <a:pt x="94092" y="35182"/>
                        <a:pt x="103727" y="62980"/>
                        <a:pt x="111511" y="91314"/>
                      </a:cubicBezTo>
                      <a:cubicBezTo>
                        <a:pt x="116140" y="107990"/>
                        <a:pt x="119466" y="125004"/>
                        <a:pt x="121421" y="142201"/>
                      </a:cubicBezTo>
                      <a:cubicBezTo>
                        <a:pt x="127353" y="200357"/>
                        <a:pt x="129410" y="644069"/>
                        <a:pt x="129410" y="64406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 name="Freeform: Shape 18">
                  <a:extLst>
                    <a:ext uri="{FF2B5EF4-FFF2-40B4-BE49-F238E27FC236}">
                      <a16:creationId xmlns:a16="http://schemas.microsoft.com/office/drawing/2014/main" id="{02342EE3-C9CF-4A07-85AE-DD2DCA6E7F06}"/>
                    </a:ext>
                  </a:extLst>
                </p:cNvPr>
                <p:cNvSpPr/>
                <p:nvPr/>
              </p:nvSpPr>
              <p:spPr>
                <a:xfrm>
                  <a:off x="8064597" y="2517880"/>
                  <a:ext cx="251611" cy="670606"/>
                </a:xfrm>
                <a:custGeom>
                  <a:avLst/>
                  <a:gdLst>
                    <a:gd name="connsiteX0" fmla="*/ 251612 w 251611"/>
                    <a:gd name="connsiteY0" fmla="*/ 83359 h 670606"/>
                    <a:gd name="connsiteX1" fmla="*/ 201377 w 251611"/>
                    <a:gd name="connsiteY1" fmla="*/ 141206 h 670606"/>
                    <a:gd name="connsiteX2" fmla="*/ 143667 w 251611"/>
                    <a:gd name="connsiteY2" fmla="*/ 633748 h 670606"/>
                    <a:gd name="connsiteX3" fmla="*/ 142775 w 251611"/>
                    <a:gd name="connsiteY3" fmla="*/ 654322 h 670606"/>
                    <a:gd name="connsiteX4" fmla="*/ 16451 w 251611"/>
                    <a:gd name="connsiteY4" fmla="*/ 658505 h 670606"/>
                    <a:gd name="connsiteX5" fmla="*/ 16451 w 251611"/>
                    <a:gd name="connsiteY5" fmla="*/ 109214 h 670606"/>
                    <a:gd name="connsiteX6" fmla="*/ 49198 w 251611"/>
                    <a:gd name="connsiteY6" fmla="*/ 0 h 670606"/>
                    <a:gd name="connsiteX7" fmla="*/ 222705 w 251611"/>
                    <a:gd name="connsiteY7" fmla="*/ 0 h 670606"/>
                    <a:gd name="connsiteX8" fmla="*/ 251612 w 251611"/>
                    <a:gd name="connsiteY8" fmla="*/ 83359 h 67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611" h="670606">
                      <a:moveTo>
                        <a:pt x="251612" y="83359"/>
                      </a:moveTo>
                      <a:cubicBezTo>
                        <a:pt x="234055" y="104516"/>
                        <a:pt x="209503" y="129239"/>
                        <a:pt x="201377" y="141206"/>
                      </a:cubicBezTo>
                      <a:cubicBezTo>
                        <a:pt x="165955" y="193327"/>
                        <a:pt x="147816" y="544217"/>
                        <a:pt x="143667" y="633748"/>
                      </a:cubicBezTo>
                      <a:cubicBezTo>
                        <a:pt x="143084" y="646950"/>
                        <a:pt x="142775" y="654322"/>
                        <a:pt x="142775" y="654322"/>
                      </a:cubicBezTo>
                      <a:cubicBezTo>
                        <a:pt x="105056" y="688338"/>
                        <a:pt x="16451" y="658505"/>
                        <a:pt x="16451" y="658505"/>
                      </a:cubicBezTo>
                      <a:cubicBezTo>
                        <a:pt x="-21440" y="377327"/>
                        <a:pt x="18234" y="167610"/>
                        <a:pt x="16451" y="109214"/>
                      </a:cubicBezTo>
                      <a:cubicBezTo>
                        <a:pt x="14668" y="50818"/>
                        <a:pt x="49198" y="0"/>
                        <a:pt x="49198" y="0"/>
                      </a:cubicBezTo>
                      <a:lnTo>
                        <a:pt x="222705" y="0"/>
                      </a:lnTo>
                      <a:cubicBezTo>
                        <a:pt x="234124" y="27130"/>
                        <a:pt x="243793" y="54977"/>
                        <a:pt x="251612" y="8335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 name="Freeform: Shape 19">
                  <a:extLst>
                    <a:ext uri="{FF2B5EF4-FFF2-40B4-BE49-F238E27FC236}">
                      <a16:creationId xmlns:a16="http://schemas.microsoft.com/office/drawing/2014/main" id="{8F44CA7D-2DB5-449A-9D8E-5DEE64DC4828}"/>
                    </a:ext>
                  </a:extLst>
                </p:cNvPr>
                <p:cNvSpPr/>
                <p:nvPr/>
              </p:nvSpPr>
              <p:spPr>
                <a:xfrm>
                  <a:off x="8110400" y="2160132"/>
                  <a:ext cx="167712" cy="168936"/>
                </a:xfrm>
                <a:custGeom>
                  <a:avLst/>
                  <a:gdLst>
                    <a:gd name="connsiteX0" fmla="*/ 167713 w 167712"/>
                    <a:gd name="connsiteY0" fmla="*/ 136371 h 168936"/>
                    <a:gd name="connsiteX1" fmla="*/ 122690 w 167712"/>
                    <a:gd name="connsiteY1" fmla="*/ 162500 h 168936"/>
                    <a:gd name="connsiteX2" fmla="*/ 0 w 167712"/>
                    <a:gd name="connsiteY2" fmla="*/ 88880 h 168936"/>
                    <a:gd name="connsiteX3" fmla="*/ 21843 w 167712"/>
                    <a:gd name="connsiteY3" fmla="*/ 77907 h 168936"/>
                    <a:gd name="connsiteX4" fmla="*/ 39159 w 167712"/>
                    <a:gd name="connsiteY4" fmla="*/ 74992 h 168936"/>
                    <a:gd name="connsiteX5" fmla="*/ 53424 w 167712"/>
                    <a:gd name="connsiteY5" fmla="*/ 0 h 168936"/>
                    <a:gd name="connsiteX6" fmla="*/ 56853 w 167712"/>
                    <a:gd name="connsiteY6" fmla="*/ 514 h 168936"/>
                    <a:gd name="connsiteX7" fmla="*/ 116552 w 167712"/>
                    <a:gd name="connsiteY7" fmla="*/ 9155 h 168936"/>
                    <a:gd name="connsiteX8" fmla="*/ 117032 w 167712"/>
                    <a:gd name="connsiteY8" fmla="*/ 45331 h 168936"/>
                    <a:gd name="connsiteX9" fmla="*/ 122107 w 167712"/>
                    <a:gd name="connsiteY9" fmla="*/ 74889 h 168936"/>
                    <a:gd name="connsiteX10" fmla="*/ 129513 w 167712"/>
                    <a:gd name="connsiteY10" fmla="*/ 75609 h 168936"/>
                    <a:gd name="connsiteX11" fmla="*/ 129513 w 167712"/>
                    <a:gd name="connsiteY11" fmla="*/ 75609 h 168936"/>
                    <a:gd name="connsiteX12" fmla="*/ 167713 w 167712"/>
                    <a:gd name="connsiteY12" fmla="*/ 136371 h 16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712" h="168936">
                      <a:moveTo>
                        <a:pt x="167713" y="136371"/>
                      </a:moveTo>
                      <a:cubicBezTo>
                        <a:pt x="154511" y="147876"/>
                        <a:pt x="139218" y="156743"/>
                        <a:pt x="122690" y="162500"/>
                      </a:cubicBezTo>
                      <a:cubicBezTo>
                        <a:pt x="51538" y="188492"/>
                        <a:pt x="15808" y="130062"/>
                        <a:pt x="0" y="88880"/>
                      </a:cubicBezTo>
                      <a:cubicBezTo>
                        <a:pt x="6447" y="83750"/>
                        <a:pt x="13888" y="80012"/>
                        <a:pt x="21843" y="77907"/>
                      </a:cubicBezTo>
                      <a:cubicBezTo>
                        <a:pt x="27055" y="76638"/>
                        <a:pt x="34599" y="75781"/>
                        <a:pt x="39159" y="74992"/>
                      </a:cubicBezTo>
                      <a:cubicBezTo>
                        <a:pt x="46635" y="67654"/>
                        <a:pt x="55687" y="40359"/>
                        <a:pt x="53424" y="0"/>
                      </a:cubicBezTo>
                      <a:lnTo>
                        <a:pt x="56853" y="514"/>
                      </a:lnTo>
                      <a:lnTo>
                        <a:pt x="116552" y="9155"/>
                      </a:lnTo>
                      <a:cubicBezTo>
                        <a:pt x="116552" y="9155"/>
                        <a:pt x="116175" y="27843"/>
                        <a:pt x="117032" y="45331"/>
                      </a:cubicBezTo>
                      <a:cubicBezTo>
                        <a:pt x="117684" y="59047"/>
                        <a:pt x="119158" y="72009"/>
                        <a:pt x="122107" y="74889"/>
                      </a:cubicBezTo>
                      <a:cubicBezTo>
                        <a:pt x="126736" y="75301"/>
                        <a:pt x="129513" y="75609"/>
                        <a:pt x="129513" y="75609"/>
                      </a:cubicBezTo>
                      <a:lnTo>
                        <a:pt x="129513" y="75609"/>
                      </a:lnTo>
                      <a:cubicBezTo>
                        <a:pt x="144155" y="94599"/>
                        <a:pt x="156945" y="114947"/>
                        <a:pt x="167713" y="13637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1" name="Freeform: Shape 20">
                  <a:extLst>
                    <a:ext uri="{FF2B5EF4-FFF2-40B4-BE49-F238E27FC236}">
                      <a16:creationId xmlns:a16="http://schemas.microsoft.com/office/drawing/2014/main" id="{791C448E-62EC-4CB4-AC33-286153F0956C}"/>
                    </a:ext>
                  </a:extLst>
                </p:cNvPr>
                <p:cNvSpPr/>
                <p:nvPr/>
              </p:nvSpPr>
              <p:spPr>
                <a:xfrm>
                  <a:off x="8081116" y="2235879"/>
                  <a:ext cx="229678" cy="305423"/>
                </a:xfrm>
                <a:custGeom>
                  <a:avLst/>
                  <a:gdLst>
                    <a:gd name="connsiteX0" fmla="*/ 229537 w 229678"/>
                    <a:gd name="connsiteY0" fmla="*/ 102699 h 305423"/>
                    <a:gd name="connsiteX1" fmla="*/ 208963 w 229678"/>
                    <a:gd name="connsiteY1" fmla="*/ 214107 h 305423"/>
                    <a:gd name="connsiteX2" fmla="*/ 210540 w 229678"/>
                    <a:gd name="connsiteY2" fmla="*/ 271028 h 305423"/>
                    <a:gd name="connsiteX3" fmla="*/ 69197 w 229678"/>
                    <a:gd name="connsiteY3" fmla="*/ 305044 h 305423"/>
                    <a:gd name="connsiteX4" fmla="*/ 32232 w 229678"/>
                    <a:gd name="connsiteY4" fmla="*/ 293111 h 305423"/>
                    <a:gd name="connsiteX5" fmla="*/ 39879 w 229678"/>
                    <a:gd name="connsiteY5" fmla="*/ 247059 h 305423"/>
                    <a:gd name="connsiteX6" fmla="*/ 17865 w 229678"/>
                    <a:gd name="connsiteY6" fmla="*/ 157734 h 305423"/>
                    <a:gd name="connsiteX7" fmla="*/ 5178 w 229678"/>
                    <a:gd name="connsiteY7" fmla="*/ 112608 h 305423"/>
                    <a:gd name="connsiteX8" fmla="*/ 14093 w 229678"/>
                    <a:gd name="connsiteY8" fmla="*/ 100881 h 305423"/>
                    <a:gd name="connsiteX9" fmla="*/ 24380 w 229678"/>
                    <a:gd name="connsiteY9" fmla="*/ 85073 h 305423"/>
                    <a:gd name="connsiteX10" fmla="*/ 27055 w 229678"/>
                    <a:gd name="connsiteY10" fmla="*/ 69917 h 305423"/>
                    <a:gd name="connsiteX11" fmla="*/ 23386 w 229678"/>
                    <a:gd name="connsiteY11" fmla="*/ 58979 h 305423"/>
                    <a:gd name="connsiteX12" fmla="*/ 21157 w 229678"/>
                    <a:gd name="connsiteY12" fmla="*/ 53938 h 305423"/>
                    <a:gd name="connsiteX13" fmla="*/ 0 w 229678"/>
                    <a:gd name="connsiteY13" fmla="*/ 22117 h 305423"/>
                    <a:gd name="connsiteX14" fmla="*/ 52978 w 229678"/>
                    <a:gd name="connsiteY14" fmla="*/ 2537 h 305423"/>
                    <a:gd name="connsiteX15" fmla="*/ 54453 w 229678"/>
                    <a:gd name="connsiteY15" fmla="*/ 7612 h 305423"/>
                    <a:gd name="connsiteX16" fmla="*/ 74066 w 229678"/>
                    <a:gd name="connsiteY16" fmla="*/ 57504 h 305423"/>
                    <a:gd name="connsiteX17" fmla="*/ 185852 w 229678"/>
                    <a:gd name="connsiteY17" fmla="*/ 57024 h 305423"/>
                    <a:gd name="connsiteX18" fmla="*/ 158797 w 229678"/>
                    <a:gd name="connsiteY18" fmla="*/ 0 h 305423"/>
                    <a:gd name="connsiteX19" fmla="*/ 158797 w 229678"/>
                    <a:gd name="connsiteY19" fmla="*/ 0 h 305423"/>
                    <a:gd name="connsiteX20" fmla="*/ 229537 w 229678"/>
                    <a:gd name="connsiteY20" fmla="*/ 102699 h 30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678" h="305423">
                      <a:moveTo>
                        <a:pt x="229537" y="102699"/>
                      </a:moveTo>
                      <a:cubicBezTo>
                        <a:pt x="229537" y="104310"/>
                        <a:pt x="209203" y="212427"/>
                        <a:pt x="208963" y="214107"/>
                      </a:cubicBezTo>
                      <a:cubicBezTo>
                        <a:pt x="202654" y="259164"/>
                        <a:pt x="210540" y="271028"/>
                        <a:pt x="210540" y="271028"/>
                      </a:cubicBezTo>
                      <a:cubicBezTo>
                        <a:pt x="220827" y="291602"/>
                        <a:pt x="124472" y="308164"/>
                        <a:pt x="69197" y="305044"/>
                      </a:cubicBezTo>
                      <a:cubicBezTo>
                        <a:pt x="49206" y="303912"/>
                        <a:pt x="34530" y="300175"/>
                        <a:pt x="32232" y="293111"/>
                      </a:cubicBezTo>
                      <a:cubicBezTo>
                        <a:pt x="21225" y="282550"/>
                        <a:pt x="41799" y="256969"/>
                        <a:pt x="39879" y="247059"/>
                      </a:cubicBezTo>
                      <a:cubicBezTo>
                        <a:pt x="35353" y="223468"/>
                        <a:pt x="25957" y="187429"/>
                        <a:pt x="17865" y="157734"/>
                      </a:cubicBezTo>
                      <a:cubicBezTo>
                        <a:pt x="12482" y="138086"/>
                        <a:pt x="7578" y="121249"/>
                        <a:pt x="5178" y="112608"/>
                      </a:cubicBezTo>
                      <a:cubicBezTo>
                        <a:pt x="8298" y="108459"/>
                        <a:pt x="11315" y="104550"/>
                        <a:pt x="14093" y="100881"/>
                      </a:cubicBezTo>
                      <a:cubicBezTo>
                        <a:pt x="17968" y="95923"/>
                        <a:pt x="21431" y="90635"/>
                        <a:pt x="24380" y="85073"/>
                      </a:cubicBezTo>
                      <a:cubicBezTo>
                        <a:pt x="27055" y="80503"/>
                        <a:pt x="28015" y="75126"/>
                        <a:pt x="27055" y="69917"/>
                      </a:cubicBezTo>
                      <a:cubicBezTo>
                        <a:pt x="26129" y="66180"/>
                        <a:pt x="24895" y="62524"/>
                        <a:pt x="23386" y="58979"/>
                      </a:cubicBezTo>
                      <a:cubicBezTo>
                        <a:pt x="22700" y="57299"/>
                        <a:pt x="21945" y="55550"/>
                        <a:pt x="21157" y="53938"/>
                      </a:cubicBezTo>
                      <a:cubicBezTo>
                        <a:pt x="15431" y="42506"/>
                        <a:pt x="8332" y="31818"/>
                        <a:pt x="0" y="22117"/>
                      </a:cubicBezTo>
                      <a:cubicBezTo>
                        <a:pt x="17145" y="8401"/>
                        <a:pt x="52978" y="2537"/>
                        <a:pt x="52978" y="2537"/>
                      </a:cubicBezTo>
                      <a:lnTo>
                        <a:pt x="54453" y="7612"/>
                      </a:lnTo>
                      <a:cubicBezTo>
                        <a:pt x="58156" y="20231"/>
                        <a:pt x="68169" y="52601"/>
                        <a:pt x="74066" y="57504"/>
                      </a:cubicBezTo>
                      <a:cubicBezTo>
                        <a:pt x="81439" y="63574"/>
                        <a:pt x="184103" y="68854"/>
                        <a:pt x="185852" y="57024"/>
                      </a:cubicBezTo>
                      <a:cubicBezTo>
                        <a:pt x="187600" y="45194"/>
                        <a:pt x="159860" y="1680"/>
                        <a:pt x="158797" y="0"/>
                      </a:cubicBezTo>
                      <a:lnTo>
                        <a:pt x="158797" y="0"/>
                      </a:lnTo>
                      <a:cubicBezTo>
                        <a:pt x="193601" y="2572"/>
                        <a:pt x="232315" y="59939"/>
                        <a:pt x="229537" y="102699"/>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2" name="Freeform: Shape 21">
                  <a:extLst>
                    <a:ext uri="{FF2B5EF4-FFF2-40B4-BE49-F238E27FC236}">
                      <a16:creationId xmlns:a16="http://schemas.microsoft.com/office/drawing/2014/main" id="{12FB3B51-FC45-4DD8-AEFB-E15012CB84D4}"/>
                    </a:ext>
                  </a:extLst>
                </p:cNvPr>
                <p:cNvSpPr/>
                <p:nvPr/>
              </p:nvSpPr>
              <p:spPr>
                <a:xfrm>
                  <a:off x="8101726" y="2005952"/>
                  <a:ext cx="144050" cy="165050"/>
                </a:xfrm>
                <a:custGeom>
                  <a:avLst/>
                  <a:gdLst>
                    <a:gd name="connsiteX0" fmla="*/ 42793 w 144050"/>
                    <a:gd name="connsiteY0" fmla="*/ 10471 h 165050"/>
                    <a:gd name="connsiteX1" fmla="*/ 1130 w 144050"/>
                    <a:gd name="connsiteY1" fmla="*/ 79943 h 165050"/>
                    <a:gd name="connsiteX2" fmla="*/ 43170 w 144050"/>
                    <a:gd name="connsiteY2" fmla="*/ 153289 h 165050"/>
                    <a:gd name="connsiteX3" fmla="*/ 62406 w 144050"/>
                    <a:gd name="connsiteY3" fmla="*/ 165050 h 165050"/>
                    <a:gd name="connsiteX4" fmla="*/ 144051 w 144050"/>
                    <a:gd name="connsiteY4" fmla="*/ 44315 h 165050"/>
                    <a:gd name="connsiteX5" fmla="*/ 42793 w 144050"/>
                    <a:gd name="connsiteY5" fmla="*/ 10471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50" h="165050">
                      <a:moveTo>
                        <a:pt x="42793" y="10471"/>
                      </a:moveTo>
                      <a:cubicBezTo>
                        <a:pt x="41729" y="7351"/>
                        <a:pt x="1953" y="74696"/>
                        <a:pt x="1130" y="79943"/>
                      </a:cubicBezTo>
                      <a:cubicBezTo>
                        <a:pt x="-6585" y="128360"/>
                        <a:pt x="27156" y="163130"/>
                        <a:pt x="43170" y="153289"/>
                      </a:cubicBezTo>
                      <a:cubicBezTo>
                        <a:pt x="53457" y="146980"/>
                        <a:pt x="62406" y="165050"/>
                        <a:pt x="62406" y="165050"/>
                      </a:cubicBezTo>
                      <a:lnTo>
                        <a:pt x="144051" y="44315"/>
                      </a:lnTo>
                      <a:cubicBezTo>
                        <a:pt x="144051" y="44315"/>
                        <a:pt x="79106" y="-25945"/>
                        <a:pt x="42793" y="1047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3" name="Freeform: Shape 22">
                  <a:extLst>
                    <a:ext uri="{FF2B5EF4-FFF2-40B4-BE49-F238E27FC236}">
                      <a16:creationId xmlns:a16="http://schemas.microsoft.com/office/drawing/2014/main" id="{A2EB8517-091C-4ED9-9A87-F25E72154CE0}"/>
                    </a:ext>
                  </a:extLst>
                </p:cNvPr>
                <p:cNvSpPr/>
                <p:nvPr/>
              </p:nvSpPr>
              <p:spPr>
                <a:xfrm>
                  <a:off x="8167390" y="2160647"/>
                  <a:ext cx="60179" cy="44832"/>
                </a:xfrm>
                <a:custGeom>
                  <a:avLst/>
                  <a:gdLst>
                    <a:gd name="connsiteX0" fmla="*/ 59699 w 60179"/>
                    <a:gd name="connsiteY0" fmla="*/ 8641 h 44832"/>
                    <a:gd name="connsiteX1" fmla="*/ 60179 w 60179"/>
                    <a:gd name="connsiteY1" fmla="*/ 44817 h 44832"/>
                    <a:gd name="connsiteX2" fmla="*/ 0 w 60179"/>
                    <a:gd name="connsiteY2" fmla="*/ 0 h 44832"/>
                  </a:gdLst>
                  <a:ahLst/>
                  <a:cxnLst>
                    <a:cxn ang="0">
                      <a:pos x="connsiteX0" y="connsiteY0"/>
                    </a:cxn>
                    <a:cxn ang="0">
                      <a:pos x="connsiteX1" y="connsiteY1"/>
                    </a:cxn>
                    <a:cxn ang="0">
                      <a:pos x="connsiteX2" y="connsiteY2"/>
                    </a:cxn>
                  </a:cxnLst>
                  <a:rect l="l" t="t" r="r" b="b"/>
                  <a:pathLst>
                    <a:path w="60179" h="44832">
                      <a:moveTo>
                        <a:pt x="59699" y="8641"/>
                      </a:moveTo>
                      <a:cubicBezTo>
                        <a:pt x="59699" y="8641"/>
                        <a:pt x="59322" y="27295"/>
                        <a:pt x="60179" y="44817"/>
                      </a:cubicBezTo>
                      <a:cubicBezTo>
                        <a:pt x="27055" y="45606"/>
                        <a:pt x="8024" y="16356"/>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4" name="Freeform: Shape 23">
                  <a:extLst>
                    <a:ext uri="{FF2B5EF4-FFF2-40B4-BE49-F238E27FC236}">
                      <a16:creationId xmlns:a16="http://schemas.microsoft.com/office/drawing/2014/main" id="{39D069D7-15AF-41C0-BB17-B7002C637761}"/>
                    </a:ext>
                  </a:extLst>
                </p:cNvPr>
                <p:cNvSpPr/>
                <p:nvPr/>
              </p:nvSpPr>
              <p:spPr>
                <a:xfrm>
                  <a:off x="8155311" y="2054625"/>
                  <a:ext cx="105339" cy="130849"/>
                </a:xfrm>
                <a:custGeom>
                  <a:avLst/>
                  <a:gdLst>
                    <a:gd name="connsiteX0" fmla="*/ 83813 w 105339"/>
                    <a:gd name="connsiteY0" fmla="*/ 130677 h 130849"/>
                    <a:gd name="connsiteX1" fmla="*/ 3060 w 105339"/>
                    <a:gd name="connsiteY1" fmla="*/ 87300 h 130849"/>
                    <a:gd name="connsiteX2" fmla="*/ 38482 w 105339"/>
                    <a:gd name="connsiteY2" fmla="*/ 992 h 130849"/>
                    <a:gd name="connsiteX3" fmla="*/ 103633 w 105339"/>
                    <a:gd name="connsiteY3" fmla="*/ 29658 h 130849"/>
                    <a:gd name="connsiteX4" fmla="*/ 83813 w 105339"/>
                    <a:gd name="connsiteY4" fmla="*/ 130677 h 13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9" h="130849">
                      <a:moveTo>
                        <a:pt x="83813" y="130677"/>
                      </a:moveTo>
                      <a:cubicBezTo>
                        <a:pt x="83813" y="130677"/>
                        <a:pt x="5632" y="136026"/>
                        <a:pt x="3060" y="87300"/>
                      </a:cubicBezTo>
                      <a:cubicBezTo>
                        <a:pt x="488" y="38574"/>
                        <a:pt x="-11307" y="6444"/>
                        <a:pt x="38482" y="992"/>
                      </a:cubicBezTo>
                      <a:cubicBezTo>
                        <a:pt x="88271" y="-4460"/>
                        <a:pt x="98970" y="13610"/>
                        <a:pt x="103633" y="29658"/>
                      </a:cubicBezTo>
                      <a:cubicBezTo>
                        <a:pt x="108296" y="45706"/>
                        <a:pt x="103941" y="128036"/>
                        <a:pt x="83813" y="13067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5" name="Freeform: Shape 24">
                  <a:extLst>
                    <a:ext uri="{FF2B5EF4-FFF2-40B4-BE49-F238E27FC236}">
                      <a16:creationId xmlns:a16="http://schemas.microsoft.com/office/drawing/2014/main" id="{3056F835-B326-4A64-8DCF-866C6604A85B}"/>
                    </a:ext>
                  </a:extLst>
                </p:cNvPr>
                <p:cNvSpPr/>
                <p:nvPr/>
              </p:nvSpPr>
              <p:spPr>
                <a:xfrm>
                  <a:off x="8131351" y="2045029"/>
                  <a:ext cx="134003" cy="96312"/>
                </a:xfrm>
                <a:custGeom>
                  <a:avLst/>
                  <a:gdLst>
                    <a:gd name="connsiteX0" fmla="*/ 123855 w 134003"/>
                    <a:gd name="connsiteY0" fmla="*/ 12370 h 96312"/>
                    <a:gd name="connsiteX1" fmla="*/ 97144 w 134003"/>
                    <a:gd name="connsiteY1" fmla="*/ 6712 h 96312"/>
                    <a:gd name="connsiteX2" fmla="*/ 27432 w 134003"/>
                    <a:gd name="connsiteY2" fmla="*/ 21594 h 96312"/>
                    <a:gd name="connsiteX3" fmla="*/ 0 w 134003"/>
                    <a:gd name="connsiteY3" fmla="*/ 78139 h 96312"/>
                    <a:gd name="connsiteX4" fmla="*/ 47149 w 134003"/>
                    <a:gd name="connsiteY4" fmla="*/ 76081 h 96312"/>
                    <a:gd name="connsiteX5" fmla="*/ 72798 w 134003"/>
                    <a:gd name="connsiteY5" fmla="*/ 56330 h 96312"/>
                    <a:gd name="connsiteX6" fmla="*/ 43377 w 134003"/>
                    <a:gd name="connsiteY6" fmla="*/ 96312 h 96312"/>
                    <a:gd name="connsiteX7" fmla="*/ 95944 w 134003"/>
                    <a:gd name="connsiteY7" fmla="*/ 14839 h 96312"/>
                    <a:gd name="connsiteX8" fmla="*/ 114152 w 134003"/>
                    <a:gd name="connsiteY8" fmla="*/ 36716 h 96312"/>
                    <a:gd name="connsiteX9" fmla="*/ 129171 w 134003"/>
                    <a:gd name="connsiteY9" fmla="*/ 73098 h 96312"/>
                    <a:gd name="connsiteX10" fmla="*/ 123855 w 134003"/>
                    <a:gd name="connsiteY10" fmla="*/ 12370 h 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03" h="96312">
                      <a:moveTo>
                        <a:pt x="123855" y="12370"/>
                      </a:moveTo>
                      <a:cubicBezTo>
                        <a:pt x="111031" y="-1654"/>
                        <a:pt x="102047" y="2083"/>
                        <a:pt x="97144" y="6712"/>
                      </a:cubicBezTo>
                      <a:cubicBezTo>
                        <a:pt x="53184" y="-14581"/>
                        <a:pt x="27432" y="21594"/>
                        <a:pt x="27432" y="21594"/>
                      </a:cubicBezTo>
                      <a:cubicBezTo>
                        <a:pt x="25101" y="43050"/>
                        <a:pt x="15431" y="63034"/>
                        <a:pt x="0" y="78139"/>
                      </a:cubicBezTo>
                      <a:cubicBezTo>
                        <a:pt x="0" y="78139"/>
                        <a:pt x="14711" y="86231"/>
                        <a:pt x="47149" y="76081"/>
                      </a:cubicBezTo>
                      <a:cubicBezTo>
                        <a:pt x="57059" y="72961"/>
                        <a:pt x="65631" y="65349"/>
                        <a:pt x="72798" y="56330"/>
                      </a:cubicBezTo>
                      <a:cubicBezTo>
                        <a:pt x="64843" y="70934"/>
                        <a:pt x="54967" y="84386"/>
                        <a:pt x="43377" y="96312"/>
                      </a:cubicBezTo>
                      <a:cubicBezTo>
                        <a:pt x="81713" y="76116"/>
                        <a:pt x="94812" y="20703"/>
                        <a:pt x="95944" y="14839"/>
                      </a:cubicBezTo>
                      <a:cubicBezTo>
                        <a:pt x="100916" y="18886"/>
                        <a:pt x="110826" y="27732"/>
                        <a:pt x="114152" y="36716"/>
                      </a:cubicBezTo>
                      <a:cubicBezTo>
                        <a:pt x="118712" y="48923"/>
                        <a:pt x="121764" y="74435"/>
                        <a:pt x="129171" y="73098"/>
                      </a:cubicBezTo>
                      <a:cubicBezTo>
                        <a:pt x="128999" y="72995"/>
                        <a:pt x="143127" y="33322"/>
                        <a:pt x="123855" y="1237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6" name="Freeform: Shape 25">
                  <a:extLst>
                    <a:ext uri="{FF2B5EF4-FFF2-40B4-BE49-F238E27FC236}">
                      <a16:creationId xmlns:a16="http://schemas.microsoft.com/office/drawing/2014/main" id="{FD724C5F-FBD1-4212-AC9D-2E60CCE6720D}"/>
                    </a:ext>
                  </a:extLst>
                </p:cNvPr>
                <p:cNvSpPr/>
                <p:nvPr/>
              </p:nvSpPr>
              <p:spPr>
                <a:xfrm>
                  <a:off x="8099016" y="2329079"/>
                  <a:ext cx="113896" cy="211809"/>
                </a:xfrm>
                <a:custGeom>
                  <a:avLst/>
                  <a:gdLst>
                    <a:gd name="connsiteX0" fmla="*/ 51332 w 113896"/>
                    <a:gd name="connsiteY0" fmla="*/ 211809 h 211809"/>
                    <a:gd name="connsiteX1" fmla="*/ 14367 w 113896"/>
                    <a:gd name="connsiteY1" fmla="*/ 199877 h 211809"/>
                    <a:gd name="connsiteX2" fmla="*/ 22014 w 113896"/>
                    <a:gd name="connsiteY2" fmla="*/ 153825 h 211809"/>
                    <a:gd name="connsiteX3" fmla="*/ 0 w 113896"/>
                    <a:gd name="connsiteY3" fmla="*/ 64499 h 211809"/>
                    <a:gd name="connsiteX4" fmla="*/ 34290 w 113896"/>
                    <a:gd name="connsiteY4" fmla="*/ 0 h 211809"/>
                    <a:gd name="connsiteX5" fmla="*/ 111031 w 113896"/>
                    <a:gd name="connsiteY5" fmla="*/ 72592 h 211809"/>
                    <a:gd name="connsiteX6" fmla="*/ 51332 w 113896"/>
                    <a:gd name="connsiteY6" fmla="*/ 211809 h 2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96" h="211809">
                      <a:moveTo>
                        <a:pt x="51332" y="211809"/>
                      </a:moveTo>
                      <a:cubicBezTo>
                        <a:pt x="31341" y="210678"/>
                        <a:pt x="16665" y="206940"/>
                        <a:pt x="14367" y="199877"/>
                      </a:cubicBezTo>
                      <a:cubicBezTo>
                        <a:pt x="3360" y="189315"/>
                        <a:pt x="23934" y="163735"/>
                        <a:pt x="22014" y="153825"/>
                      </a:cubicBezTo>
                      <a:cubicBezTo>
                        <a:pt x="17488" y="130234"/>
                        <a:pt x="8092" y="94195"/>
                        <a:pt x="0" y="64499"/>
                      </a:cubicBezTo>
                      <a:cubicBezTo>
                        <a:pt x="10356" y="42437"/>
                        <a:pt x="21774" y="20910"/>
                        <a:pt x="34290" y="0"/>
                      </a:cubicBezTo>
                      <a:cubicBezTo>
                        <a:pt x="34290" y="0"/>
                        <a:pt x="96389" y="31238"/>
                        <a:pt x="111031" y="72592"/>
                      </a:cubicBezTo>
                      <a:cubicBezTo>
                        <a:pt x="122141" y="104242"/>
                        <a:pt x="100675" y="184858"/>
                        <a:pt x="51332" y="211809"/>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7" name="Freeform: Shape 26">
                  <a:extLst>
                    <a:ext uri="{FF2B5EF4-FFF2-40B4-BE49-F238E27FC236}">
                      <a16:creationId xmlns:a16="http://schemas.microsoft.com/office/drawing/2014/main" id="{91BECF93-7061-4F0A-A2CA-9EBC8E9F5C85}"/>
                    </a:ext>
                  </a:extLst>
                </p:cNvPr>
                <p:cNvSpPr/>
                <p:nvPr/>
              </p:nvSpPr>
              <p:spPr>
                <a:xfrm>
                  <a:off x="8187690" y="2398438"/>
                  <a:ext cx="184377" cy="44999"/>
                </a:xfrm>
                <a:custGeom>
                  <a:avLst/>
                  <a:gdLst>
                    <a:gd name="connsiteX0" fmla="*/ 184377 w 184377"/>
                    <a:gd name="connsiteY0" fmla="*/ 33272 h 44999"/>
                    <a:gd name="connsiteX1" fmla="*/ 33501 w 184377"/>
                    <a:gd name="connsiteY1" fmla="*/ 31660 h 44999"/>
                    <a:gd name="connsiteX2" fmla="*/ 0 w 184377"/>
                    <a:gd name="connsiteY2" fmla="*/ 35089 h 44999"/>
                    <a:gd name="connsiteX3" fmla="*/ 11041 w 184377"/>
                    <a:gd name="connsiteY3" fmla="*/ 5771 h 44999"/>
                    <a:gd name="connsiteX4" fmla="*/ 83050 w 184377"/>
                    <a:gd name="connsiteY4" fmla="*/ 5257 h 44999"/>
                    <a:gd name="connsiteX5" fmla="*/ 184377 w 184377"/>
                    <a:gd name="connsiteY5" fmla="*/ 33272 h 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77" h="44999">
                      <a:moveTo>
                        <a:pt x="184377" y="33272"/>
                      </a:moveTo>
                      <a:cubicBezTo>
                        <a:pt x="184377" y="33272"/>
                        <a:pt x="118575" y="60704"/>
                        <a:pt x="33501" y="31660"/>
                      </a:cubicBezTo>
                      <a:cubicBezTo>
                        <a:pt x="33501" y="31660"/>
                        <a:pt x="10904" y="31283"/>
                        <a:pt x="0" y="35089"/>
                      </a:cubicBezTo>
                      <a:cubicBezTo>
                        <a:pt x="0" y="35089"/>
                        <a:pt x="651" y="12663"/>
                        <a:pt x="11041" y="5771"/>
                      </a:cubicBezTo>
                      <a:cubicBezTo>
                        <a:pt x="21431" y="-1121"/>
                        <a:pt x="69334" y="8274"/>
                        <a:pt x="83050" y="5257"/>
                      </a:cubicBezTo>
                      <a:cubicBezTo>
                        <a:pt x="113363" y="-1567"/>
                        <a:pt x="166341" y="-8905"/>
                        <a:pt x="184377" y="33272"/>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8" name="Freeform: Shape 27">
                  <a:extLst>
                    <a:ext uri="{FF2B5EF4-FFF2-40B4-BE49-F238E27FC236}">
                      <a16:creationId xmlns:a16="http://schemas.microsoft.com/office/drawing/2014/main" id="{49BFDD9D-5387-4453-A1FE-2B4DDCC83E36}"/>
                    </a:ext>
                  </a:extLst>
                </p:cNvPr>
                <p:cNvSpPr/>
                <p:nvPr/>
              </p:nvSpPr>
              <p:spPr>
                <a:xfrm>
                  <a:off x="8285690" y="2297325"/>
                  <a:ext cx="50427" cy="101411"/>
                </a:xfrm>
                <a:custGeom>
                  <a:avLst/>
                  <a:gdLst>
                    <a:gd name="connsiteX0" fmla="*/ 22014 w 50427"/>
                    <a:gd name="connsiteY0" fmla="*/ 87373 h 101411"/>
                    <a:gd name="connsiteX1" fmla="*/ 0 w 50427"/>
                    <a:gd name="connsiteY1" fmla="*/ 585 h 101411"/>
                    <a:gd name="connsiteX2" fmla="*/ 13476 w 50427"/>
                    <a:gd name="connsiteY2" fmla="*/ 5591 h 101411"/>
                    <a:gd name="connsiteX3" fmla="*/ 46326 w 50427"/>
                    <a:gd name="connsiteY3" fmla="*/ 99752 h 101411"/>
                    <a:gd name="connsiteX4" fmla="*/ 22014 w 50427"/>
                    <a:gd name="connsiteY4" fmla="*/ 87373 h 101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7" h="101411">
                      <a:moveTo>
                        <a:pt x="22014" y="87373"/>
                      </a:moveTo>
                      <a:cubicBezTo>
                        <a:pt x="22014" y="87373"/>
                        <a:pt x="24072" y="31994"/>
                        <a:pt x="0" y="585"/>
                      </a:cubicBezTo>
                      <a:cubicBezTo>
                        <a:pt x="5109" y="-1109"/>
                        <a:pt x="10698" y="972"/>
                        <a:pt x="13476" y="5591"/>
                      </a:cubicBezTo>
                      <a:cubicBezTo>
                        <a:pt x="19614" y="13752"/>
                        <a:pt x="63917" y="92345"/>
                        <a:pt x="46326" y="99752"/>
                      </a:cubicBezTo>
                      <a:cubicBezTo>
                        <a:pt x="28735" y="107158"/>
                        <a:pt x="22014" y="87373"/>
                        <a:pt x="22014" y="87373"/>
                      </a:cubicBezTo>
                      <a:close/>
                    </a:path>
                  </a:pathLst>
                </a:custGeom>
                <a:solidFill>
                  <a:srgbClr val="A02D2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9" name="Freeform: Shape 28">
                  <a:extLst>
                    <a:ext uri="{FF2B5EF4-FFF2-40B4-BE49-F238E27FC236}">
                      <a16:creationId xmlns:a16="http://schemas.microsoft.com/office/drawing/2014/main" id="{B068356D-2094-44BD-A91B-65292ACEDB29}"/>
                    </a:ext>
                  </a:extLst>
                </p:cNvPr>
                <p:cNvSpPr/>
                <p:nvPr/>
              </p:nvSpPr>
              <p:spPr>
                <a:xfrm>
                  <a:off x="8171285" y="2401603"/>
                  <a:ext cx="38658" cy="28775"/>
                </a:xfrm>
                <a:custGeom>
                  <a:avLst/>
                  <a:gdLst>
                    <a:gd name="connsiteX0" fmla="*/ 38659 w 38658"/>
                    <a:gd name="connsiteY0" fmla="*/ 0 h 28775"/>
                    <a:gd name="connsiteX1" fmla="*/ 1900 w 38658"/>
                    <a:gd name="connsiteY1" fmla="*/ 10836 h 28775"/>
                    <a:gd name="connsiteX2" fmla="*/ 13010 w 38658"/>
                    <a:gd name="connsiteY2" fmla="*/ 28769 h 28775"/>
                    <a:gd name="connsiteX3" fmla="*/ 38659 w 38658"/>
                    <a:gd name="connsiteY3" fmla="*/ 0 h 28775"/>
                  </a:gdLst>
                  <a:ahLst/>
                  <a:cxnLst>
                    <a:cxn ang="0">
                      <a:pos x="connsiteX0" y="connsiteY0"/>
                    </a:cxn>
                    <a:cxn ang="0">
                      <a:pos x="connsiteX1" y="connsiteY1"/>
                    </a:cxn>
                    <a:cxn ang="0">
                      <a:pos x="connsiteX2" y="connsiteY2"/>
                    </a:cxn>
                    <a:cxn ang="0">
                      <a:pos x="connsiteX3" y="connsiteY3"/>
                    </a:cxn>
                  </a:cxnLst>
                  <a:rect l="l" t="t" r="r" b="b"/>
                  <a:pathLst>
                    <a:path w="38658" h="28775">
                      <a:moveTo>
                        <a:pt x="38659" y="0"/>
                      </a:moveTo>
                      <a:cubicBezTo>
                        <a:pt x="37664" y="0"/>
                        <a:pt x="7044" y="6549"/>
                        <a:pt x="1900" y="10836"/>
                      </a:cubicBezTo>
                      <a:cubicBezTo>
                        <a:pt x="-3243" y="15122"/>
                        <a:pt x="2586" y="28289"/>
                        <a:pt x="13010" y="28769"/>
                      </a:cubicBezTo>
                      <a:cubicBezTo>
                        <a:pt x="23434" y="29249"/>
                        <a:pt x="38659" y="0"/>
                        <a:pt x="38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 name="Freeform: Shape 29">
                  <a:extLst>
                    <a:ext uri="{FF2B5EF4-FFF2-40B4-BE49-F238E27FC236}">
                      <a16:creationId xmlns:a16="http://schemas.microsoft.com/office/drawing/2014/main" id="{03B3D94E-B544-4575-AE66-AE854304E715}"/>
                    </a:ext>
                  </a:extLst>
                </p:cNvPr>
                <p:cNvSpPr/>
                <p:nvPr/>
              </p:nvSpPr>
              <p:spPr>
                <a:xfrm>
                  <a:off x="8128402" y="2394727"/>
                  <a:ext cx="180336" cy="96601"/>
                </a:xfrm>
                <a:custGeom>
                  <a:avLst/>
                  <a:gdLst>
                    <a:gd name="connsiteX0" fmla="*/ 0 w 180336"/>
                    <a:gd name="connsiteY0" fmla="*/ 31873 h 96601"/>
                    <a:gd name="connsiteX1" fmla="*/ 166581 w 180336"/>
                    <a:gd name="connsiteY1" fmla="*/ 18 h 96601"/>
                    <a:gd name="connsiteX2" fmla="*/ 180297 w 180336"/>
                    <a:gd name="connsiteY2" fmla="*/ 11916 h 96601"/>
                    <a:gd name="connsiteX3" fmla="*/ 17214 w 180336"/>
                    <a:gd name="connsiteY3" fmla="*/ 95515 h 96601"/>
                  </a:gdLst>
                  <a:ahLst/>
                  <a:cxnLst>
                    <a:cxn ang="0">
                      <a:pos x="connsiteX0" y="connsiteY0"/>
                    </a:cxn>
                    <a:cxn ang="0">
                      <a:pos x="connsiteX1" y="connsiteY1"/>
                    </a:cxn>
                    <a:cxn ang="0">
                      <a:pos x="connsiteX2" y="connsiteY2"/>
                    </a:cxn>
                    <a:cxn ang="0">
                      <a:pos x="connsiteX3" y="connsiteY3"/>
                    </a:cxn>
                  </a:cxnLst>
                  <a:rect l="l" t="t" r="r" b="b"/>
                  <a:pathLst>
                    <a:path w="180336" h="96601">
                      <a:moveTo>
                        <a:pt x="0" y="31873"/>
                      </a:moveTo>
                      <a:cubicBezTo>
                        <a:pt x="0" y="31873"/>
                        <a:pt x="87851" y="21758"/>
                        <a:pt x="166581" y="18"/>
                      </a:cubicBezTo>
                      <a:cubicBezTo>
                        <a:pt x="166581" y="18"/>
                        <a:pt x="181189" y="-977"/>
                        <a:pt x="180297" y="11916"/>
                      </a:cubicBezTo>
                      <a:cubicBezTo>
                        <a:pt x="179406" y="24809"/>
                        <a:pt x="48383" y="106934"/>
                        <a:pt x="17214" y="955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 name="Freeform: Shape 30">
                  <a:extLst>
                    <a:ext uri="{FF2B5EF4-FFF2-40B4-BE49-F238E27FC236}">
                      <a16:creationId xmlns:a16="http://schemas.microsoft.com/office/drawing/2014/main" id="{CEF307E4-BF5B-45BF-B6DC-AB25922E9C23}"/>
                    </a:ext>
                  </a:extLst>
                </p:cNvPr>
                <p:cNvSpPr/>
                <p:nvPr/>
              </p:nvSpPr>
              <p:spPr>
                <a:xfrm>
                  <a:off x="8294983" y="2382275"/>
                  <a:ext cx="38838" cy="26466"/>
                </a:xfrm>
                <a:custGeom>
                  <a:avLst/>
                  <a:gdLst>
                    <a:gd name="connsiteX0" fmla="*/ 0 w 38838"/>
                    <a:gd name="connsiteY0" fmla="*/ 12470 h 26466"/>
                    <a:gd name="connsiteX1" fmla="*/ 14264 w 38838"/>
                    <a:gd name="connsiteY1" fmla="*/ 23 h 26466"/>
                    <a:gd name="connsiteX2" fmla="*/ 38576 w 38838"/>
                    <a:gd name="connsiteY2" fmla="*/ 12367 h 26466"/>
                    <a:gd name="connsiteX3" fmla="*/ 13887 w 38838"/>
                    <a:gd name="connsiteY3" fmla="*/ 24368 h 26466"/>
                    <a:gd name="connsiteX4" fmla="*/ 0 w 38838"/>
                    <a:gd name="connsiteY4" fmla="*/ 12470 h 2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8" h="26466">
                      <a:moveTo>
                        <a:pt x="0" y="12470"/>
                      </a:moveTo>
                      <a:cubicBezTo>
                        <a:pt x="0" y="12470"/>
                        <a:pt x="8435" y="468"/>
                        <a:pt x="14264" y="23"/>
                      </a:cubicBezTo>
                      <a:cubicBezTo>
                        <a:pt x="20094" y="-423"/>
                        <a:pt x="35764" y="5783"/>
                        <a:pt x="38576" y="12367"/>
                      </a:cubicBezTo>
                      <a:cubicBezTo>
                        <a:pt x="41388" y="18951"/>
                        <a:pt x="20780" y="15796"/>
                        <a:pt x="13887" y="24368"/>
                      </a:cubicBezTo>
                      <a:cubicBezTo>
                        <a:pt x="6995" y="32941"/>
                        <a:pt x="0" y="12470"/>
                        <a:pt x="0" y="124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 name="Freeform: Shape 31">
                  <a:extLst>
                    <a:ext uri="{FF2B5EF4-FFF2-40B4-BE49-F238E27FC236}">
                      <a16:creationId xmlns:a16="http://schemas.microsoft.com/office/drawing/2014/main" id="{E2BEB2C3-B4A9-4145-8870-BEBE584B1527}"/>
                    </a:ext>
                  </a:extLst>
                </p:cNvPr>
                <p:cNvSpPr/>
                <p:nvPr/>
              </p:nvSpPr>
              <p:spPr>
                <a:xfrm>
                  <a:off x="8062136" y="2238039"/>
                  <a:ext cx="120006" cy="253664"/>
                </a:xfrm>
                <a:custGeom>
                  <a:avLst/>
                  <a:gdLst>
                    <a:gd name="connsiteX0" fmla="*/ 66438 w 120006"/>
                    <a:gd name="connsiteY0" fmla="*/ 0 h 253664"/>
                    <a:gd name="connsiteX1" fmla="*/ 1801 w 120006"/>
                    <a:gd name="connsiteY1" fmla="*/ 31101 h 253664"/>
                    <a:gd name="connsiteX2" fmla="*/ 82040 w 120006"/>
                    <a:gd name="connsiteY2" fmla="*/ 252169 h 253664"/>
                    <a:gd name="connsiteX3" fmla="*/ 119759 w 120006"/>
                    <a:gd name="connsiteY3" fmla="*/ 198471 h 253664"/>
                    <a:gd name="connsiteX4" fmla="*/ 66438 w 120006"/>
                    <a:gd name="connsiteY4" fmla="*/ 0 h 25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06" h="253664">
                      <a:moveTo>
                        <a:pt x="66438" y="0"/>
                      </a:moveTo>
                      <a:cubicBezTo>
                        <a:pt x="66438" y="0"/>
                        <a:pt x="8762" y="6550"/>
                        <a:pt x="1801" y="31101"/>
                      </a:cubicBezTo>
                      <a:cubicBezTo>
                        <a:pt x="-12601" y="81679"/>
                        <a:pt x="63523" y="237184"/>
                        <a:pt x="82040" y="252169"/>
                      </a:cubicBezTo>
                      <a:cubicBezTo>
                        <a:pt x="89995" y="258615"/>
                        <a:pt x="123188" y="244865"/>
                        <a:pt x="119759" y="198471"/>
                      </a:cubicBezTo>
                      <a:cubicBezTo>
                        <a:pt x="117839" y="174399"/>
                        <a:pt x="80668" y="51881"/>
                        <a:pt x="66438"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 name="Freeform: Shape 32">
                  <a:extLst>
                    <a:ext uri="{FF2B5EF4-FFF2-40B4-BE49-F238E27FC236}">
                      <a16:creationId xmlns:a16="http://schemas.microsoft.com/office/drawing/2014/main" id="{68A08733-0FD9-4D97-8E04-E26556B9215A}"/>
                    </a:ext>
                  </a:extLst>
                </p:cNvPr>
                <p:cNvSpPr/>
                <p:nvPr/>
              </p:nvSpPr>
              <p:spPr>
                <a:xfrm>
                  <a:off x="8036073" y="2563497"/>
                  <a:ext cx="151579" cy="97532"/>
                </a:xfrm>
                <a:custGeom>
                  <a:avLst/>
                  <a:gdLst>
                    <a:gd name="connsiteX0" fmla="*/ 119830 w 151579"/>
                    <a:gd name="connsiteY0" fmla="*/ 97167 h 97532"/>
                    <a:gd name="connsiteX1" fmla="*/ 16960 w 151579"/>
                    <a:gd name="connsiteY1" fmla="*/ 77347 h 97532"/>
                    <a:gd name="connsiteX2" fmla="*/ 364 w 151579"/>
                    <a:gd name="connsiteY2" fmla="*/ 52830 h 97532"/>
                    <a:gd name="connsiteX3" fmla="*/ 7222 w 151579"/>
                    <a:gd name="connsiteY3" fmla="*/ 16997 h 97532"/>
                    <a:gd name="connsiteX4" fmla="*/ 31739 w 151579"/>
                    <a:gd name="connsiteY4" fmla="*/ 366 h 97532"/>
                    <a:gd name="connsiteX5" fmla="*/ 134609 w 151579"/>
                    <a:gd name="connsiteY5" fmla="*/ 20186 h 97532"/>
                    <a:gd name="connsiteX6" fmla="*/ 151205 w 151579"/>
                    <a:gd name="connsiteY6" fmla="*/ 44703 h 97532"/>
                    <a:gd name="connsiteX7" fmla="*/ 144347 w 151579"/>
                    <a:gd name="connsiteY7" fmla="*/ 80536 h 97532"/>
                    <a:gd name="connsiteX8" fmla="*/ 119830 w 151579"/>
                    <a:gd name="connsiteY8" fmla="*/ 97167 h 9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32">
                      <a:moveTo>
                        <a:pt x="119830" y="97167"/>
                      </a:moveTo>
                      <a:lnTo>
                        <a:pt x="16960" y="77347"/>
                      </a:lnTo>
                      <a:cubicBezTo>
                        <a:pt x="5645" y="75118"/>
                        <a:pt x="-1762" y="64173"/>
                        <a:pt x="364" y="52830"/>
                      </a:cubicBezTo>
                      <a:lnTo>
                        <a:pt x="7222" y="16997"/>
                      </a:lnTo>
                      <a:cubicBezTo>
                        <a:pt x="9451" y="5657"/>
                        <a:pt x="20389" y="-1770"/>
                        <a:pt x="31739" y="366"/>
                      </a:cubicBezTo>
                      <a:lnTo>
                        <a:pt x="134609" y="20186"/>
                      </a:lnTo>
                      <a:cubicBezTo>
                        <a:pt x="145959" y="22397"/>
                        <a:pt x="153366" y="33356"/>
                        <a:pt x="151205" y="44703"/>
                      </a:cubicBezTo>
                      <a:lnTo>
                        <a:pt x="144347" y="80536"/>
                      </a:lnTo>
                      <a:cubicBezTo>
                        <a:pt x="142119" y="91876"/>
                        <a:pt x="131180" y="99303"/>
                        <a:pt x="119830" y="9716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 name="Freeform: Shape 33">
                  <a:extLst>
                    <a:ext uri="{FF2B5EF4-FFF2-40B4-BE49-F238E27FC236}">
                      <a16:creationId xmlns:a16="http://schemas.microsoft.com/office/drawing/2014/main" id="{206D5F33-7D78-4DE8-986E-6418FEFD8DB4}"/>
                    </a:ext>
                  </a:extLst>
                </p:cNvPr>
                <p:cNvSpPr/>
                <p:nvPr/>
              </p:nvSpPr>
              <p:spPr>
                <a:xfrm>
                  <a:off x="8016905" y="2559821"/>
                  <a:ext cx="151579" cy="97512"/>
                </a:xfrm>
                <a:custGeom>
                  <a:avLst/>
                  <a:gdLst>
                    <a:gd name="connsiteX0" fmla="*/ 119830 w 151579"/>
                    <a:gd name="connsiteY0" fmla="*/ 97139 h 97512"/>
                    <a:gd name="connsiteX1" fmla="*/ 16960 w 151579"/>
                    <a:gd name="connsiteY1" fmla="*/ 77320 h 97512"/>
                    <a:gd name="connsiteX2" fmla="*/ 364 w 151579"/>
                    <a:gd name="connsiteY2" fmla="*/ 52837 h 97512"/>
                    <a:gd name="connsiteX3" fmla="*/ 7222 w 151579"/>
                    <a:gd name="connsiteY3" fmla="*/ 16969 h 97512"/>
                    <a:gd name="connsiteX4" fmla="*/ 31739 w 151579"/>
                    <a:gd name="connsiteY4" fmla="*/ 373 h 97512"/>
                    <a:gd name="connsiteX5" fmla="*/ 134609 w 151579"/>
                    <a:gd name="connsiteY5" fmla="*/ 20158 h 97512"/>
                    <a:gd name="connsiteX6" fmla="*/ 151206 w 151579"/>
                    <a:gd name="connsiteY6" fmla="*/ 44676 h 97512"/>
                    <a:gd name="connsiteX7" fmla="*/ 144348 w 151579"/>
                    <a:gd name="connsiteY7" fmla="*/ 80543 h 97512"/>
                    <a:gd name="connsiteX8" fmla="*/ 119830 w 151579"/>
                    <a:gd name="connsiteY8" fmla="*/ 97139 h 9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79" h="97512">
                      <a:moveTo>
                        <a:pt x="119830" y="97139"/>
                      </a:moveTo>
                      <a:lnTo>
                        <a:pt x="16960" y="77320"/>
                      </a:lnTo>
                      <a:cubicBezTo>
                        <a:pt x="5644" y="75108"/>
                        <a:pt x="-1762" y="64173"/>
                        <a:pt x="364" y="52837"/>
                      </a:cubicBezTo>
                      <a:lnTo>
                        <a:pt x="7222" y="16969"/>
                      </a:lnTo>
                      <a:cubicBezTo>
                        <a:pt x="9450" y="5633"/>
                        <a:pt x="20389" y="-1784"/>
                        <a:pt x="31739" y="373"/>
                      </a:cubicBezTo>
                      <a:lnTo>
                        <a:pt x="134609" y="20158"/>
                      </a:lnTo>
                      <a:cubicBezTo>
                        <a:pt x="145959" y="22370"/>
                        <a:pt x="153366" y="33329"/>
                        <a:pt x="151206" y="44676"/>
                      </a:cubicBezTo>
                      <a:lnTo>
                        <a:pt x="144348" y="80543"/>
                      </a:lnTo>
                      <a:cubicBezTo>
                        <a:pt x="142119" y="91879"/>
                        <a:pt x="131180" y="99296"/>
                        <a:pt x="119830" y="97139"/>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 name="Freeform: Shape 34">
                  <a:extLst>
                    <a:ext uri="{FF2B5EF4-FFF2-40B4-BE49-F238E27FC236}">
                      <a16:creationId xmlns:a16="http://schemas.microsoft.com/office/drawing/2014/main" id="{B09033DD-95D6-459B-86D9-0615567804C4}"/>
                    </a:ext>
                  </a:extLst>
                </p:cNvPr>
                <p:cNvSpPr/>
                <p:nvPr/>
              </p:nvSpPr>
              <p:spPr>
                <a:xfrm>
                  <a:off x="8127202" y="2236908"/>
                  <a:ext cx="31238" cy="102664"/>
                </a:xfrm>
                <a:custGeom>
                  <a:avLst/>
                  <a:gdLst>
                    <a:gd name="connsiteX0" fmla="*/ 31238 w 31238"/>
                    <a:gd name="connsiteY0" fmla="*/ 102664 h 102664"/>
                    <a:gd name="connsiteX1" fmla="*/ 21911 w 31238"/>
                    <a:gd name="connsiteY1" fmla="*/ 78970 h 102664"/>
                    <a:gd name="connsiteX2" fmla="*/ 0 w 31238"/>
                    <a:gd name="connsiteY2" fmla="*/ 1303 h 102664"/>
                    <a:gd name="connsiteX3" fmla="*/ 9156 w 31238"/>
                    <a:gd name="connsiteY3" fmla="*/ 0 h 102664"/>
                    <a:gd name="connsiteX4" fmla="*/ 31238 w 31238"/>
                    <a:gd name="connsiteY4" fmla="*/ 102664 h 102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8" h="102664">
                      <a:moveTo>
                        <a:pt x="31238" y="102664"/>
                      </a:moveTo>
                      <a:cubicBezTo>
                        <a:pt x="28666" y="100813"/>
                        <a:pt x="23489" y="84799"/>
                        <a:pt x="21911" y="78970"/>
                      </a:cubicBezTo>
                      <a:cubicBezTo>
                        <a:pt x="15259" y="27981"/>
                        <a:pt x="5281" y="4869"/>
                        <a:pt x="0" y="1303"/>
                      </a:cubicBezTo>
                      <a:lnTo>
                        <a:pt x="9156" y="0"/>
                      </a:lnTo>
                      <a:cubicBezTo>
                        <a:pt x="15225" y="4046"/>
                        <a:pt x="25923" y="49583"/>
                        <a:pt x="31238" y="102664"/>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6" name="Freeform: Shape 35">
                  <a:extLst>
                    <a:ext uri="{FF2B5EF4-FFF2-40B4-BE49-F238E27FC236}">
                      <a16:creationId xmlns:a16="http://schemas.microsoft.com/office/drawing/2014/main" id="{01DE1A07-BD54-450B-A862-82EAD8F21E30}"/>
                    </a:ext>
                  </a:extLst>
                </p:cNvPr>
                <p:cNvSpPr/>
                <p:nvPr/>
              </p:nvSpPr>
              <p:spPr>
                <a:xfrm>
                  <a:off x="8162898" y="2489488"/>
                  <a:ext cx="8743" cy="94160"/>
                </a:xfrm>
                <a:custGeom>
                  <a:avLst/>
                  <a:gdLst>
                    <a:gd name="connsiteX0" fmla="*/ 8744 w 8743"/>
                    <a:gd name="connsiteY0" fmla="*/ 94160 h 94160"/>
                    <a:gd name="connsiteX1" fmla="*/ 6858 w 8743"/>
                    <a:gd name="connsiteY1" fmla="*/ 94160 h 94160"/>
                    <a:gd name="connsiteX2" fmla="*/ 0 w 8743"/>
                    <a:gd name="connsiteY2" fmla="*/ 686 h 94160"/>
                    <a:gd name="connsiteX3" fmla="*/ 3086 w 8743"/>
                    <a:gd name="connsiteY3" fmla="*/ 0 h 94160"/>
                    <a:gd name="connsiteX4" fmla="*/ 8744 w 8743"/>
                    <a:gd name="connsiteY4" fmla="*/ 94160 h 9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94160">
                      <a:moveTo>
                        <a:pt x="8744" y="94160"/>
                      </a:moveTo>
                      <a:lnTo>
                        <a:pt x="6858" y="94160"/>
                      </a:lnTo>
                      <a:cubicBezTo>
                        <a:pt x="5315" y="67414"/>
                        <a:pt x="2915" y="34907"/>
                        <a:pt x="0" y="686"/>
                      </a:cubicBezTo>
                      <a:lnTo>
                        <a:pt x="3086" y="0"/>
                      </a:lnTo>
                      <a:cubicBezTo>
                        <a:pt x="6412" y="50509"/>
                        <a:pt x="8504" y="89565"/>
                        <a:pt x="8744" y="9416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7" name="Freeform: Shape 36">
                  <a:extLst>
                    <a:ext uri="{FF2B5EF4-FFF2-40B4-BE49-F238E27FC236}">
                      <a16:creationId xmlns:a16="http://schemas.microsoft.com/office/drawing/2014/main" id="{BEFB3BE2-3A4A-4252-8B00-3B1EDCF64940}"/>
                    </a:ext>
                  </a:extLst>
                </p:cNvPr>
                <p:cNvSpPr/>
                <p:nvPr/>
              </p:nvSpPr>
              <p:spPr>
                <a:xfrm>
                  <a:off x="8041200" y="1978661"/>
                  <a:ext cx="202896" cy="377953"/>
                </a:xfrm>
                <a:custGeom>
                  <a:avLst/>
                  <a:gdLst>
                    <a:gd name="connsiteX0" fmla="*/ 134591 w 202896"/>
                    <a:gd name="connsiteY0" fmla="*/ 38482 h 377953"/>
                    <a:gd name="connsiteX1" fmla="*/ 67760 w 202896"/>
                    <a:gd name="connsiteY1" fmla="*/ 3335 h 377953"/>
                    <a:gd name="connsiteX2" fmla="*/ 97866 w 202896"/>
                    <a:gd name="connsiteY2" fmla="*/ 9541 h 377953"/>
                    <a:gd name="connsiteX3" fmla="*/ 25857 w 202896"/>
                    <a:gd name="connsiteY3" fmla="*/ 43214 h 377953"/>
                    <a:gd name="connsiteX4" fmla="*/ 37550 w 202896"/>
                    <a:gd name="connsiteY4" fmla="*/ 180580 h 377953"/>
                    <a:gd name="connsiteX5" fmla="*/ 5283 w 202896"/>
                    <a:gd name="connsiteY5" fmla="*/ 264796 h 377953"/>
                    <a:gd name="connsiteX6" fmla="*/ 189215 w 202896"/>
                    <a:gd name="connsiteY6" fmla="*/ 377953 h 377953"/>
                    <a:gd name="connsiteX7" fmla="*/ 169738 w 202896"/>
                    <a:gd name="connsiteY7" fmla="*/ 254509 h 377953"/>
                    <a:gd name="connsiteX8" fmla="*/ 202896 w 202896"/>
                    <a:gd name="connsiteY8" fmla="*/ 288045 h 377953"/>
                    <a:gd name="connsiteX9" fmla="*/ 164663 w 202896"/>
                    <a:gd name="connsiteY9" fmla="*/ 238702 h 377953"/>
                    <a:gd name="connsiteX10" fmla="*/ 104519 w 202896"/>
                    <a:gd name="connsiteY10" fmla="*/ 187267 h 377953"/>
                    <a:gd name="connsiteX11" fmla="*/ 134591 w 202896"/>
                    <a:gd name="connsiteY11" fmla="*/ 38482 h 37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896" h="377953">
                      <a:moveTo>
                        <a:pt x="134591" y="38482"/>
                      </a:moveTo>
                      <a:cubicBezTo>
                        <a:pt x="134591" y="38482"/>
                        <a:pt x="124304" y="-13433"/>
                        <a:pt x="67760" y="3335"/>
                      </a:cubicBezTo>
                      <a:cubicBezTo>
                        <a:pt x="67760" y="3335"/>
                        <a:pt x="86242" y="2889"/>
                        <a:pt x="97866" y="9541"/>
                      </a:cubicBezTo>
                      <a:cubicBezTo>
                        <a:pt x="97866" y="9541"/>
                        <a:pt x="55587" y="-746"/>
                        <a:pt x="25857" y="43214"/>
                      </a:cubicBezTo>
                      <a:cubicBezTo>
                        <a:pt x="-3872" y="87174"/>
                        <a:pt x="44888" y="161583"/>
                        <a:pt x="37550" y="180580"/>
                      </a:cubicBezTo>
                      <a:cubicBezTo>
                        <a:pt x="30212" y="199577"/>
                        <a:pt x="-15257" y="216482"/>
                        <a:pt x="5283" y="264796"/>
                      </a:cubicBezTo>
                      <a:cubicBezTo>
                        <a:pt x="25823" y="313111"/>
                        <a:pt x="186026" y="333685"/>
                        <a:pt x="189215" y="377953"/>
                      </a:cubicBezTo>
                      <a:cubicBezTo>
                        <a:pt x="189215" y="377953"/>
                        <a:pt x="220453" y="279884"/>
                        <a:pt x="169738" y="254509"/>
                      </a:cubicBezTo>
                      <a:cubicBezTo>
                        <a:pt x="169738" y="254509"/>
                        <a:pt x="194496" y="266991"/>
                        <a:pt x="202896" y="288045"/>
                      </a:cubicBezTo>
                      <a:cubicBezTo>
                        <a:pt x="202896" y="288045"/>
                        <a:pt x="195593" y="244222"/>
                        <a:pt x="164663" y="238702"/>
                      </a:cubicBezTo>
                      <a:cubicBezTo>
                        <a:pt x="137231" y="233798"/>
                        <a:pt x="104793" y="195839"/>
                        <a:pt x="104519" y="187267"/>
                      </a:cubicBezTo>
                      <a:cubicBezTo>
                        <a:pt x="104244" y="178694"/>
                        <a:pt x="134591" y="38482"/>
                        <a:pt x="134591" y="38482"/>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8" name="Freeform: Shape 37">
                  <a:extLst>
                    <a:ext uri="{FF2B5EF4-FFF2-40B4-BE49-F238E27FC236}">
                      <a16:creationId xmlns:a16="http://schemas.microsoft.com/office/drawing/2014/main" id="{B9E6B29F-4D8B-4CFF-946C-540080C30930}"/>
                    </a:ext>
                  </a:extLst>
                </p:cNvPr>
                <p:cNvSpPr/>
                <p:nvPr/>
              </p:nvSpPr>
              <p:spPr>
                <a:xfrm>
                  <a:off x="7253929" y="999656"/>
                  <a:ext cx="238839" cy="375550"/>
                </a:xfrm>
                <a:custGeom>
                  <a:avLst/>
                  <a:gdLst>
                    <a:gd name="connsiteX0" fmla="*/ 63960 w 238839"/>
                    <a:gd name="connsiteY0" fmla="*/ 374721 h 375550"/>
                    <a:gd name="connsiteX1" fmla="*/ 238839 w 238839"/>
                    <a:gd name="connsiteY1" fmla="*/ 224428 h 375550"/>
                    <a:gd name="connsiteX2" fmla="*/ 215385 w 238839"/>
                    <a:gd name="connsiteY2" fmla="*/ 204094 h 375550"/>
                    <a:gd name="connsiteX3" fmla="*/ 90261 w 238839"/>
                    <a:gd name="connsiteY3" fmla="*/ 281967 h 375550"/>
                    <a:gd name="connsiteX4" fmla="*/ 88444 w 238839"/>
                    <a:gd name="connsiteY4" fmla="*/ 210198 h 375550"/>
                    <a:gd name="connsiteX5" fmla="*/ 6388 w 238839"/>
                    <a:gd name="connsiteY5" fmla="*/ 2469 h 375550"/>
                    <a:gd name="connsiteX6" fmla="*/ 2513 w 238839"/>
                    <a:gd name="connsiteY6" fmla="*/ 0 h 375550"/>
                    <a:gd name="connsiteX7" fmla="*/ 2513 w 238839"/>
                    <a:gd name="connsiteY7" fmla="*/ 3086 h 375550"/>
                    <a:gd name="connsiteX8" fmla="*/ 1484 w 238839"/>
                    <a:gd name="connsiteY8" fmla="*/ 28461 h 375550"/>
                    <a:gd name="connsiteX9" fmla="*/ 63960 w 238839"/>
                    <a:gd name="connsiteY9" fmla="*/ 374721 h 37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39" h="375550">
                      <a:moveTo>
                        <a:pt x="63960" y="374721"/>
                      </a:moveTo>
                      <a:cubicBezTo>
                        <a:pt x="147217" y="353564"/>
                        <a:pt x="238839" y="224428"/>
                        <a:pt x="238839" y="224428"/>
                      </a:cubicBezTo>
                      <a:lnTo>
                        <a:pt x="215385" y="204094"/>
                      </a:lnTo>
                      <a:cubicBezTo>
                        <a:pt x="191142" y="232692"/>
                        <a:pt x="90261" y="281967"/>
                        <a:pt x="90261" y="281967"/>
                      </a:cubicBezTo>
                      <a:cubicBezTo>
                        <a:pt x="90810" y="255803"/>
                        <a:pt x="90261" y="231903"/>
                        <a:pt x="88444" y="210198"/>
                      </a:cubicBezTo>
                      <a:cubicBezTo>
                        <a:pt x="77265" y="62476"/>
                        <a:pt x="21578" y="13270"/>
                        <a:pt x="6388" y="2469"/>
                      </a:cubicBezTo>
                      <a:cubicBezTo>
                        <a:pt x="5153" y="1564"/>
                        <a:pt x="3850" y="741"/>
                        <a:pt x="2513" y="0"/>
                      </a:cubicBezTo>
                      <a:cubicBezTo>
                        <a:pt x="2513" y="0"/>
                        <a:pt x="2513" y="1063"/>
                        <a:pt x="2513" y="3086"/>
                      </a:cubicBezTo>
                      <a:cubicBezTo>
                        <a:pt x="2307" y="7475"/>
                        <a:pt x="1896" y="16322"/>
                        <a:pt x="1484" y="28461"/>
                      </a:cubicBezTo>
                      <a:cubicBezTo>
                        <a:pt x="-1876" y="118849"/>
                        <a:pt x="-5579" y="392518"/>
                        <a:pt x="63960" y="3747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9" name="Freeform: Shape 38">
                  <a:extLst>
                    <a:ext uri="{FF2B5EF4-FFF2-40B4-BE49-F238E27FC236}">
                      <a16:creationId xmlns:a16="http://schemas.microsoft.com/office/drawing/2014/main" id="{CDAFB506-06BA-42E8-8ED1-29CD2FA123BC}"/>
                    </a:ext>
                  </a:extLst>
                </p:cNvPr>
                <p:cNvSpPr/>
                <p:nvPr/>
              </p:nvSpPr>
              <p:spPr>
                <a:xfrm>
                  <a:off x="7469177" y="1118033"/>
                  <a:ext cx="66893" cy="106050"/>
                </a:xfrm>
                <a:custGeom>
                  <a:avLst/>
                  <a:gdLst>
                    <a:gd name="connsiteX0" fmla="*/ 0 w 66893"/>
                    <a:gd name="connsiteY0" fmla="*/ 85717 h 106050"/>
                    <a:gd name="connsiteX1" fmla="*/ 12790 w 66893"/>
                    <a:gd name="connsiteY1" fmla="*/ 21835 h 106050"/>
                    <a:gd name="connsiteX2" fmla="*/ 48486 w 66893"/>
                    <a:gd name="connsiteY2" fmla="*/ 61 h 106050"/>
                    <a:gd name="connsiteX3" fmla="*/ 64465 w 66893"/>
                    <a:gd name="connsiteY3" fmla="*/ 55713 h 106050"/>
                    <a:gd name="connsiteX4" fmla="*/ 23317 w 66893"/>
                    <a:gd name="connsiteY4" fmla="*/ 106051 h 10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3" h="106050">
                      <a:moveTo>
                        <a:pt x="0" y="85717"/>
                      </a:moveTo>
                      <a:cubicBezTo>
                        <a:pt x="377" y="82288"/>
                        <a:pt x="2709" y="31504"/>
                        <a:pt x="12790" y="21835"/>
                      </a:cubicBezTo>
                      <a:cubicBezTo>
                        <a:pt x="22872" y="12165"/>
                        <a:pt x="42760" y="-1002"/>
                        <a:pt x="48486" y="61"/>
                      </a:cubicBezTo>
                      <a:cubicBezTo>
                        <a:pt x="54213" y="1123"/>
                        <a:pt x="73655" y="33459"/>
                        <a:pt x="64465" y="55713"/>
                      </a:cubicBezTo>
                      <a:cubicBezTo>
                        <a:pt x="55275" y="77967"/>
                        <a:pt x="23317" y="106051"/>
                        <a:pt x="23317" y="10605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0" name="Freeform: Shape 39">
                  <a:extLst>
                    <a:ext uri="{FF2B5EF4-FFF2-40B4-BE49-F238E27FC236}">
                      <a16:creationId xmlns:a16="http://schemas.microsoft.com/office/drawing/2014/main" id="{721D918D-D470-45C3-8F4E-92A01BBC290B}"/>
                    </a:ext>
                  </a:extLst>
                </p:cNvPr>
                <p:cNvSpPr/>
                <p:nvPr/>
              </p:nvSpPr>
              <p:spPr>
                <a:xfrm>
                  <a:off x="7445311" y="1098548"/>
                  <a:ext cx="65836" cy="113397"/>
                </a:xfrm>
                <a:custGeom>
                  <a:avLst/>
                  <a:gdLst>
                    <a:gd name="connsiteX0" fmla="*/ 3189 w 65836"/>
                    <a:gd name="connsiteY0" fmla="*/ 111100 h 113397"/>
                    <a:gd name="connsiteX1" fmla="*/ 58053 w 65836"/>
                    <a:gd name="connsiteY1" fmla="*/ 113397 h 113397"/>
                    <a:gd name="connsiteX2" fmla="*/ 61482 w 65836"/>
                    <a:gd name="connsiteY2" fmla="*/ 110242 h 113397"/>
                    <a:gd name="connsiteX3" fmla="*/ 65837 w 65836"/>
                    <a:gd name="connsiteY3" fmla="*/ 5727 h 113397"/>
                    <a:gd name="connsiteX4" fmla="*/ 62682 w 65836"/>
                    <a:gd name="connsiteY4" fmla="*/ 2298 h 113397"/>
                    <a:gd name="connsiteX5" fmla="*/ 7818 w 65836"/>
                    <a:gd name="connsiteY5" fmla="*/ 0 h 113397"/>
                    <a:gd name="connsiteX6" fmla="*/ 4389 w 65836"/>
                    <a:gd name="connsiteY6" fmla="*/ 3155 h 113397"/>
                    <a:gd name="connsiteX7" fmla="*/ 0 w 65836"/>
                    <a:gd name="connsiteY7" fmla="*/ 107671 h 113397"/>
                    <a:gd name="connsiteX8" fmla="*/ 3189 w 65836"/>
                    <a:gd name="connsiteY8" fmla="*/ 111100 h 11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36" h="113397">
                      <a:moveTo>
                        <a:pt x="3189" y="111100"/>
                      </a:moveTo>
                      <a:lnTo>
                        <a:pt x="58053" y="113397"/>
                      </a:lnTo>
                      <a:cubicBezTo>
                        <a:pt x="59836" y="113404"/>
                        <a:pt x="61345" y="112029"/>
                        <a:pt x="61482" y="110242"/>
                      </a:cubicBezTo>
                      <a:lnTo>
                        <a:pt x="65837" y="5727"/>
                      </a:lnTo>
                      <a:cubicBezTo>
                        <a:pt x="65837" y="3937"/>
                        <a:pt x="64465" y="2441"/>
                        <a:pt x="62682" y="2298"/>
                      </a:cubicBezTo>
                      <a:lnTo>
                        <a:pt x="7818" y="0"/>
                      </a:lnTo>
                      <a:cubicBezTo>
                        <a:pt x="6035" y="-7"/>
                        <a:pt x="4526" y="1368"/>
                        <a:pt x="4389" y="3155"/>
                      </a:cubicBezTo>
                      <a:lnTo>
                        <a:pt x="0" y="107671"/>
                      </a:lnTo>
                      <a:cubicBezTo>
                        <a:pt x="0" y="109474"/>
                        <a:pt x="1406" y="110973"/>
                        <a:pt x="3189" y="11110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1" name="Freeform: Shape 40">
                  <a:extLst>
                    <a:ext uri="{FF2B5EF4-FFF2-40B4-BE49-F238E27FC236}">
                      <a16:creationId xmlns:a16="http://schemas.microsoft.com/office/drawing/2014/main" id="{235220BF-2AB0-4DEA-A9B7-F3F887430A4C}"/>
                    </a:ext>
                  </a:extLst>
                </p:cNvPr>
                <p:cNvSpPr/>
                <p:nvPr/>
              </p:nvSpPr>
              <p:spPr>
                <a:xfrm>
                  <a:off x="7457138" y="1099297"/>
                  <a:ext cx="65570" cy="113201"/>
                </a:xfrm>
                <a:custGeom>
                  <a:avLst/>
                  <a:gdLst>
                    <a:gd name="connsiteX0" fmla="*/ 5627 w 65570"/>
                    <a:gd name="connsiteY0" fmla="*/ 111139 h 113201"/>
                    <a:gd name="connsiteX1" fmla="*/ 55347 w 65570"/>
                    <a:gd name="connsiteY1" fmla="*/ 113196 h 113201"/>
                    <a:gd name="connsiteX2" fmla="*/ 61417 w 65570"/>
                    <a:gd name="connsiteY2" fmla="*/ 107617 h 113201"/>
                    <a:gd name="connsiteX3" fmla="*/ 61417 w 65570"/>
                    <a:gd name="connsiteY3" fmla="*/ 107607 h 113201"/>
                    <a:gd name="connsiteX4" fmla="*/ 65566 w 65570"/>
                    <a:gd name="connsiteY4" fmla="*/ 8166 h 113201"/>
                    <a:gd name="connsiteX5" fmla="*/ 59976 w 65570"/>
                    <a:gd name="connsiteY5" fmla="*/ 2097 h 113201"/>
                    <a:gd name="connsiteX6" fmla="*/ 59976 w 65570"/>
                    <a:gd name="connsiteY6" fmla="*/ 2097 h 113201"/>
                    <a:gd name="connsiteX7" fmla="*/ 10256 w 65570"/>
                    <a:gd name="connsiteY7" fmla="*/ 5 h 113201"/>
                    <a:gd name="connsiteX8" fmla="*/ 4187 w 65570"/>
                    <a:gd name="connsiteY8" fmla="*/ 5584 h 113201"/>
                    <a:gd name="connsiteX9" fmla="*/ 4187 w 65570"/>
                    <a:gd name="connsiteY9" fmla="*/ 5594 h 113201"/>
                    <a:gd name="connsiteX10" fmla="*/ 3 w 65570"/>
                    <a:gd name="connsiteY10" fmla="*/ 105035 h 113201"/>
                    <a:gd name="connsiteX11" fmla="*/ 5627 w 65570"/>
                    <a:gd name="connsiteY11" fmla="*/ 111139 h 11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70" h="113201">
                      <a:moveTo>
                        <a:pt x="5627" y="111139"/>
                      </a:moveTo>
                      <a:lnTo>
                        <a:pt x="55347" y="113196"/>
                      </a:lnTo>
                      <a:cubicBezTo>
                        <a:pt x="58571" y="113330"/>
                        <a:pt x="61279" y="110834"/>
                        <a:pt x="61417" y="107617"/>
                      </a:cubicBezTo>
                      <a:cubicBezTo>
                        <a:pt x="61417" y="107614"/>
                        <a:pt x="61417" y="107611"/>
                        <a:pt x="61417" y="107607"/>
                      </a:cubicBezTo>
                      <a:lnTo>
                        <a:pt x="65566" y="8166"/>
                      </a:lnTo>
                      <a:cubicBezTo>
                        <a:pt x="65703" y="4950"/>
                        <a:pt x="63200" y="2234"/>
                        <a:pt x="59976" y="2097"/>
                      </a:cubicBezTo>
                      <a:cubicBezTo>
                        <a:pt x="59976" y="2097"/>
                        <a:pt x="59976" y="2097"/>
                        <a:pt x="59976" y="2097"/>
                      </a:cubicBezTo>
                      <a:lnTo>
                        <a:pt x="10256" y="5"/>
                      </a:lnTo>
                      <a:cubicBezTo>
                        <a:pt x="7033" y="-129"/>
                        <a:pt x="4324" y="2368"/>
                        <a:pt x="4187" y="5584"/>
                      </a:cubicBezTo>
                      <a:cubicBezTo>
                        <a:pt x="4187" y="5588"/>
                        <a:pt x="4187" y="5591"/>
                        <a:pt x="4187" y="5594"/>
                      </a:cubicBezTo>
                      <a:lnTo>
                        <a:pt x="3" y="105035"/>
                      </a:lnTo>
                      <a:cubicBezTo>
                        <a:pt x="-100" y="108269"/>
                        <a:pt x="2404" y="110992"/>
                        <a:pt x="5627" y="11113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2" name="Freeform: Shape 41">
                  <a:extLst>
                    <a:ext uri="{FF2B5EF4-FFF2-40B4-BE49-F238E27FC236}">
                      <a16:creationId xmlns:a16="http://schemas.microsoft.com/office/drawing/2014/main" id="{6CF64DFF-BAAD-4954-85B5-EFB6D13C9D8E}"/>
                    </a:ext>
                  </a:extLst>
                </p:cNvPr>
                <p:cNvSpPr/>
                <p:nvPr/>
              </p:nvSpPr>
              <p:spPr>
                <a:xfrm>
                  <a:off x="7497830" y="1111958"/>
                  <a:ext cx="26484" cy="63393"/>
                </a:xfrm>
                <a:custGeom>
                  <a:avLst/>
                  <a:gdLst>
                    <a:gd name="connsiteX0" fmla="*/ 26485 w 26484"/>
                    <a:gd name="connsiteY0" fmla="*/ 12753 h 63393"/>
                    <a:gd name="connsiteX1" fmla="*/ 13 w 26484"/>
                    <a:gd name="connsiteY1" fmla="*/ 5895 h 63393"/>
                    <a:gd name="connsiteX2" fmla="*/ 22061 w 26484"/>
                    <a:gd name="connsiteY2" fmla="*/ 62577 h 63393"/>
                    <a:gd name="connsiteX3" fmla="*/ 26485 w 26484"/>
                    <a:gd name="connsiteY3" fmla="*/ 12753 h 63393"/>
                  </a:gdLst>
                  <a:ahLst/>
                  <a:cxnLst>
                    <a:cxn ang="0">
                      <a:pos x="connsiteX0" y="connsiteY0"/>
                    </a:cxn>
                    <a:cxn ang="0">
                      <a:pos x="connsiteX1" y="connsiteY1"/>
                    </a:cxn>
                    <a:cxn ang="0">
                      <a:pos x="connsiteX2" y="connsiteY2"/>
                    </a:cxn>
                    <a:cxn ang="0">
                      <a:pos x="connsiteX3" y="connsiteY3"/>
                    </a:cxn>
                  </a:cxnLst>
                  <a:rect l="l" t="t" r="r" b="b"/>
                  <a:pathLst>
                    <a:path w="26484" h="63393">
                      <a:moveTo>
                        <a:pt x="26485" y="12753"/>
                      </a:moveTo>
                      <a:cubicBezTo>
                        <a:pt x="26485" y="12753"/>
                        <a:pt x="-673" y="-10598"/>
                        <a:pt x="13" y="5895"/>
                      </a:cubicBezTo>
                      <a:cubicBezTo>
                        <a:pt x="699" y="22389"/>
                        <a:pt x="22404" y="54244"/>
                        <a:pt x="22061" y="62577"/>
                      </a:cubicBezTo>
                      <a:cubicBezTo>
                        <a:pt x="21719" y="70909"/>
                        <a:pt x="26485" y="12753"/>
                        <a:pt x="26485" y="1275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3" name="Freeform: Shape 42">
                  <a:extLst>
                    <a:ext uri="{FF2B5EF4-FFF2-40B4-BE49-F238E27FC236}">
                      <a16:creationId xmlns:a16="http://schemas.microsoft.com/office/drawing/2014/main" id="{9C32C767-6338-4C91-9C38-A4A0C5EBB3A8}"/>
                    </a:ext>
                  </a:extLst>
                </p:cNvPr>
                <p:cNvSpPr/>
                <p:nvPr/>
              </p:nvSpPr>
              <p:spPr>
                <a:xfrm>
                  <a:off x="7113633" y="1484654"/>
                  <a:ext cx="229656" cy="928641"/>
                </a:xfrm>
                <a:custGeom>
                  <a:avLst/>
                  <a:gdLst>
                    <a:gd name="connsiteX0" fmla="*/ 23033 w 229656"/>
                    <a:gd name="connsiteY0" fmla="*/ 748482 h 928641"/>
                    <a:gd name="connsiteX1" fmla="*/ 39355 w 229656"/>
                    <a:gd name="connsiteY1" fmla="*/ 805678 h 928641"/>
                    <a:gd name="connsiteX2" fmla="*/ 42990 w 229656"/>
                    <a:gd name="connsiteY2" fmla="*/ 816959 h 928641"/>
                    <a:gd name="connsiteX3" fmla="*/ 44807 w 229656"/>
                    <a:gd name="connsiteY3" fmla="*/ 822411 h 928641"/>
                    <a:gd name="connsiteX4" fmla="*/ 48236 w 229656"/>
                    <a:gd name="connsiteY4" fmla="*/ 832698 h 928641"/>
                    <a:gd name="connsiteX5" fmla="*/ 52832 w 229656"/>
                    <a:gd name="connsiteY5" fmla="*/ 845591 h 928641"/>
                    <a:gd name="connsiteX6" fmla="*/ 56261 w 229656"/>
                    <a:gd name="connsiteY6" fmla="*/ 854678 h 928641"/>
                    <a:gd name="connsiteX7" fmla="*/ 87122 w 229656"/>
                    <a:gd name="connsiteY7" fmla="*/ 928642 h 928641"/>
                    <a:gd name="connsiteX8" fmla="*/ 120760 w 229656"/>
                    <a:gd name="connsiteY8" fmla="*/ 926310 h 928641"/>
                    <a:gd name="connsiteX9" fmla="*/ 105604 w 229656"/>
                    <a:gd name="connsiteY9" fmla="*/ 780235 h 928641"/>
                    <a:gd name="connsiteX10" fmla="*/ 105364 w 229656"/>
                    <a:gd name="connsiteY10" fmla="*/ 770942 h 928641"/>
                    <a:gd name="connsiteX11" fmla="*/ 105158 w 229656"/>
                    <a:gd name="connsiteY11" fmla="*/ 750368 h 928641"/>
                    <a:gd name="connsiteX12" fmla="*/ 105158 w 229656"/>
                    <a:gd name="connsiteY12" fmla="*/ 741761 h 928641"/>
                    <a:gd name="connsiteX13" fmla="*/ 144283 w 229656"/>
                    <a:gd name="connsiteY13" fmla="*/ 496485 h 928641"/>
                    <a:gd name="connsiteX14" fmla="*/ 197844 w 229656"/>
                    <a:gd name="connsiteY14" fmla="*/ 307444 h 928641"/>
                    <a:gd name="connsiteX15" fmla="*/ 228705 w 229656"/>
                    <a:gd name="connsiteY15" fmla="*/ 0 h 928641"/>
                    <a:gd name="connsiteX16" fmla="*/ 39527 w 229656"/>
                    <a:gd name="connsiteY16" fmla="*/ 22151 h 928641"/>
                    <a:gd name="connsiteX17" fmla="*/ 30714 w 229656"/>
                    <a:gd name="connsiteY17" fmla="*/ 23180 h 928641"/>
                    <a:gd name="connsiteX18" fmla="*/ 25708 w 229656"/>
                    <a:gd name="connsiteY18" fmla="*/ 320303 h 928641"/>
                    <a:gd name="connsiteX19" fmla="*/ 24748 w 229656"/>
                    <a:gd name="connsiteY19" fmla="*/ 365703 h 928641"/>
                    <a:gd name="connsiteX20" fmla="*/ 22450 w 229656"/>
                    <a:gd name="connsiteY20" fmla="*/ 465418 h 928641"/>
                    <a:gd name="connsiteX21" fmla="*/ 23033 w 229656"/>
                    <a:gd name="connsiteY21" fmla="*/ 748482 h 92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9656" h="928641">
                      <a:moveTo>
                        <a:pt x="23033" y="748482"/>
                      </a:moveTo>
                      <a:cubicBezTo>
                        <a:pt x="28108" y="768645"/>
                        <a:pt x="33698" y="787813"/>
                        <a:pt x="39355" y="805678"/>
                      </a:cubicBezTo>
                      <a:cubicBezTo>
                        <a:pt x="40590" y="809518"/>
                        <a:pt x="41790" y="813290"/>
                        <a:pt x="42990" y="816959"/>
                      </a:cubicBezTo>
                      <a:cubicBezTo>
                        <a:pt x="43607" y="818811"/>
                        <a:pt x="44225" y="820628"/>
                        <a:pt x="44807" y="822411"/>
                      </a:cubicBezTo>
                      <a:cubicBezTo>
                        <a:pt x="46007" y="825840"/>
                        <a:pt x="47208" y="829269"/>
                        <a:pt x="48236" y="832698"/>
                      </a:cubicBezTo>
                      <a:cubicBezTo>
                        <a:pt x="49780" y="837122"/>
                        <a:pt x="51323" y="841442"/>
                        <a:pt x="52832" y="845591"/>
                      </a:cubicBezTo>
                      <a:cubicBezTo>
                        <a:pt x="53929" y="848677"/>
                        <a:pt x="55060" y="851729"/>
                        <a:pt x="56261" y="854678"/>
                      </a:cubicBezTo>
                      <a:cubicBezTo>
                        <a:pt x="73131" y="899941"/>
                        <a:pt x="87122" y="928642"/>
                        <a:pt x="87122" y="928642"/>
                      </a:cubicBezTo>
                      <a:lnTo>
                        <a:pt x="120760" y="926310"/>
                      </a:lnTo>
                      <a:cubicBezTo>
                        <a:pt x="111810" y="878102"/>
                        <a:pt x="106735" y="829252"/>
                        <a:pt x="105604" y="780235"/>
                      </a:cubicBezTo>
                      <a:cubicBezTo>
                        <a:pt x="105604" y="777149"/>
                        <a:pt x="105604" y="774063"/>
                        <a:pt x="105364" y="770942"/>
                      </a:cubicBezTo>
                      <a:cubicBezTo>
                        <a:pt x="105364" y="764084"/>
                        <a:pt x="105158" y="757466"/>
                        <a:pt x="105158" y="750368"/>
                      </a:cubicBezTo>
                      <a:cubicBezTo>
                        <a:pt x="105158" y="747522"/>
                        <a:pt x="105158" y="744642"/>
                        <a:pt x="105158" y="741761"/>
                      </a:cubicBezTo>
                      <a:cubicBezTo>
                        <a:pt x="105844" y="667661"/>
                        <a:pt x="115033" y="580084"/>
                        <a:pt x="144283" y="496485"/>
                      </a:cubicBezTo>
                      <a:cubicBezTo>
                        <a:pt x="165989" y="434633"/>
                        <a:pt x="183888" y="371498"/>
                        <a:pt x="197844" y="307444"/>
                      </a:cubicBezTo>
                      <a:cubicBezTo>
                        <a:pt x="238100" y="121901"/>
                        <a:pt x="228705" y="0"/>
                        <a:pt x="228705" y="0"/>
                      </a:cubicBezTo>
                      <a:lnTo>
                        <a:pt x="39527" y="22151"/>
                      </a:lnTo>
                      <a:lnTo>
                        <a:pt x="30714" y="23180"/>
                      </a:lnTo>
                      <a:cubicBezTo>
                        <a:pt x="29891" y="110071"/>
                        <a:pt x="27662" y="228063"/>
                        <a:pt x="25708" y="320303"/>
                      </a:cubicBezTo>
                      <a:cubicBezTo>
                        <a:pt x="25365" y="336316"/>
                        <a:pt x="25056" y="351541"/>
                        <a:pt x="24748" y="365703"/>
                      </a:cubicBezTo>
                      <a:cubicBezTo>
                        <a:pt x="23445" y="424922"/>
                        <a:pt x="22450" y="465418"/>
                        <a:pt x="22450" y="465418"/>
                      </a:cubicBezTo>
                      <a:cubicBezTo>
                        <a:pt x="-13794" y="543977"/>
                        <a:pt x="-593" y="654562"/>
                        <a:pt x="23033" y="74848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4" name="Freeform: Shape 43">
                  <a:extLst>
                    <a:ext uri="{FF2B5EF4-FFF2-40B4-BE49-F238E27FC236}">
                      <a16:creationId xmlns:a16="http://schemas.microsoft.com/office/drawing/2014/main" id="{837E2199-2187-4B92-B1CD-534BB45F93AA}"/>
                    </a:ext>
                  </a:extLst>
                </p:cNvPr>
                <p:cNvSpPr/>
                <p:nvPr/>
              </p:nvSpPr>
              <p:spPr>
                <a:xfrm>
                  <a:off x="7085790" y="719962"/>
                  <a:ext cx="213548" cy="209506"/>
                </a:xfrm>
                <a:custGeom>
                  <a:avLst/>
                  <a:gdLst>
                    <a:gd name="connsiteX0" fmla="*/ 105055 w 213548"/>
                    <a:gd name="connsiteY0" fmla="*/ 115376 h 209506"/>
                    <a:gd name="connsiteX1" fmla="*/ 101317 w 213548"/>
                    <a:gd name="connsiteY1" fmla="*/ 197329 h 209506"/>
                    <a:gd name="connsiteX2" fmla="*/ 55540 w 213548"/>
                    <a:gd name="connsiteY2" fmla="*/ 191226 h 209506"/>
                    <a:gd name="connsiteX3" fmla="*/ 59929 w 213548"/>
                    <a:gd name="connsiteY3" fmla="*/ 197912 h 209506"/>
                    <a:gd name="connsiteX4" fmla="*/ 5922 w 213548"/>
                    <a:gd name="connsiteY4" fmla="*/ 187385 h 209506"/>
                    <a:gd name="connsiteX5" fmla="*/ 106392 w 213548"/>
                    <a:gd name="connsiteY5" fmla="*/ 1705 h 209506"/>
                    <a:gd name="connsiteX6" fmla="*/ 187968 w 213548"/>
                    <a:gd name="connsiteY6" fmla="*/ 98986 h 209506"/>
                    <a:gd name="connsiteX7" fmla="*/ 213548 w 213548"/>
                    <a:gd name="connsiteY7" fmla="*/ 203056 h 209506"/>
                    <a:gd name="connsiteX8" fmla="*/ 199523 w 213548"/>
                    <a:gd name="connsiteY8" fmla="*/ 207719 h 209506"/>
                    <a:gd name="connsiteX9" fmla="*/ 191534 w 213548"/>
                    <a:gd name="connsiteY9" fmla="*/ 201479 h 209506"/>
                    <a:gd name="connsiteX10" fmla="*/ 194586 w 213548"/>
                    <a:gd name="connsiteY10" fmla="*/ 209125 h 209506"/>
                    <a:gd name="connsiteX11" fmla="*/ 139722 w 213548"/>
                    <a:gd name="connsiteY11" fmla="*/ 198838 h 209506"/>
                    <a:gd name="connsiteX12" fmla="*/ 105055 w 213548"/>
                    <a:gd name="connsiteY12" fmla="*/ 115376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48" h="209506">
                      <a:moveTo>
                        <a:pt x="105055" y="115376"/>
                      </a:moveTo>
                      <a:cubicBezTo>
                        <a:pt x="105055" y="115376"/>
                        <a:pt x="60272" y="153473"/>
                        <a:pt x="101317" y="197329"/>
                      </a:cubicBezTo>
                      <a:cubicBezTo>
                        <a:pt x="101317" y="197329"/>
                        <a:pt x="67027" y="200758"/>
                        <a:pt x="55540" y="191226"/>
                      </a:cubicBezTo>
                      <a:cubicBezTo>
                        <a:pt x="56706" y="193630"/>
                        <a:pt x="58180" y="195876"/>
                        <a:pt x="59929" y="197912"/>
                      </a:cubicBezTo>
                      <a:cubicBezTo>
                        <a:pt x="59929" y="197912"/>
                        <a:pt x="21696" y="199284"/>
                        <a:pt x="5922" y="187385"/>
                      </a:cubicBezTo>
                      <a:cubicBezTo>
                        <a:pt x="-9851" y="175487"/>
                        <a:pt x="264" y="-20172"/>
                        <a:pt x="106392" y="1705"/>
                      </a:cubicBezTo>
                      <a:cubicBezTo>
                        <a:pt x="106392" y="1705"/>
                        <a:pt x="196335" y="-5153"/>
                        <a:pt x="187968" y="98986"/>
                      </a:cubicBezTo>
                      <a:cubicBezTo>
                        <a:pt x="179601" y="203125"/>
                        <a:pt x="213548" y="203056"/>
                        <a:pt x="213548" y="203056"/>
                      </a:cubicBezTo>
                      <a:cubicBezTo>
                        <a:pt x="209125" y="205319"/>
                        <a:pt x="204393" y="206890"/>
                        <a:pt x="199523" y="207719"/>
                      </a:cubicBezTo>
                      <a:cubicBezTo>
                        <a:pt x="199523" y="207719"/>
                        <a:pt x="192871" y="205182"/>
                        <a:pt x="191534" y="201479"/>
                      </a:cubicBezTo>
                      <a:cubicBezTo>
                        <a:pt x="192117" y="204184"/>
                        <a:pt x="193146" y="206770"/>
                        <a:pt x="194586" y="209125"/>
                      </a:cubicBezTo>
                      <a:cubicBezTo>
                        <a:pt x="194586" y="209125"/>
                        <a:pt x="157930" y="212554"/>
                        <a:pt x="139722" y="198838"/>
                      </a:cubicBezTo>
                      <a:cubicBezTo>
                        <a:pt x="121514" y="185122"/>
                        <a:pt x="99808" y="136842"/>
                        <a:pt x="105055" y="1153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5" name="Freeform: Shape 44">
                  <a:extLst>
                    <a:ext uri="{FF2B5EF4-FFF2-40B4-BE49-F238E27FC236}">
                      <a16:creationId xmlns:a16="http://schemas.microsoft.com/office/drawing/2014/main" id="{ADE6CD10-29BF-4BCA-8EE0-378B744DF8EF}"/>
                    </a:ext>
                  </a:extLst>
                </p:cNvPr>
                <p:cNvSpPr/>
                <p:nvPr/>
              </p:nvSpPr>
              <p:spPr>
                <a:xfrm>
                  <a:off x="7045596" y="885230"/>
                  <a:ext cx="293152" cy="652578"/>
                </a:xfrm>
                <a:custGeom>
                  <a:avLst/>
                  <a:gdLst>
                    <a:gd name="connsiteX0" fmla="*/ 786 w 293152"/>
                    <a:gd name="connsiteY0" fmla="*/ 578438 h 652578"/>
                    <a:gd name="connsiteX1" fmla="*/ 54244 w 293152"/>
                    <a:gd name="connsiteY1" fmla="*/ 450365 h 652578"/>
                    <a:gd name="connsiteX2" fmla="*/ 25783 w 293152"/>
                    <a:gd name="connsiteY2" fmla="*/ 356102 h 652578"/>
                    <a:gd name="connsiteX3" fmla="*/ 16250 w 293152"/>
                    <a:gd name="connsiteY3" fmla="*/ 317937 h 652578"/>
                    <a:gd name="connsiteX4" fmla="*/ 96557 w 293152"/>
                    <a:gd name="connsiteY4" fmla="*/ 98687 h 652578"/>
                    <a:gd name="connsiteX5" fmla="*/ 123784 w 293152"/>
                    <a:gd name="connsiteY5" fmla="*/ 0 h 652578"/>
                    <a:gd name="connsiteX6" fmla="*/ 128379 w 293152"/>
                    <a:gd name="connsiteY6" fmla="*/ 926 h 652578"/>
                    <a:gd name="connsiteX7" fmla="*/ 205394 w 293152"/>
                    <a:gd name="connsiteY7" fmla="*/ 16185 h 652578"/>
                    <a:gd name="connsiteX8" fmla="*/ 203577 w 293152"/>
                    <a:gd name="connsiteY8" fmla="*/ 63231 h 652578"/>
                    <a:gd name="connsiteX9" fmla="*/ 208857 w 293152"/>
                    <a:gd name="connsiteY9" fmla="*/ 103899 h 652578"/>
                    <a:gd name="connsiteX10" fmla="*/ 219453 w 293152"/>
                    <a:gd name="connsiteY10" fmla="*/ 105407 h 652578"/>
                    <a:gd name="connsiteX11" fmla="*/ 288822 w 293152"/>
                    <a:gd name="connsiteY11" fmla="*/ 213250 h 652578"/>
                    <a:gd name="connsiteX12" fmla="*/ 287827 w 293152"/>
                    <a:gd name="connsiteY12" fmla="*/ 560230 h 652578"/>
                    <a:gd name="connsiteX13" fmla="*/ 786 w 293152"/>
                    <a:gd name="connsiteY13" fmla="*/ 578438 h 6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152" h="652578">
                      <a:moveTo>
                        <a:pt x="786" y="578438"/>
                      </a:moveTo>
                      <a:cubicBezTo>
                        <a:pt x="36550" y="498268"/>
                        <a:pt x="53660" y="475568"/>
                        <a:pt x="54244" y="450365"/>
                      </a:cubicBezTo>
                      <a:cubicBezTo>
                        <a:pt x="54724" y="430408"/>
                        <a:pt x="44882" y="408874"/>
                        <a:pt x="25783" y="356102"/>
                      </a:cubicBezTo>
                      <a:cubicBezTo>
                        <a:pt x="21360" y="343726"/>
                        <a:pt x="18136" y="330943"/>
                        <a:pt x="16250" y="317937"/>
                      </a:cubicBezTo>
                      <a:cubicBezTo>
                        <a:pt x="1163" y="216198"/>
                        <a:pt x="60004" y="106162"/>
                        <a:pt x="96557" y="98687"/>
                      </a:cubicBezTo>
                      <a:cubicBezTo>
                        <a:pt x="106844" y="95978"/>
                        <a:pt x="123989" y="59253"/>
                        <a:pt x="123784" y="0"/>
                      </a:cubicBezTo>
                      <a:lnTo>
                        <a:pt x="128379" y="926"/>
                      </a:lnTo>
                      <a:lnTo>
                        <a:pt x="205394" y="16185"/>
                      </a:lnTo>
                      <a:cubicBezTo>
                        <a:pt x="205394" y="16185"/>
                        <a:pt x="203611" y="40394"/>
                        <a:pt x="203577" y="63231"/>
                      </a:cubicBezTo>
                      <a:cubicBezTo>
                        <a:pt x="203577" y="82262"/>
                        <a:pt x="204536" y="101636"/>
                        <a:pt x="208857" y="103899"/>
                      </a:cubicBezTo>
                      <a:cubicBezTo>
                        <a:pt x="212423" y="104221"/>
                        <a:pt x="215955" y="104725"/>
                        <a:pt x="219453" y="105407"/>
                      </a:cubicBezTo>
                      <a:cubicBezTo>
                        <a:pt x="219453" y="105407"/>
                        <a:pt x="284604" y="151185"/>
                        <a:pt x="288822" y="213250"/>
                      </a:cubicBezTo>
                      <a:cubicBezTo>
                        <a:pt x="294445" y="296197"/>
                        <a:pt x="235981" y="394472"/>
                        <a:pt x="287827" y="560230"/>
                      </a:cubicBezTo>
                      <a:cubicBezTo>
                        <a:pt x="340771" y="729520"/>
                        <a:pt x="-18966" y="622775"/>
                        <a:pt x="786" y="57843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6" name="Freeform: Shape 45">
                  <a:extLst>
                    <a:ext uri="{FF2B5EF4-FFF2-40B4-BE49-F238E27FC236}">
                      <a16:creationId xmlns:a16="http://schemas.microsoft.com/office/drawing/2014/main" id="{1CA1FF08-A480-4A14-B7AD-7CFAF332F8CA}"/>
                    </a:ext>
                  </a:extLst>
                </p:cNvPr>
                <p:cNvSpPr/>
                <p:nvPr/>
              </p:nvSpPr>
              <p:spPr>
                <a:xfrm>
                  <a:off x="7173974" y="886156"/>
                  <a:ext cx="77015" cy="62304"/>
                </a:xfrm>
                <a:custGeom>
                  <a:avLst/>
                  <a:gdLst>
                    <a:gd name="connsiteX0" fmla="*/ 77015 w 77015"/>
                    <a:gd name="connsiteY0" fmla="*/ 15259 h 62304"/>
                    <a:gd name="connsiteX1" fmla="*/ 75198 w 77015"/>
                    <a:gd name="connsiteY1" fmla="*/ 62305 h 62304"/>
                    <a:gd name="connsiteX2" fmla="*/ 0 w 77015"/>
                    <a:gd name="connsiteY2" fmla="*/ 0 h 62304"/>
                  </a:gdLst>
                  <a:ahLst/>
                  <a:cxnLst>
                    <a:cxn ang="0">
                      <a:pos x="connsiteX0" y="connsiteY0"/>
                    </a:cxn>
                    <a:cxn ang="0">
                      <a:pos x="connsiteX1" y="connsiteY1"/>
                    </a:cxn>
                    <a:cxn ang="0">
                      <a:pos x="connsiteX2" y="connsiteY2"/>
                    </a:cxn>
                  </a:cxnLst>
                  <a:rect l="l" t="t" r="r" b="b"/>
                  <a:pathLst>
                    <a:path w="77015" h="62304">
                      <a:moveTo>
                        <a:pt x="77015" y="15259"/>
                      </a:moveTo>
                      <a:cubicBezTo>
                        <a:pt x="77015" y="15259"/>
                        <a:pt x="75232" y="39468"/>
                        <a:pt x="75198" y="62305"/>
                      </a:cubicBezTo>
                      <a:cubicBezTo>
                        <a:pt x="32095" y="61105"/>
                        <a:pt x="9327" y="2177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7" name="Freeform: Shape 46">
                  <a:extLst>
                    <a:ext uri="{FF2B5EF4-FFF2-40B4-BE49-F238E27FC236}">
                      <a16:creationId xmlns:a16="http://schemas.microsoft.com/office/drawing/2014/main" id="{D75DB0F1-5890-4B53-BF8A-EB7AC47896B3}"/>
                    </a:ext>
                  </a:extLst>
                </p:cNvPr>
                <p:cNvSpPr/>
                <p:nvPr/>
              </p:nvSpPr>
              <p:spPr>
                <a:xfrm>
                  <a:off x="7137342" y="719603"/>
                  <a:ext cx="162141" cy="158220"/>
                </a:xfrm>
                <a:custGeom>
                  <a:avLst/>
                  <a:gdLst>
                    <a:gd name="connsiteX0" fmla="*/ 28677 w 162141"/>
                    <a:gd name="connsiteY0" fmla="*/ 158221 h 158220"/>
                    <a:gd name="connsiteX1" fmla="*/ 662 w 162141"/>
                    <a:gd name="connsiteY1" fmla="*/ 92041 h 158220"/>
                    <a:gd name="connsiteX2" fmla="*/ 89027 w 162141"/>
                    <a:gd name="connsiteY2" fmla="*/ 1138 h 158220"/>
                    <a:gd name="connsiteX3" fmla="*/ 134736 w 162141"/>
                    <a:gd name="connsiteY3" fmla="*/ 18283 h 158220"/>
                    <a:gd name="connsiteX4" fmla="*/ 149377 w 162141"/>
                    <a:gd name="connsiteY4" fmla="*/ 126331 h 158220"/>
                    <a:gd name="connsiteX5" fmla="*/ 141971 w 162141"/>
                    <a:gd name="connsiteY5" fmla="*/ 150128 h 15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141" h="158220">
                      <a:moveTo>
                        <a:pt x="28677" y="158221"/>
                      </a:moveTo>
                      <a:cubicBezTo>
                        <a:pt x="28677" y="158221"/>
                        <a:pt x="6079" y="122559"/>
                        <a:pt x="662" y="92041"/>
                      </a:cubicBezTo>
                      <a:cubicBezTo>
                        <a:pt x="-3213" y="70267"/>
                        <a:pt x="7897" y="-10486"/>
                        <a:pt x="89027" y="1138"/>
                      </a:cubicBezTo>
                      <a:cubicBezTo>
                        <a:pt x="105349" y="3370"/>
                        <a:pt x="120985" y="9227"/>
                        <a:pt x="134736" y="18283"/>
                      </a:cubicBezTo>
                      <a:cubicBezTo>
                        <a:pt x="152361" y="30182"/>
                        <a:pt x="177804" y="56002"/>
                        <a:pt x="149377" y="126331"/>
                      </a:cubicBezTo>
                      <a:lnTo>
                        <a:pt x="141971" y="150128"/>
                      </a:ln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8" name="Freeform: Shape 47">
                  <a:extLst>
                    <a:ext uri="{FF2B5EF4-FFF2-40B4-BE49-F238E27FC236}">
                      <a16:creationId xmlns:a16="http://schemas.microsoft.com/office/drawing/2014/main" id="{39ACD887-D84F-45EA-B235-ADCE40B33E12}"/>
                    </a:ext>
                  </a:extLst>
                </p:cNvPr>
                <p:cNvSpPr/>
                <p:nvPr/>
              </p:nvSpPr>
              <p:spPr>
                <a:xfrm>
                  <a:off x="7162126" y="751203"/>
                  <a:ext cx="137133" cy="171819"/>
                </a:xfrm>
                <a:custGeom>
                  <a:avLst/>
                  <a:gdLst>
                    <a:gd name="connsiteX0" fmla="*/ 103162 w 137133"/>
                    <a:gd name="connsiteY0" fmla="*/ 171815 h 171819"/>
                    <a:gd name="connsiteX1" fmla="*/ 1150 w 137133"/>
                    <a:gd name="connsiteY1" fmla="*/ 110093 h 171819"/>
                    <a:gd name="connsiteX2" fmla="*/ 52962 w 137133"/>
                    <a:gd name="connsiteY2" fmla="*/ 365 h 171819"/>
                    <a:gd name="connsiteX3" fmla="*/ 135910 w 137133"/>
                    <a:gd name="connsiteY3" fmla="*/ 42027 h 171819"/>
                    <a:gd name="connsiteX4" fmla="*/ 103162 w 137133"/>
                    <a:gd name="connsiteY4" fmla="*/ 171815 h 17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33" h="171819">
                      <a:moveTo>
                        <a:pt x="103162" y="171815"/>
                      </a:moveTo>
                      <a:cubicBezTo>
                        <a:pt x="103162" y="171815"/>
                        <a:pt x="1218" y="173495"/>
                        <a:pt x="1150" y="110093"/>
                      </a:cubicBezTo>
                      <a:cubicBezTo>
                        <a:pt x="1081" y="46691"/>
                        <a:pt x="-12155" y="4000"/>
                        <a:pt x="52962" y="365"/>
                      </a:cubicBezTo>
                      <a:cubicBezTo>
                        <a:pt x="118079" y="-3270"/>
                        <a:pt x="130732" y="20939"/>
                        <a:pt x="135910" y="42027"/>
                      </a:cubicBezTo>
                      <a:cubicBezTo>
                        <a:pt x="141087" y="63116"/>
                        <a:pt x="129772" y="169723"/>
                        <a:pt x="103162" y="17181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49" name="Freeform: Shape 48">
                  <a:extLst>
                    <a:ext uri="{FF2B5EF4-FFF2-40B4-BE49-F238E27FC236}">
                      <a16:creationId xmlns:a16="http://schemas.microsoft.com/office/drawing/2014/main" id="{A3F3106F-9467-4B6E-8557-876C061A711C}"/>
                    </a:ext>
                  </a:extLst>
                </p:cNvPr>
                <p:cNvSpPr/>
                <p:nvPr/>
              </p:nvSpPr>
              <p:spPr>
                <a:xfrm>
                  <a:off x="7129397" y="736912"/>
                  <a:ext cx="132188" cy="103444"/>
                </a:xfrm>
                <a:custGeom>
                  <a:avLst/>
                  <a:gdLst>
                    <a:gd name="connsiteX0" fmla="*/ 132188 w 132188"/>
                    <a:gd name="connsiteY0" fmla="*/ 12872 h 103444"/>
                    <a:gd name="connsiteX1" fmla="*/ 61448 w 132188"/>
                    <a:gd name="connsiteY1" fmla="*/ 98597 h 103444"/>
                    <a:gd name="connsiteX2" fmla="*/ 0 w 132188"/>
                    <a:gd name="connsiteY2" fmla="*/ 98117 h 103444"/>
                    <a:gd name="connsiteX3" fmla="*/ 39673 w 132188"/>
                    <a:gd name="connsiteY3" fmla="*/ 26451 h 103444"/>
                    <a:gd name="connsiteX4" fmla="*/ 132188 w 132188"/>
                    <a:gd name="connsiteY4" fmla="*/ 12872 h 10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88" h="103444">
                      <a:moveTo>
                        <a:pt x="132188" y="12872"/>
                      </a:moveTo>
                      <a:cubicBezTo>
                        <a:pt x="132188" y="12872"/>
                        <a:pt x="104276" y="87419"/>
                        <a:pt x="61448" y="98597"/>
                      </a:cubicBezTo>
                      <a:cubicBezTo>
                        <a:pt x="18620" y="109776"/>
                        <a:pt x="0" y="98117"/>
                        <a:pt x="0" y="98117"/>
                      </a:cubicBezTo>
                      <a:cubicBezTo>
                        <a:pt x="21157" y="79563"/>
                        <a:pt x="35182" y="54223"/>
                        <a:pt x="39673" y="26451"/>
                      </a:cubicBezTo>
                      <a:cubicBezTo>
                        <a:pt x="39673" y="26451"/>
                        <a:pt x="111134" y="-22584"/>
                        <a:pt x="132188" y="1287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0" name="Freeform: Shape 49">
                  <a:extLst>
                    <a:ext uri="{FF2B5EF4-FFF2-40B4-BE49-F238E27FC236}">
                      <a16:creationId xmlns:a16="http://schemas.microsoft.com/office/drawing/2014/main" id="{A6A2C01D-75A0-441C-9251-315DC7424BB3}"/>
                    </a:ext>
                  </a:extLst>
                </p:cNvPr>
                <p:cNvSpPr/>
                <p:nvPr/>
              </p:nvSpPr>
              <p:spPr>
                <a:xfrm>
                  <a:off x="7254659" y="743706"/>
                  <a:ext cx="51717" cy="93306"/>
                </a:xfrm>
                <a:custGeom>
                  <a:avLst/>
                  <a:gdLst>
                    <a:gd name="connsiteX0" fmla="*/ 0 w 51717"/>
                    <a:gd name="connsiteY0" fmla="*/ 12148 h 93306"/>
                    <a:gd name="connsiteX1" fmla="*/ 25957 w 51717"/>
                    <a:gd name="connsiteY1" fmla="*/ 44964 h 93306"/>
                    <a:gd name="connsiteX2" fmla="*/ 43102 w 51717"/>
                    <a:gd name="connsiteY2" fmla="*/ 93278 h 93306"/>
                    <a:gd name="connsiteX3" fmla="*/ 40496 w 51717"/>
                    <a:gd name="connsiteY3" fmla="*/ 14000 h 93306"/>
                    <a:gd name="connsiteX4" fmla="*/ 0 w 51717"/>
                    <a:gd name="connsiteY4" fmla="*/ 12148 h 9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7" h="93306">
                      <a:moveTo>
                        <a:pt x="0" y="12148"/>
                      </a:moveTo>
                      <a:cubicBezTo>
                        <a:pt x="0" y="12148"/>
                        <a:pt x="20848" y="28779"/>
                        <a:pt x="25957" y="44964"/>
                      </a:cubicBezTo>
                      <a:cubicBezTo>
                        <a:pt x="31067" y="61149"/>
                        <a:pt x="33330" y="94410"/>
                        <a:pt x="43102" y="93278"/>
                      </a:cubicBezTo>
                      <a:cubicBezTo>
                        <a:pt x="43102" y="93278"/>
                        <a:pt x="64122" y="42632"/>
                        <a:pt x="40496" y="14000"/>
                      </a:cubicBezTo>
                      <a:cubicBezTo>
                        <a:pt x="15362" y="-16381"/>
                        <a:pt x="0" y="12148"/>
                        <a:pt x="0" y="1214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1" name="Freeform: Shape 50">
                  <a:extLst>
                    <a:ext uri="{FF2B5EF4-FFF2-40B4-BE49-F238E27FC236}">
                      <a16:creationId xmlns:a16="http://schemas.microsoft.com/office/drawing/2014/main" id="{DE66B0F7-3ADE-4B9D-B5E1-9CA7FDF0BE43}"/>
                    </a:ext>
                  </a:extLst>
                </p:cNvPr>
                <p:cNvSpPr/>
                <p:nvPr/>
              </p:nvSpPr>
              <p:spPr>
                <a:xfrm>
                  <a:off x="6913782" y="981997"/>
                  <a:ext cx="233514" cy="576037"/>
                </a:xfrm>
                <a:custGeom>
                  <a:avLst/>
                  <a:gdLst>
                    <a:gd name="connsiteX0" fmla="*/ 0 w 233514"/>
                    <a:gd name="connsiteY0" fmla="*/ 566848 h 576037"/>
                    <a:gd name="connsiteX1" fmla="*/ 30621 w 233514"/>
                    <a:gd name="connsiteY1" fmla="*/ 576038 h 576037"/>
                    <a:gd name="connsiteX2" fmla="*/ 140761 w 233514"/>
                    <a:gd name="connsiteY2" fmla="*/ 364914 h 576037"/>
                    <a:gd name="connsiteX3" fmla="*/ 159689 w 233514"/>
                    <a:gd name="connsiteY3" fmla="*/ 290505 h 576037"/>
                    <a:gd name="connsiteX4" fmla="*/ 200288 w 233514"/>
                    <a:gd name="connsiteY4" fmla="*/ 143949 h 576037"/>
                    <a:gd name="connsiteX5" fmla="*/ 207832 w 233514"/>
                    <a:gd name="connsiteY5" fmla="*/ 111305 h 576037"/>
                    <a:gd name="connsiteX6" fmla="*/ 233515 w 233514"/>
                    <a:gd name="connsiteY6" fmla="*/ 0 h 576037"/>
                    <a:gd name="connsiteX7" fmla="*/ 155539 w 233514"/>
                    <a:gd name="connsiteY7" fmla="*/ 17145 h 576037"/>
                    <a:gd name="connsiteX8" fmla="*/ 136200 w 233514"/>
                    <a:gd name="connsiteY8" fmla="*/ 31444 h 576037"/>
                    <a:gd name="connsiteX9" fmla="*/ 79073 w 233514"/>
                    <a:gd name="connsiteY9" fmla="*/ 279018 h 576037"/>
                    <a:gd name="connsiteX10" fmla="*/ 61208 w 233514"/>
                    <a:gd name="connsiteY10" fmla="*/ 369578 h 576037"/>
                    <a:gd name="connsiteX11" fmla="*/ 0 w 233514"/>
                    <a:gd name="connsiteY11" fmla="*/ 566848 h 57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514" h="576037">
                      <a:moveTo>
                        <a:pt x="0" y="566848"/>
                      </a:moveTo>
                      <a:lnTo>
                        <a:pt x="30621" y="576038"/>
                      </a:lnTo>
                      <a:cubicBezTo>
                        <a:pt x="30621" y="576038"/>
                        <a:pt x="131605" y="408497"/>
                        <a:pt x="140761" y="364914"/>
                      </a:cubicBezTo>
                      <a:cubicBezTo>
                        <a:pt x="143778" y="350718"/>
                        <a:pt x="151048" y="322326"/>
                        <a:pt x="159689" y="290505"/>
                      </a:cubicBezTo>
                      <a:cubicBezTo>
                        <a:pt x="177416" y="224600"/>
                        <a:pt x="200288" y="143949"/>
                        <a:pt x="200288" y="143949"/>
                      </a:cubicBezTo>
                      <a:lnTo>
                        <a:pt x="207832" y="111305"/>
                      </a:lnTo>
                      <a:lnTo>
                        <a:pt x="233515" y="0"/>
                      </a:lnTo>
                      <a:cubicBezTo>
                        <a:pt x="233515" y="0"/>
                        <a:pt x="184309" y="5041"/>
                        <a:pt x="155539" y="17145"/>
                      </a:cubicBezTo>
                      <a:cubicBezTo>
                        <a:pt x="146007" y="21123"/>
                        <a:pt x="138737" y="25855"/>
                        <a:pt x="136200" y="31444"/>
                      </a:cubicBezTo>
                      <a:cubicBezTo>
                        <a:pt x="115043" y="77941"/>
                        <a:pt x="93920" y="195281"/>
                        <a:pt x="79073" y="279018"/>
                      </a:cubicBezTo>
                      <a:cubicBezTo>
                        <a:pt x="70809" y="325686"/>
                        <a:pt x="64500" y="361897"/>
                        <a:pt x="61208" y="369578"/>
                      </a:cubicBezTo>
                      <a:cubicBezTo>
                        <a:pt x="52018" y="390906"/>
                        <a:pt x="23969" y="508726"/>
                        <a:pt x="0" y="56684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2" name="Freeform: Shape 51">
                  <a:extLst>
                    <a:ext uri="{FF2B5EF4-FFF2-40B4-BE49-F238E27FC236}">
                      <a16:creationId xmlns:a16="http://schemas.microsoft.com/office/drawing/2014/main" id="{868A3AD6-ACE3-47B3-B0DE-A2B4229A1738}"/>
                    </a:ext>
                  </a:extLst>
                </p:cNvPr>
                <p:cNvSpPr/>
                <p:nvPr/>
              </p:nvSpPr>
              <p:spPr>
                <a:xfrm>
                  <a:off x="7184501" y="738125"/>
                  <a:ext cx="73929" cy="123273"/>
                </a:xfrm>
                <a:custGeom>
                  <a:avLst/>
                  <a:gdLst>
                    <a:gd name="connsiteX0" fmla="*/ 73929 w 73929"/>
                    <a:gd name="connsiteY0" fmla="*/ 20232 h 123273"/>
                    <a:gd name="connsiteX1" fmla="*/ 0 w 73929"/>
                    <a:gd name="connsiteY1" fmla="*/ 123273 h 123273"/>
                    <a:gd name="connsiteX2" fmla="*/ 58636 w 73929"/>
                    <a:gd name="connsiteY2" fmla="*/ 23832 h 123273"/>
                    <a:gd name="connsiteX3" fmla="*/ 73929 w 73929"/>
                    <a:gd name="connsiteY3" fmla="*/ 20232 h 123273"/>
                  </a:gdLst>
                  <a:ahLst/>
                  <a:cxnLst>
                    <a:cxn ang="0">
                      <a:pos x="connsiteX0" y="connsiteY0"/>
                    </a:cxn>
                    <a:cxn ang="0">
                      <a:pos x="connsiteX1" y="connsiteY1"/>
                    </a:cxn>
                    <a:cxn ang="0">
                      <a:pos x="connsiteX2" y="connsiteY2"/>
                    </a:cxn>
                    <a:cxn ang="0">
                      <a:pos x="connsiteX3" y="connsiteY3"/>
                    </a:cxn>
                  </a:cxnLst>
                  <a:rect l="l" t="t" r="r" b="b"/>
                  <a:pathLst>
                    <a:path w="73929" h="123273">
                      <a:moveTo>
                        <a:pt x="73929" y="20232"/>
                      </a:moveTo>
                      <a:cubicBezTo>
                        <a:pt x="73929" y="20232"/>
                        <a:pt x="54041" y="98276"/>
                        <a:pt x="0" y="123273"/>
                      </a:cubicBezTo>
                      <a:cubicBezTo>
                        <a:pt x="0" y="123273"/>
                        <a:pt x="54041" y="75267"/>
                        <a:pt x="58636" y="23832"/>
                      </a:cubicBezTo>
                      <a:cubicBezTo>
                        <a:pt x="63231" y="-27603"/>
                        <a:pt x="73929" y="20232"/>
                        <a:pt x="73929" y="202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3" name="Freeform: Shape 52">
                  <a:extLst>
                    <a:ext uri="{FF2B5EF4-FFF2-40B4-BE49-F238E27FC236}">
                      <a16:creationId xmlns:a16="http://schemas.microsoft.com/office/drawing/2014/main" id="{198FBF9A-5600-47EA-B1D5-8ED89CED65FE}"/>
                    </a:ext>
                  </a:extLst>
                </p:cNvPr>
                <p:cNvSpPr/>
                <p:nvPr/>
              </p:nvSpPr>
              <p:spPr>
                <a:xfrm>
                  <a:off x="7025444" y="1445083"/>
                  <a:ext cx="225785" cy="977813"/>
                </a:xfrm>
                <a:custGeom>
                  <a:avLst/>
                  <a:gdLst>
                    <a:gd name="connsiteX0" fmla="*/ 2695 w 225785"/>
                    <a:gd name="connsiteY0" fmla="*/ 771765 h 977813"/>
                    <a:gd name="connsiteX1" fmla="*/ 61468 w 225785"/>
                    <a:gd name="connsiteY1" fmla="*/ 962932 h 977813"/>
                    <a:gd name="connsiteX2" fmla="*/ 77824 w 225785"/>
                    <a:gd name="connsiteY2" fmla="*/ 977814 h 977813"/>
                    <a:gd name="connsiteX3" fmla="*/ 103473 w 225785"/>
                    <a:gd name="connsiteY3" fmla="*/ 795494 h 977813"/>
                    <a:gd name="connsiteX4" fmla="*/ 143661 w 225785"/>
                    <a:gd name="connsiteY4" fmla="*/ 575249 h 977813"/>
                    <a:gd name="connsiteX5" fmla="*/ 197565 w 225785"/>
                    <a:gd name="connsiteY5" fmla="*/ 342866 h 977813"/>
                    <a:gd name="connsiteX6" fmla="*/ 225786 w 225785"/>
                    <a:gd name="connsiteY6" fmla="*/ 9498 h 977813"/>
                    <a:gd name="connsiteX7" fmla="*/ 33762 w 225785"/>
                    <a:gd name="connsiteY7" fmla="*/ 0 h 977813"/>
                    <a:gd name="connsiteX8" fmla="*/ 4066 w 225785"/>
                    <a:gd name="connsiteY8" fmla="*/ 146110 h 977813"/>
                    <a:gd name="connsiteX9" fmla="*/ 13942 w 225785"/>
                    <a:gd name="connsiteY9" fmla="*/ 345403 h 977813"/>
                    <a:gd name="connsiteX10" fmla="*/ 40277 w 225785"/>
                    <a:gd name="connsiteY10" fmla="*/ 526557 h 977813"/>
                    <a:gd name="connsiteX11" fmla="*/ 40277 w 225785"/>
                    <a:gd name="connsiteY11" fmla="*/ 526557 h 977813"/>
                    <a:gd name="connsiteX12" fmla="*/ 39008 w 225785"/>
                    <a:gd name="connsiteY12" fmla="*/ 532969 h 977813"/>
                    <a:gd name="connsiteX13" fmla="*/ 2695 w 225785"/>
                    <a:gd name="connsiteY13" fmla="*/ 771765 h 97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785" h="977813">
                      <a:moveTo>
                        <a:pt x="2695" y="771765"/>
                      </a:moveTo>
                      <a:cubicBezTo>
                        <a:pt x="13565" y="887837"/>
                        <a:pt x="61468" y="962932"/>
                        <a:pt x="61468" y="962932"/>
                      </a:cubicBezTo>
                      <a:lnTo>
                        <a:pt x="77824" y="977814"/>
                      </a:lnTo>
                      <a:cubicBezTo>
                        <a:pt x="77824" y="977814"/>
                        <a:pt x="92740" y="892809"/>
                        <a:pt x="103473" y="795494"/>
                      </a:cubicBezTo>
                      <a:cubicBezTo>
                        <a:pt x="113760" y="702911"/>
                        <a:pt x="127785" y="605116"/>
                        <a:pt x="143661" y="575249"/>
                      </a:cubicBezTo>
                      <a:cubicBezTo>
                        <a:pt x="167424" y="530672"/>
                        <a:pt x="184809" y="439323"/>
                        <a:pt x="197565" y="342866"/>
                      </a:cubicBezTo>
                      <a:cubicBezTo>
                        <a:pt x="218379" y="183280"/>
                        <a:pt x="225786" y="9498"/>
                        <a:pt x="225786" y="9498"/>
                      </a:cubicBezTo>
                      <a:lnTo>
                        <a:pt x="33762" y="0"/>
                      </a:lnTo>
                      <a:cubicBezTo>
                        <a:pt x="14491" y="32404"/>
                        <a:pt x="6089" y="85725"/>
                        <a:pt x="4066" y="146110"/>
                      </a:cubicBezTo>
                      <a:cubicBezTo>
                        <a:pt x="1975" y="209683"/>
                        <a:pt x="6981" y="281350"/>
                        <a:pt x="13942" y="345403"/>
                      </a:cubicBezTo>
                      <a:cubicBezTo>
                        <a:pt x="23646" y="435037"/>
                        <a:pt x="37156" y="509755"/>
                        <a:pt x="40277" y="526557"/>
                      </a:cubicBezTo>
                      <a:lnTo>
                        <a:pt x="40277" y="526557"/>
                      </a:lnTo>
                      <a:cubicBezTo>
                        <a:pt x="40585" y="528776"/>
                        <a:pt x="40139" y="531032"/>
                        <a:pt x="39008" y="532969"/>
                      </a:cubicBezTo>
                      <a:cubicBezTo>
                        <a:pt x="1049" y="608613"/>
                        <a:pt x="-4472" y="695058"/>
                        <a:pt x="2695" y="77176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4" name="Freeform: Shape 53">
                  <a:extLst>
                    <a:ext uri="{FF2B5EF4-FFF2-40B4-BE49-F238E27FC236}">
                      <a16:creationId xmlns:a16="http://schemas.microsoft.com/office/drawing/2014/main" id="{590F0678-272B-43F5-8197-62AC36A6B994}"/>
                    </a:ext>
                  </a:extLst>
                </p:cNvPr>
                <p:cNvSpPr/>
                <p:nvPr/>
              </p:nvSpPr>
              <p:spPr>
                <a:xfrm>
                  <a:off x="7250570" y="987792"/>
                  <a:ext cx="141931" cy="412642"/>
                </a:xfrm>
                <a:custGeom>
                  <a:avLst/>
                  <a:gdLst>
                    <a:gd name="connsiteX0" fmla="*/ 1414 w 141931"/>
                    <a:gd name="connsiteY0" fmla="*/ 209340 h 412642"/>
                    <a:gd name="connsiteX1" fmla="*/ 67388 w 141931"/>
                    <a:gd name="connsiteY1" fmla="*/ 412337 h 412642"/>
                    <a:gd name="connsiteX2" fmla="*/ 141249 w 141931"/>
                    <a:gd name="connsiteY2" fmla="*/ 312622 h 412642"/>
                    <a:gd name="connsiteX3" fmla="*/ 140426 w 141931"/>
                    <a:gd name="connsiteY3" fmla="*/ 269279 h 412642"/>
                    <a:gd name="connsiteX4" fmla="*/ 108262 w 141931"/>
                    <a:gd name="connsiteY4" fmla="*/ 265027 h 412642"/>
                    <a:gd name="connsiteX5" fmla="*/ 82819 w 141931"/>
                    <a:gd name="connsiteY5" fmla="*/ 32816 h 412642"/>
                    <a:gd name="connsiteX6" fmla="*/ 3952 w 141931"/>
                    <a:gd name="connsiteY6" fmla="*/ 0 h 412642"/>
                    <a:gd name="connsiteX7" fmla="*/ 1414 w 141931"/>
                    <a:gd name="connsiteY7" fmla="*/ 209340 h 4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31" h="412642">
                      <a:moveTo>
                        <a:pt x="1414" y="209340"/>
                      </a:moveTo>
                      <a:cubicBezTo>
                        <a:pt x="5735" y="314714"/>
                        <a:pt x="21508" y="419024"/>
                        <a:pt x="67388" y="412337"/>
                      </a:cubicBezTo>
                      <a:cubicBezTo>
                        <a:pt x="123590" y="404108"/>
                        <a:pt x="138266" y="351644"/>
                        <a:pt x="141249" y="312622"/>
                      </a:cubicBezTo>
                      <a:cubicBezTo>
                        <a:pt x="142380" y="298182"/>
                        <a:pt x="142106" y="283667"/>
                        <a:pt x="140426" y="269279"/>
                      </a:cubicBezTo>
                      <a:cubicBezTo>
                        <a:pt x="140426" y="269279"/>
                        <a:pt x="112754" y="269279"/>
                        <a:pt x="108262" y="265027"/>
                      </a:cubicBezTo>
                      <a:cubicBezTo>
                        <a:pt x="87002" y="245379"/>
                        <a:pt x="93312" y="52841"/>
                        <a:pt x="82819" y="32816"/>
                      </a:cubicBezTo>
                      <a:cubicBezTo>
                        <a:pt x="72326" y="12790"/>
                        <a:pt x="3952" y="0"/>
                        <a:pt x="3952" y="0"/>
                      </a:cubicBezTo>
                      <a:cubicBezTo>
                        <a:pt x="3952" y="0"/>
                        <a:pt x="-2872" y="105167"/>
                        <a:pt x="1414" y="20934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5" name="Freeform: Shape 54">
                  <a:extLst>
                    <a:ext uri="{FF2B5EF4-FFF2-40B4-BE49-F238E27FC236}">
                      <a16:creationId xmlns:a16="http://schemas.microsoft.com/office/drawing/2014/main" id="{2DF5636E-C34D-4C4C-9D67-A0975ACCC8AB}"/>
                    </a:ext>
                  </a:extLst>
                </p:cNvPr>
                <p:cNvSpPr/>
                <p:nvPr/>
              </p:nvSpPr>
              <p:spPr>
                <a:xfrm>
                  <a:off x="7251984" y="1124780"/>
                  <a:ext cx="139834" cy="275653"/>
                </a:xfrm>
                <a:custGeom>
                  <a:avLst/>
                  <a:gdLst>
                    <a:gd name="connsiteX0" fmla="*/ 0 w 139834"/>
                    <a:gd name="connsiteY0" fmla="*/ 72352 h 275653"/>
                    <a:gd name="connsiteX1" fmla="*/ 65974 w 139834"/>
                    <a:gd name="connsiteY1" fmla="*/ 275349 h 275653"/>
                    <a:gd name="connsiteX2" fmla="*/ 139835 w 139834"/>
                    <a:gd name="connsiteY2" fmla="*/ 175633 h 275653"/>
                    <a:gd name="connsiteX3" fmla="*/ 92069 w 139834"/>
                    <a:gd name="connsiteY3" fmla="*/ 156843 h 275653"/>
                    <a:gd name="connsiteX4" fmla="*/ 35079 w 139834"/>
                    <a:gd name="connsiteY4" fmla="*/ 0 h 275653"/>
                    <a:gd name="connsiteX5" fmla="*/ 0 w 139834"/>
                    <a:gd name="connsiteY5" fmla="*/ 72352 h 27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34" h="275653">
                      <a:moveTo>
                        <a:pt x="0" y="72352"/>
                      </a:moveTo>
                      <a:cubicBezTo>
                        <a:pt x="4321" y="177725"/>
                        <a:pt x="20094" y="282035"/>
                        <a:pt x="65974" y="275349"/>
                      </a:cubicBezTo>
                      <a:cubicBezTo>
                        <a:pt x="122175" y="267119"/>
                        <a:pt x="136852" y="214655"/>
                        <a:pt x="139835" y="175633"/>
                      </a:cubicBezTo>
                      <a:cubicBezTo>
                        <a:pt x="126119" y="174948"/>
                        <a:pt x="101704" y="171553"/>
                        <a:pt x="92069" y="156843"/>
                      </a:cubicBezTo>
                      <a:cubicBezTo>
                        <a:pt x="78353" y="135754"/>
                        <a:pt x="35079" y="0"/>
                        <a:pt x="35079" y="0"/>
                      </a:cubicBezTo>
                      <a:cubicBezTo>
                        <a:pt x="35079" y="0"/>
                        <a:pt x="18140" y="30484"/>
                        <a:pt x="0" y="72352"/>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6" name="Freeform: Shape 55">
                  <a:extLst>
                    <a:ext uri="{FF2B5EF4-FFF2-40B4-BE49-F238E27FC236}">
                      <a16:creationId xmlns:a16="http://schemas.microsoft.com/office/drawing/2014/main" id="{BDBBF4D8-B89F-4F44-A345-3C743292487C}"/>
                    </a:ext>
                  </a:extLst>
                </p:cNvPr>
                <p:cNvSpPr/>
                <p:nvPr/>
              </p:nvSpPr>
              <p:spPr>
                <a:xfrm>
                  <a:off x="7113622" y="1787704"/>
                  <a:ext cx="197855" cy="625591"/>
                </a:xfrm>
                <a:custGeom>
                  <a:avLst/>
                  <a:gdLst>
                    <a:gd name="connsiteX0" fmla="*/ 23045 w 197855"/>
                    <a:gd name="connsiteY0" fmla="*/ 445432 h 625591"/>
                    <a:gd name="connsiteX1" fmla="*/ 39367 w 197855"/>
                    <a:gd name="connsiteY1" fmla="*/ 502628 h 625591"/>
                    <a:gd name="connsiteX2" fmla="*/ 43002 w 197855"/>
                    <a:gd name="connsiteY2" fmla="*/ 513909 h 625591"/>
                    <a:gd name="connsiteX3" fmla="*/ 44819 w 197855"/>
                    <a:gd name="connsiteY3" fmla="*/ 519361 h 625591"/>
                    <a:gd name="connsiteX4" fmla="*/ 48248 w 197855"/>
                    <a:gd name="connsiteY4" fmla="*/ 529648 h 625591"/>
                    <a:gd name="connsiteX5" fmla="*/ 52843 w 197855"/>
                    <a:gd name="connsiteY5" fmla="*/ 542541 h 625591"/>
                    <a:gd name="connsiteX6" fmla="*/ 56272 w 197855"/>
                    <a:gd name="connsiteY6" fmla="*/ 551628 h 625591"/>
                    <a:gd name="connsiteX7" fmla="*/ 87133 w 197855"/>
                    <a:gd name="connsiteY7" fmla="*/ 625591 h 625591"/>
                    <a:gd name="connsiteX8" fmla="*/ 120772 w 197855"/>
                    <a:gd name="connsiteY8" fmla="*/ 623260 h 625591"/>
                    <a:gd name="connsiteX9" fmla="*/ 105615 w 197855"/>
                    <a:gd name="connsiteY9" fmla="*/ 477184 h 625591"/>
                    <a:gd name="connsiteX10" fmla="*/ 105375 w 197855"/>
                    <a:gd name="connsiteY10" fmla="*/ 467892 h 625591"/>
                    <a:gd name="connsiteX11" fmla="*/ 105169 w 197855"/>
                    <a:gd name="connsiteY11" fmla="*/ 447318 h 625591"/>
                    <a:gd name="connsiteX12" fmla="*/ 105169 w 197855"/>
                    <a:gd name="connsiteY12" fmla="*/ 438711 h 625591"/>
                    <a:gd name="connsiteX13" fmla="*/ 144294 w 197855"/>
                    <a:gd name="connsiteY13" fmla="*/ 193435 h 625591"/>
                    <a:gd name="connsiteX14" fmla="*/ 197855 w 197855"/>
                    <a:gd name="connsiteY14" fmla="*/ 4394 h 625591"/>
                    <a:gd name="connsiteX15" fmla="*/ 109182 w 197855"/>
                    <a:gd name="connsiteY15" fmla="*/ 5 h 625591"/>
                    <a:gd name="connsiteX16" fmla="*/ 52775 w 197855"/>
                    <a:gd name="connsiteY16" fmla="*/ 73420 h 625591"/>
                    <a:gd name="connsiteX17" fmla="*/ 22394 w 197855"/>
                    <a:gd name="connsiteY17" fmla="*/ 162368 h 625591"/>
                    <a:gd name="connsiteX18" fmla="*/ 23045 w 197855"/>
                    <a:gd name="connsiteY18" fmla="*/ 445432 h 62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855" h="625591">
                      <a:moveTo>
                        <a:pt x="23045" y="445432"/>
                      </a:moveTo>
                      <a:cubicBezTo>
                        <a:pt x="28120" y="465594"/>
                        <a:pt x="33709" y="484762"/>
                        <a:pt x="39367" y="502628"/>
                      </a:cubicBezTo>
                      <a:cubicBezTo>
                        <a:pt x="40602" y="506468"/>
                        <a:pt x="41802" y="510240"/>
                        <a:pt x="43002" y="513909"/>
                      </a:cubicBezTo>
                      <a:cubicBezTo>
                        <a:pt x="43619" y="515761"/>
                        <a:pt x="44236" y="517578"/>
                        <a:pt x="44819" y="519361"/>
                      </a:cubicBezTo>
                      <a:cubicBezTo>
                        <a:pt x="46019" y="522790"/>
                        <a:pt x="47220" y="526219"/>
                        <a:pt x="48248" y="529648"/>
                      </a:cubicBezTo>
                      <a:cubicBezTo>
                        <a:pt x="49791" y="534071"/>
                        <a:pt x="51334" y="538392"/>
                        <a:pt x="52843" y="542541"/>
                      </a:cubicBezTo>
                      <a:cubicBezTo>
                        <a:pt x="53940" y="545627"/>
                        <a:pt x="55072" y="548679"/>
                        <a:pt x="56272" y="551628"/>
                      </a:cubicBezTo>
                      <a:cubicBezTo>
                        <a:pt x="73143" y="596891"/>
                        <a:pt x="87133" y="625591"/>
                        <a:pt x="87133" y="625591"/>
                      </a:cubicBezTo>
                      <a:lnTo>
                        <a:pt x="120772" y="623260"/>
                      </a:lnTo>
                      <a:cubicBezTo>
                        <a:pt x="111822" y="575052"/>
                        <a:pt x="106747" y="526202"/>
                        <a:pt x="105615" y="477184"/>
                      </a:cubicBezTo>
                      <a:cubicBezTo>
                        <a:pt x="105615" y="474098"/>
                        <a:pt x="105615" y="471012"/>
                        <a:pt x="105375" y="467892"/>
                      </a:cubicBezTo>
                      <a:cubicBezTo>
                        <a:pt x="105375" y="461034"/>
                        <a:pt x="105169" y="454416"/>
                        <a:pt x="105169" y="447318"/>
                      </a:cubicBezTo>
                      <a:cubicBezTo>
                        <a:pt x="105169" y="444472"/>
                        <a:pt x="105169" y="441591"/>
                        <a:pt x="105169" y="438711"/>
                      </a:cubicBezTo>
                      <a:cubicBezTo>
                        <a:pt x="105856" y="364610"/>
                        <a:pt x="115045" y="277034"/>
                        <a:pt x="144294" y="193435"/>
                      </a:cubicBezTo>
                      <a:cubicBezTo>
                        <a:pt x="166000" y="131582"/>
                        <a:pt x="183900" y="68448"/>
                        <a:pt x="197855" y="4394"/>
                      </a:cubicBezTo>
                      <a:cubicBezTo>
                        <a:pt x="177865" y="8509"/>
                        <a:pt x="160136" y="4394"/>
                        <a:pt x="109182" y="5"/>
                      </a:cubicBezTo>
                      <a:cubicBezTo>
                        <a:pt x="103798" y="-441"/>
                        <a:pt x="78115" y="31346"/>
                        <a:pt x="52775" y="73420"/>
                      </a:cubicBezTo>
                      <a:cubicBezTo>
                        <a:pt x="51472" y="132639"/>
                        <a:pt x="22394" y="162368"/>
                        <a:pt x="22394" y="162368"/>
                      </a:cubicBezTo>
                      <a:cubicBezTo>
                        <a:pt x="-13782" y="240926"/>
                        <a:pt x="-581" y="351511"/>
                        <a:pt x="23045" y="44543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7" name="Freeform: Shape 56">
                  <a:extLst>
                    <a:ext uri="{FF2B5EF4-FFF2-40B4-BE49-F238E27FC236}">
                      <a16:creationId xmlns:a16="http://schemas.microsoft.com/office/drawing/2014/main" id="{3F71B074-D36B-4F16-8A94-6D23527F1CCD}"/>
                    </a:ext>
                  </a:extLst>
                </p:cNvPr>
                <p:cNvSpPr/>
                <p:nvPr/>
              </p:nvSpPr>
              <p:spPr>
                <a:xfrm>
                  <a:off x="7025446" y="1787949"/>
                  <a:ext cx="197562" cy="634948"/>
                </a:xfrm>
                <a:custGeom>
                  <a:avLst/>
                  <a:gdLst>
                    <a:gd name="connsiteX0" fmla="*/ 2692 w 197562"/>
                    <a:gd name="connsiteY0" fmla="*/ 428899 h 634948"/>
                    <a:gd name="connsiteX1" fmla="*/ 61465 w 197562"/>
                    <a:gd name="connsiteY1" fmla="*/ 620066 h 634948"/>
                    <a:gd name="connsiteX2" fmla="*/ 77822 w 197562"/>
                    <a:gd name="connsiteY2" fmla="*/ 634948 h 634948"/>
                    <a:gd name="connsiteX3" fmla="*/ 103471 w 197562"/>
                    <a:gd name="connsiteY3" fmla="*/ 452628 h 634948"/>
                    <a:gd name="connsiteX4" fmla="*/ 143658 w 197562"/>
                    <a:gd name="connsiteY4" fmla="*/ 232383 h 634948"/>
                    <a:gd name="connsiteX5" fmla="*/ 197563 w 197562"/>
                    <a:gd name="connsiteY5" fmla="*/ 0 h 634948"/>
                    <a:gd name="connsiteX6" fmla="*/ 14111 w 197562"/>
                    <a:gd name="connsiteY6" fmla="*/ 2537 h 634948"/>
                    <a:gd name="connsiteX7" fmla="*/ 40446 w 197562"/>
                    <a:gd name="connsiteY7" fmla="*/ 183692 h 634948"/>
                    <a:gd name="connsiteX8" fmla="*/ 40446 w 197562"/>
                    <a:gd name="connsiteY8" fmla="*/ 183692 h 634948"/>
                    <a:gd name="connsiteX9" fmla="*/ 39177 w 197562"/>
                    <a:gd name="connsiteY9" fmla="*/ 190104 h 634948"/>
                    <a:gd name="connsiteX10" fmla="*/ 2692 w 197562"/>
                    <a:gd name="connsiteY10" fmla="*/ 428899 h 63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562" h="634948">
                      <a:moveTo>
                        <a:pt x="2692" y="428899"/>
                      </a:moveTo>
                      <a:cubicBezTo>
                        <a:pt x="13562" y="544971"/>
                        <a:pt x="61465" y="620066"/>
                        <a:pt x="61465" y="620066"/>
                      </a:cubicBezTo>
                      <a:lnTo>
                        <a:pt x="77822" y="634948"/>
                      </a:lnTo>
                      <a:cubicBezTo>
                        <a:pt x="77822" y="634948"/>
                        <a:pt x="92738" y="549943"/>
                        <a:pt x="103471" y="452628"/>
                      </a:cubicBezTo>
                      <a:cubicBezTo>
                        <a:pt x="113758" y="360045"/>
                        <a:pt x="127782" y="262250"/>
                        <a:pt x="143658" y="232383"/>
                      </a:cubicBezTo>
                      <a:cubicBezTo>
                        <a:pt x="167422" y="187806"/>
                        <a:pt x="184806" y="96458"/>
                        <a:pt x="197563" y="0"/>
                      </a:cubicBezTo>
                      <a:cubicBezTo>
                        <a:pt x="179903" y="7338"/>
                        <a:pt x="119793" y="26438"/>
                        <a:pt x="14111" y="2537"/>
                      </a:cubicBezTo>
                      <a:cubicBezTo>
                        <a:pt x="23815" y="92172"/>
                        <a:pt x="37325" y="166890"/>
                        <a:pt x="40446" y="183692"/>
                      </a:cubicBezTo>
                      <a:lnTo>
                        <a:pt x="40446" y="183692"/>
                      </a:lnTo>
                      <a:cubicBezTo>
                        <a:pt x="40754" y="185910"/>
                        <a:pt x="40309" y="188166"/>
                        <a:pt x="39177" y="190104"/>
                      </a:cubicBezTo>
                      <a:cubicBezTo>
                        <a:pt x="1046" y="265748"/>
                        <a:pt x="-4474" y="352193"/>
                        <a:pt x="2692" y="42889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8" name="Freeform: Shape 57">
                  <a:extLst>
                    <a:ext uri="{FF2B5EF4-FFF2-40B4-BE49-F238E27FC236}">
                      <a16:creationId xmlns:a16="http://schemas.microsoft.com/office/drawing/2014/main" id="{C87826F5-6D0E-4555-8FA4-C21F77A9BD2C}"/>
                    </a:ext>
                  </a:extLst>
                </p:cNvPr>
                <p:cNvSpPr/>
                <p:nvPr/>
              </p:nvSpPr>
              <p:spPr>
                <a:xfrm>
                  <a:off x="6991414" y="1335595"/>
                  <a:ext cx="367419" cy="343959"/>
                </a:xfrm>
                <a:custGeom>
                  <a:avLst/>
                  <a:gdLst>
                    <a:gd name="connsiteX0" fmla="*/ 320269 w 367419"/>
                    <a:gd name="connsiteY0" fmla="*/ 4663 h 343959"/>
                    <a:gd name="connsiteX1" fmla="*/ 108425 w 367419"/>
                    <a:gd name="connsiteY1" fmla="*/ 0 h 343959"/>
                    <a:gd name="connsiteX2" fmla="*/ 39125 w 367419"/>
                    <a:gd name="connsiteY2" fmla="*/ 164832 h 343959"/>
                    <a:gd name="connsiteX3" fmla="*/ 0 w 367419"/>
                    <a:gd name="connsiteY3" fmla="*/ 316360 h 343959"/>
                    <a:gd name="connsiteX4" fmla="*/ 366149 w 367419"/>
                    <a:gd name="connsiteY4" fmla="*/ 316360 h 343959"/>
                    <a:gd name="connsiteX5" fmla="*/ 352021 w 367419"/>
                    <a:gd name="connsiteY5" fmla="*/ 109488 h 343959"/>
                    <a:gd name="connsiteX6" fmla="*/ 320269 w 367419"/>
                    <a:gd name="connsiteY6" fmla="*/ 4663 h 34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19" h="343959">
                      <a:moveTo>
                        <a:pt x="320269" y="4663"/>
                      </a:moveTo>
                      <a:cubicBezTo>
                        <a:pt x="320269" y="4663"/>
                        <a:pt x="207420" y="32953"/>
                        <a:pt x="108425" y="0"/>
                      </a:cubicBezTo>
                      <a:cubicBezTo>
                        <a:pt x="108425" y="0"/>
                        <a:pt x="54075" y="115386"/>
                        <a:pt x="39125" y="164832"/>
                      </a:cubicBezTo>
                      <a:cubicBezTo>
                        <a:pt x="24175" y="214278"/>
                        <a:pt x="0" y="316360"/>
                        <a:pt x="0" y="316360"/>
                      </a:cubicBezTo>
                      <a:cubicBezTo>
                        <a:pt x="0" y="316360"/>
                        <a:pt x="200974" y="378459"/>
                        <a:pt x="366149" y="316360"/>
                      </a:cubicBezTo>
                      <a:cubicBezTo>
                        <a:pt x="366149" y="316360"/>
                        <a:pt x="373692" y="180365"/>
                        <a:pt x="352021" y="109488"/>
                      </a:cubicBezTo>
                      <a:cubicBezTo>
                        <a:pt x="330350" y="38611"/>
                        <a:pt x="320269" y="4663"/>
                        <a:pt x="320269" y="466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59" name="Freeform: Shape 58">
                  <a:extLst>
                    <a:ext uri="{FF2B5EF4-FFF2-40B4-BE49-F238E27FC236}">
                      <a16:creationId xmlns:a16="http://schemas.microsoft.com/office/drawing/2014/main" id="{AD5657DD-B5A2-4B05-A482-4041DCE4FE36}"/>
                    </a:ext>
                  </a:extLst>
                </p:cNvPr>
                <p:cNvSpPr/>
                <p:nvPr/>
              </p:nvSpPr>
              <p:spPr>
                <a:xfrm>
                  <a:off x="6902637" y="938351"/>
                  <a:ext cx="436172" cy="511272"/>
                </a:xfrm>
                <a:custGeom>
                  <a:avLst/>
                  <a:gdLst>
                    <a:gd name="connsiteX0" fmla="*/ 0 w 436172"/>
                    <a:gd name="connsiteY0" fmla="*/ 454748 h 511272"/>
                    <a:gd name="connsiteX1" fmla="*/ 55995 w 436172"/>
                    <a:gd name="connsiteY1" fmla="*/ 505429 h 511272"/>
                    <a:gd name="connsiteX2" fmla="*/ 122793 w 436172"/>
                    <a:gd name="connsiteY2" fmla="*/ 506732 h 511272"/>
                    <a:gd name="connsiteX3" fmla="*/ 172548 w 436172"/>
                    <a:gd name="connsiteY3" fmla="*/ 340357 h 511272"/>
                    <a:gd name="connsiteX4" fmla="*/ 174673 w 436172"/>
                    <a:gd name="connsiteY4" fmla="*/ 329898 h 511272"/>
                    <a:gd name="connsiteX5" fmla="*/ 196139 w 436172"/>
                    <a:gd name="connsiteY5" fmla="*/ 384214 h 511272"/>
                    <a:gd name="connsiteX6" fmla="*/ 196893 w 436172"/>
                    <a:gd name="connsiteY6" fmla="*/ 391655 h 511272"/>
                    <a:gd name="connsiteX7" fmla="*/ 197236 w 436172"/>
                    <a:gd name="connsiteY7" fmla="*/ 397244 h 511272"/>
                    <a:gd name="connsiteX8" fmla="*/ 409046 w 436172"/>
                    <a:gd name="connsiteY8" fmla="*/ 401907 h 511272"/>
                    <a:gd name="connsiteX9" fmla="*/ 431780 w 436172"/>
                    <a:gd name="connsiteY9" fmla="*/ 129611 h 511272"/>
                    <a:gd name="connsiteX10" fmla="*/ 359771 w 436172"/>
                    <a:gd name="connsiteY10" fmla="*/ 51086 h 511272"/>
                    <a:gd name="connsiteX11" fmla="*/ 357679 w 436172"/>
                    <a:gd name="connsiteY11" fmla="*/ 32055 h 511272"/>
                    <a:gd name="connsiteX12" fmla="*/ 351370 w 436172"/>
                    <a:gd name="connsiteY12" fmla="*/ 22098 h 511272"/>
                    <a:gd name="connsiteX13" fmla="*/ 347392 w 436172"/>
                    <a:gd name="connsiteY13" fmla="*/ 22180 h 511272"/>
                    <a:gd name="connsiteX14" fmla="*/ 292528 w 436172"/>
                    <a:gd name="connsiteY14" fmla="*/ 17311 h 511272"/>
                    <a:gd name="connsiteX15" fmla="*/ 258890 w 436172"/>
                    <a:gd name="connsiteY15" fmla="*/ 886 h 511272"/>
                    <a:gd name="connsiteX16" fmla="*/ 251757 w 436172"/>
                    <a:gd name="connsiteY16" fmla="*/ 2261 h 511272"/>
                    <a:gd name="connsiteX17" fmla="*/ 250900 w 436172"/>
                    <a:gd name="connsiteY17" fmla="*/ 4521 h 511272"/>
                    <a:gd name="connsiteX18" fmla="*/ 237390 w 436172"/>
                    <a:gd name="connsiteY18" fmla="*/ 43646 h 511272"/>
                    <a:gd name="connsiteX19" fmla="*/ 149779 w 436172"/>
                    <a:gd name="connsiteY19" fmla="*/ 61305 h 511272"/>
                    <a:gd name="connsiteX20" fmla="*/ 105716 w 436172"/>
                    <a:gd name="connsiteY20" fmla="*/ 162563 h 511272"/>
                    <a:gd name="connsiteX21" fmla="*/ 105716 w 436172"/>
                    <a:gd name="connsiteY21" fmla="*/ 162735 h 511272"/>
                    <a:gd name="connsiteX22" fmla="*/ 0 w 436172"/>
                    <a:gd name="connsiteY22" fmla="*/ 454748 h 5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6172" h="511272">
                      <a:moveTo>
                        <a:pt x="0" y="454748"/>
                      </a:moveTo>
                      <a:cubicBezTo>
                        <a:pt x="0" y="481220"/>
                        <a:pt x="27021" y="497508"/>
                        <a:pt x="55995" y="505429"/>
                      </a:cubicBezTo>
                      <a:cubicBezTo>
                        <a:pt x="83873" y="513041"/>
                        <a:pt x="113534" y="512938"/>
                        <a:pt x="122793" y="506732"/>
                      </a:cubicBezTo>
                      <a:cubicBezTo>
                        <a:pt x="138840" y="495999"/>
                        <a:pt x="164935" y="376670"/>
                        <a:pt x="172548" y="340357"/>
                      </a:cubicBezTo>
                      <a:cubicBezTo>
                        <a:pt x="173919" y="333739"/>
                        <a:pt x="174673" y="329898"/>
                        <a:pt x="174673" y="329898"/>
                      </a:cubicBezTo>
                      <a:cubicBezTo>
                        <a:pt x="174673" y="329898"/>
                        <a:pt x="195487" y="379585"/>
                        <a:pt x="196139" y="384214"/>
                      </a:cubicBezTo>
                      <a:cubicBezTo>
                        <a:pt x="196448" y="386271"/>
                        <a:pt x="196687" y="389152"/>
                        <a:pt x="196893" y="391655"/>
                      </a:cubicBezTo>
                      <a:cubicBezTo>
                        <a:pt x="197099" y="394707"/>
                        <a:pt x="197236" y="397244"/>
                        <a:pt x="197236" y="397244"/>
                      </a:cubicBezTo>
                      <a:cubicBezTo>
                        <a:pt x="197236" y="397244"/>
                        <a:pt x="310153" y="454268"/>
                        <a:pt x="409046" y="401907"/>
                      </a:cubicBezTo>
                      <a:cubicBezTo>
                        <a:pt x="409046" y="401907"/>
                        <a:pt x="449233" y="169593"/>
                        <a:pt x="431780" y="129611"/>
                      </a:cubicBezTo>
                      <a:cubicBezTo>
                        <a:pt x="423104" y="109757"/>
                        <a:pt x="377876" y="68746"/>
                        <a:pt x="359771" y="51086"/>
                      </a:cubicBezTo>
                      <a:cubicBezTo>
                        <a:pt x="355690" y="47109"/>
                        <a:pt x="356102" y="39222"/>
                        <a:pt x="357679" y="32055"/>
                      </a:cubicBezTo>
                      <a:cubicBezTo>
                        <a:pt x="358673" y="27567"/>
                        <a:pt x="355862" y="23109"/>
                        <a:pt x="351370" y="22098"/>
                      </a:cubicBezTo>
                      <a:cubicBezTo>
                        <a:pt x="350067" y="21803"/>
                        <a:pt x="348695" y="21830"/>
                        <a:pt x="347392" y="22180"/>
                      </a:cubicBezTo>
                      <a:cubicBezTo>
                        <a:pt x="335734" y="25197"/>
                        <a:pt x="314817" y="24683"/>
                        <a:pt x="292528" y="17311"/>
                      </a:cubicBezTo>
                      <a:cubicBezTo>
                        <a:pt x="280595" y="13457"/>
                        <a:pt x="269279" y="7926"/>
                        <a:pt x="258890" y="886"/>
                      </a:cubicBezTo>
                      <a:cubicBezTo>
                        <a:pt x="256524" y="-709"/>
                        <a:pt x="253335" y="-91"/>
                        <a:pt x="251757" y="2261"/>
                      </a:cubicBezTo>
                      <a:cubicBezTo>
                        <a:pt x="251277" y="2936"/>
                        <a:pt x="251003" y="3711"/>
                        <a:pt x="250900" y="4521"/>
                      </a:cubicBezTo>
                      <a:cubicBezTo>
                        <a:pt x="249220" y="18237"/>
                        <a:pt x="245002" y="43646"/>
                        <a:pt x="237390" y="43646"/>
                      </a:cubicBezTo>
                      <a:cubicBezTo>
                        <a:pt x="226863" y="43646"/>
                        <a:pt x="155094" y="52424"/>
                        <a:pt x="149779" y="61305"/>
                      </a:cubicBezTo>
                      <a:cubicBezTo>
                        <a:pt x="147961" y="64391"/>
                        <a:pt x="129205" y="106636"/>
                        <a:pt x="105716" y="162563"/>
                      </a:cubicBezTo>
                      <a:cubicBezTo>
                        <a:pt x="105716" y="162621"/>
                        <a:pt x="105716" y="162676"/>
                        <a:pt x="105716" y="162735"/>
                      </a:cubicBezTo>
                      <a:cubicBezTo>
                        <a:pt x="61448" y="267696"/>
                        <a:pt x="0" y="420904"/>
                        <a:pt x="0" y="45474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0" name="Freeform: Shape 59">
                  <a:extLst>
                    <a:ext uri="{FF2B5EF4-FFF2-40B4-BE49-F238E27FC236}">
                      <a16:creationId xmlns:a16="http://schemas.microsoft.com/office/drawing/2014/main" id="{83951164-8A4F-4FED-8EF8-3BB4BDB41B11}"/>
                    </a:ext>
                  </a:extLst>
                </p:cNvPr>
                <p:cNvSpPr/>
                <p:nvPr/>
              </p:nvSpPr>
              <p:spPr>
                <a:xfrm>
                  <a:off x="7076694" y="1125926"/>
                  <a:ext cx="105424" cy="223418"/>
                </a:xfrm>
                <a:custGeom>
                  <a:avLst/>
                  <a:gdLst>
                    <a:gd name="connsiteX0" fmla="*/ 0 w 105424"/>
                    <a:gd name="connsiteY0" fmla="*/ 142324 h 223418"/>
                    <a:gd name="connsiteX1" fmla="*/ 21466 w 105424"/>
                    <a:gd name="connsiteY1" fmla="*/ 196639 h 223418"/>
                    <a:gd name="connsiteX2" fmla="*/ 22220 w 105424"/>
                    <a:gd name="connsiteY2" fmla="*/ 204080 h 223418"/>
                    <a:gd name="connsiteX3" fmla="*/ 56818 w 105424"/>
                    <a:gd name="connsiteY3" fmla="*/ 222288 h 223418"/>
                    <a:gd name="connsiteX4" fmla="*/ 105236 w 105424"/>
                    <a:gd name="connsiteY4" fmla="*/ 131797 h 223418"/>
                    <a:gd name="connsiteX5" fmla="*/ 36656 w 105424"/>
                    <a:gd name="connsiteY5" fmla="*/ 20 h 223418"/>
                    <a:gd name="connsiteX6" fmla="*/ 0 w 105424"/>
                    <a:gd name="connsiteY6" fmla="*/ 142324 h 2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24" h="223418">
                      <a:moveTo>
                        <a:pt x="0" y="142324"/>
                      </a:moveTo>
                      <a:cubicBezTo>
                        <a:pt x="0" y="142324"/>
                        <a:pt x="20814" y="192010"/>
                        <a:pt x="21466" y="196639"/>
                      </a:cubicBezTo>
                      <a:cubicBezTo>
                        <a:pt x="21774" y="198697"/>
                        <a:pt x="22014" y="201577"/>
                        <a:pt x="22220" y="204080"/>
                      </a:cubicBezTo>
                      <a:cubicBezTo>
                        <a:pt x="32473" y="212320"/>
                        <a:pt x="44234" y="218503"/>
                        <a:pt x="56818" y="222288"/>
                      </a:cubicBezTo>
                      <a:cubicBezTo>
                        <a:pt x="92034" y="232952"/>
                        <a:pt x="107328" y="165470"/>
                        <a:pt x="105236" y="131797"/>
                      </a:cubicBezTo>
                      <a:cubicBezTo>
                        <a:pt x="103144" y="98124"/>
                        <a:pt x="53321" y="2009"/>
                        <a:pt x="36656" y="20"/>
                      </a:cubicBezTo>
                      <a:cubicBezTo>
                        <a:pt x="19991" y="-1968"/>
                        <a:pt x="0" y="142324"/>
                        <a:pt x="0" y="14232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 name="Freeform: Shape 60">
                  <a:extLst>
                    <a:ext uri="{FF2B5EF4-FFF2-40B4-BE49-F238E27FC236}">
                      <a16:creationId xmlns:a16="http://schemas.microsoft.com/office/drawing/2014/main" id="{BC86437C-D66E-4B3E-9A46-AC395A1CB4A4}"/>
                    </a:ext>
                  </a:extLst>
                </p:cNvPr>
                <p:cNvSpPr/>
                <p:nvPr/>
              </p:nvSpPr>
              <p:spPr>
                <a:xfrm>
                  <a:off x="7075185" y="1268249"/>
                  <a:ext cx="2125" cy="10458"/>
                </a:xfrm>
                <a:custGeom>
                  <a:avLst/>
                  <a:gdLst>
                    <a:gd name="connsiteX0" fmla="*/ 0 w 2125"/>
                    <a:gd name="connsiteY0" fmla="*/ 10459 h 10458"/>
                    <a:gd name="connsiteX1" fmla="*/ 2126 w 2125"/>
                    <a:gd name="connsiteY1" fmla="*/ 0 h 10458"/>
                    <a:gd name="connsiteX2" fmla="*/ 0 w 2125"/>
                    <a:gd name="connsiteY2" fmla="*/ 10459 h 10458"/>
                  </a:gdLst>
                  <a:ahLst/>
                  <a:cxnLst>
                    <a:cxn ang="0">
                      <a:pos x="connsiteX0" y="connsiteY0"/>
                    </a:cxn>
                    <a:cxn ang="0">
                      <a:pos x="connsiteX1" y="connsiteY1"/>
                    </a:cxn>
                    <a:cxn ang="0">
                      <a:pos x="connsiteX2" y="connsiteY2"/>
                    </a:cxn>
                  </a:cxnLst>
                  <a:rect l="l" t="t" r="r" b="b"/>
                  <a:pathLst>
                    <a:path w="2125" h="10458">
                      <a:moveTo>
                        <a:pt x="0" y="10459"/>
                      </a:moveTo>
                      <a:cubicBezTo>
                        <a:pt x="1371" y="3841"/>
                        <a:pt x="2126" y="0"/>
                        <a:pt x="2126" y="0"/>
                      </a:cubicBezTo>
                      <a:cubicBezTo>
                        <a:pt x="1063" y="3405"/>
                        <a:pt x="343" y="6909"/>
                        <a:pt x="0" y="10459"/>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 name="Freeform: Shape 61">
                  <a:extLst>
                    <a:ext uri="{FF2B5EF4-FFF2-40B4-BE49-F238E27FC236}">
                      <a16:creationId xmlns:a16="http://schemas.microsoft.com/office/drawing/2014/main" id="{B8520B28-7849-43DA-9850-3A82F7F1847E}"/>
                    </a:ext>
                  </a:extLst>
                </p:cNvPr>
                <p:cNvSpPr/>
                <p:nvPr/>
              </p:nvSpPr>
              <p:spPr>
                <a:xfrm>
                  <a:off x="7096273" y="1311969"/>
                  <a:ext cx="220313" cy="49789"/>
                </a:xfrm>
                <a:custGeom>
                  <a:avLst/>
                  <a:gdLst>
                    <a:gd name="connsiteX0" fmla="*/ 124439 w 220313"/>
                    <a:gd name="connsiteY0" fmla="*/ 49789 h 49789"/>
                    <a:gd name="connsiteX1" fmla="*/ 216164 w 220313"/>
                    <a:gd name="connsiteY1" fmla="*/ 30244 h 49789"/>
                    <a:gd name="connsiteX2" fmla="*/ 220313 w 220313"/>
                    <a:gd name="connsiteY2" fmla="*/ 0 h 49789"/>
                    <a:gd name="connsiteX3" fmla="*/ 0 w 220313"/>
                    <a:gd name="connsiteY3" fmla="*/ 2640 h 49789"/>
                    <a:gd name="connsiteX4" fmla="*/ 2846 w 220313"/>
                    <a:gd name="connsiteY4" fmla="*/ 25580 h 49789"/>
                    <a:gd name="connsiteX5" fmla="*/ 124439 w 220313"/>
                    <a:gd name="connsiteY5" fmla="*/ 49789 h 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13" h="49789">
                      <a:moveTo>
                        <a:pt x="124439" y="49789"/>
                      </a:moveTo>
                      <a:cubicBezTo>
                        <a:pt x="188698" y="49789"/>
                        <a:pt x="214210" y="31753"/>
                        <a:pt x="216164" y="30244"/>
                      </a:cubicBezTo>
                      <a:lnTo>
                        <a:pt x="220313" y="0"/>
                      </a:lnTo>
                      <a:cubicBezTo>
                        <a:pt x="219696" y="446"/>
                        <a:pt x="133457" y="52224"/>
                        <a:pt x="0" y="2640"/>
                      </a:cubicBezTo>
                      <a:lnTo>
                        <a:pt x="2846" y="25580"/>
                      </a:lnTo>
                      <a:cubicBezTo>
                        <a:pt x="54007" y="44646"/>
                        <a:pt x="90869" y="49789"/>
                        <a:pt x="124439" y="49789"/>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 name="Freeform: Shape 62">
                  <a:extLst>
                    <a:ext uri="{FF2B5EF4-FFF2-40B4-BE49-F238E27FC236}">
                      <a16:creationId xmlns:a16="http://schemas.microsoft.com/office/drawing/2014/main" id="{EF1F7CE7-A2CD-46F4-A52E-9FA2F5424BFD}"/>
                    </a:ext>
                  </a:extLst>
                </p:cNvPr>
                <p:cNvSpPr/>
                <p:nvPr/>
              </p:nvSpPr>
              <p:spPr>
                <a:xfrm>
                  <a:off x="6902637" y="1101086"/>
                  <a:ext cx="105682" cy="342694"/>
                </a:xfrm>
                <a:custGeom>
                  <a:avLst/>
                  <a:gdLst>
                    <a:gd name="connsiteX0" fmla="*/ 0 w 105682"/>
                    <a:gd name="connsiteY0" fmla="*/ 292014 h 342694"/>
                    <a:gd name="connsiteX1" fmla="*/ 55995 w 105682"/>
                    <a:gd name="connsiteY1" fmla="*/ 342694 h 342694"/>
                    <a:gd name="connsiteX2" fmla="*/ 105682 w 105682"/>
                    <a:gd name="connsiteY2" fmla="*/ 0 h 342694"/>
                    <a:gd name="connsiteX3" fmla="*/ 0 w 105682"/>
                    <a:gd name="connsiteY3" fmla="*/ 292014 h 342694"/>
                  </a:gdLst>
                  <a:ahLst/>
                  <a:cxnLst>
                    <a:cxn ang="0">
                      <a:pos x="connsiteX0" y="connsiteY0"/>
                    </a:cxn>
                    <a:cxn ang="0">
                      <a:pos x="connsiteX1" y="connsiteY1"/>
                    </a:cxn>
                    <a:cxn ang="0">
                      <a:pos x="connsiteX2" y="connsiteY2"/>
                    </a:cxn>
                    <a:cxn ang="0">
                      <a:pos x="connsiteX3" y="connsiteY3"/>
                    </a:cxn>
                  </a:cxnLst>
                  <a:rect l="l" t="t" r="r" b="b"/>
                  <a:pathLst>
                    <a:path w="105682" h="342694">
                      <a:moveTo>
                        <a:pt x="0" y="292014"/>
                      </a:moveTo>
                      <a:cubicBezTo>
                        <a:pt x="0" y="318486"/>
                        <a:pt x="27021" y="334773"/>
                        <a:pt x="55995" y="342694"/>
                      </a:cubicBezTo>
                      <a:cubicBezTo>
                        <a:pt x="16048" y="295134"/>
                        <a:pt x="103453" y="7338"/>
                        <a:pt x="105682" y="0"/>
                      </a:cubicBezTo>
                      <a:cubicBezTo>
                        <a:pt x="61448" y="104962"/>
                        <a:pt x="0" y="258169"/>
                        <a:pt x="0" y="292014"/>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4" name="Freeform: Shape 6143">
                  <a:extLst>
                    <a:ext uri="{FF2B5EF4-FFF2-40B4-BE49-F238E27FC236}">
                      <a16:creationId xmlns:a16="http://schemas.microsoft.com/office/drawing/2014/main" id="{B96C1B03-49A3-49A2-B7FA-F40F16723CD4}"/>
                    </a:ext>
                  </a:extLst>
                </p:cNvPr>
                <p:cNvSpPr/>
                <p:nvPr/>
              </p:nvSpPr>
              <p:spPr>
                <a:xfrm>
                  <a:off x="7140027" y="938351"/>
                  <a:ext cx="97858" cy="70871"/>
                </a:xfrm>
                <a:custGeom>
                  <a:avLst/>
                  <a:gdLst>
                    <a:gd name="connsiteX0" fmla="*/ 0 w 97858"/>
                    <a:gd name="connsiteY0" fmla="*/ 43646 h 70871"/>
                    <a:gd name="connsiteX1" fmla="*/ 94435 w 97858"/>
                    <a:gd name="connsiteY1" fmla="*/ 69637 h 70871"/>
                    <a:gd name="connsiteX2" fmla="*/ 90732 w 97858"/>
                    <a:gd name="connsiteY2" fmla="*/ 57259 h 70871"/>
                    <a:gd name="connsiteX3" fmla="*/ 55139 w 97858"/>
                    <a:gd name="connsiteY3" fmla="*/ 17311 h 70871"/>
                    <a:gd name="connsiteX4" fmla="*/ 21500 w 97858"/>
                    <a:gd name="connsiteY4" fmla="*/ 886 h 70871"/>
                    <a:gd name="connsiteX5" fmla="*/ 14368 w 97858"/>
                    <a:gd name="connsiteY5" fmla="*/ 2261 h 70871"/>
                    <a:gd name="connsiteX6" fmla="*/ 13510 w 97858"/>
                    <a:gd name="connsiteY6" fmla="*/ 4521 h 70871"/>
                    <a:gd name="connsiteX7" fmla="*/ 0 w 97858"/>
                    <a:gd name="connsiteY7" fmla="*/ 43646 h 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58" h="70871">
                      <a:moveTo>
                        <a:pt x="0" y="43646"/>
                      </a:moveTo>
                      <a:cubicBezTo>
                        <a:pt x="0" y="43646"/>
                        <a:pt x="53767" y="77695"/>
                        <a:pt x="94435" y="69637"/>
                      </a:cubicBezTo>
                      <a:cubicBezTo>
                        <a:pt x="94435" y="69637"/>
                        <a:pt x="104207" y="63465"/>
                        <a:pt x="90732" y="57259"/>
                      </a:cubicBezTo>
                      <a:cubicBezTo>
                        <a:pt x="78078" y="51464"/>
                        <a:pt x="48658" y="34284"/>
                        <a:pt x="55139" y="17311"/>
                      </a:cubicBezTo>
                      <a:cubicBezTo>
                        <a:pt x="43205" y="13457"/>
                        <a:pt x="31890" y="7926"/>
                        <a:pt x="21500" y="886"/>
                      </a:cubicBezTo>
                      <a:cubicBezTo>
                        <a:pt x="19134" y="-709"/>
                        <a:pt x="15945" y="-91"/>
                        <a:pt x="14368" y="2261"/>
                      </a:cubicBezTo>
                      <a:cubicBezTo>
                        <a:pt x="13888" y="2936"/>
                        <a:pt x="13613" y="3711"/>
                        <a:pt x="13510" y="4521"/>
                      </a:cubicBezTo>
                      <a:cubicBezTo>
                        <a:pt x="11830" y="18339"/>
                        <a:pt x="7612" y="43646"/>
                        <a:pt x="0" y="43646"/>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5" name="Freeform: Shape 6144">
                  <a:extLst>
                    <a:ext uri="{FF2B5EF4-FFF2-40B4-BE49-F238E27FC236}">
                      <a16:creationId xmlns:a16="http://schemas.microsoft.com/office/drawing/2014/main" id="{F16673A8-D0F0-45F2-8010-7BE9519CBC5F}"/>
                    </a:ext>
                  </a:extLst>
                </p:cNvPr>
                <p:cNvSpPr/>
                <p:nvPr/>
              </p:nvSpPr>
              <p:spPr>
                <a:xfrm>
                  <a:off x="7164056" y="2363678"/>
                  <a:ext cx="168575" cy="78009"/>
                </a:xfrm>
                <a:custGeom>
                  <a:avLst/>
                  <a:gdLst>
                    <a:gd name="connsiteX0" fmla="*/ 17531 w 168575"/>
                    <a:gd name="connsiteY0" fmla="*/ 77770 h 78009"/>
                    <a:gd name="connsiteX1" fmla="*/ 38996 w 168575"/>
                    <a:gd name="connsiteY1" fmla="*/ 77770 h 78009"/>
                    <a:gd name="connsiteX2" fmla="*/ 58850 w 168575"/>
                    <a:gd name="connsiteY2" fmla="*/ 73621 h 78009"/>
                    <a:gd name="connsiteX3" fmla="*/ 76235 w 168575"/>
                    <a:gd name="connsiteY3" fmla="*/ 77770 h 78009"/>
                    <a:gd name="connsiteX4" fmla="*/ 76441 w 168575"/>
                    <a:gd name="connsiteY4" fmla="*/ 78010 h 78009"/>
                    <a:gd name="connsiteX5" fmla="*/ 167618 w 168575"/>
                    <a:gd name="connsiteY5" fmla="*/ 78010 h 78009"/>
                    <a:gd name="connsiteX6" fmla="*/ 165561 w 168575"/>
                    <a:gd name="connsiteY6" fmla="*/ 61551 h 78009"/>
                    <a:gd name="connsiteX7" fmla="*/ 157023 w 168575"/>
                    <a:gd name="connsiteY7" fmla="*/ 53732 h 78009"/>
                    <a:gd name="connsiteX8" fmla="*/ 110834 w 168575"/>
                    <a:gd name="connsiteY8" fmla="*/ 32644 h 78009"/>
                    <a:gd name="connsiteX9" fmla="*/ 63411 w 168575"/>
                    <a:gd name="connsiteY9" fmla="*/ 0 h 78009"/>
                    <a:gd name="connsiteX10" fmla="*/ 63205 w 168575"/>
                    <a:gd name="connsiteY10" fmla="*/ 0 h 78009"/>
                    <a:gd name="connsiteX11" fmla="*/ 41362 w 168575"/>
                    <a:gd name="connsiteY11" fmla="*/ 15671 h 78009"/>
                    <a:gd name="connsiteX12" fmla="*/ 17359 w 168575"/>
                    <a:gd name="connsiteY12" fmla="*/ 5144 h 78009"/>
                    <a:gd name="connsiteX13" fmla="*/ 12421 w 168575"/>
                    <a:gd name="connsiteY13" fmla="*/ 11830 h 78009"/>
                    <a:gd name="connsiteX14" fmla="*/ 10467 w 168575"/>
                    <a:gd name="connsiteY14" fmla="*/ 25855 h 78009"/>
                    <a:gd name="connsiteX15" fmla="*/ 3918 w 168575"/>
                    <a:gd name="connsiteY15" fmla="*/ 59664 h 78009"/>
                    <a:gd name="connsiteX16" fmla="*/ 9 w 168575"/>
                    <a:gd name="connsiteY16" fmla="*/ 70363 h 78009"/>
                    <a:gd name="connsiteX17" fmla="*/ 17531 w 168575"/>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575" h="78009">
                      <a:moveTo>
                        <a:pt x="17531" y="77770"/>
                      </a:moveTo>
                      <a:lnTo>
                        <a:pt x="38996" y="77770"/>
                      </a:lnTo>
                      <a:cubicBezTo>
                        <a:pt x="46197" y="76638"/>
                        <a:pt x="51478" y="74581"/>
                        <a:pt x="58850" y="73621"/>
                      </a:cubicBezTo>
                      <a:cubicBezTo>
                        <a:pt x="70063" y="72146"/>
                        <a:pt x="75207" y="76741"/>
                        <a:pt x="76235" y="77770"/>
                      </a:cubicBezTo>
                      <a:lnTo>
                        <a:pt x="76441" y="78010"/>
                      </a:lnTo>
                      <a:lnTo>
                        <a:pt x="167618" y="78010"/>
                      </a:lnTo>
                      <a:cubicBezTo>
                        <a:pt x="169916" y="74581"/>
                        <a:pt x="167618" y="67140"/>
                        <a:pt x="165561" y="61551"/>
                      </a:cubicBezTo>
                      <a:cubicBezTo>
                        <a:pt x="164086" y="57748"/>
                        <a:pt x="160932" y="54854"/>
                        <a:pt x="157023" y="53732"/>
                      </a:cubicBezTo>
                      <a:cubicBezTo>
                        <a:pt x="147353" y="50955"/>
                        <a:pt x="128288" y="48452"/>
                        <a:pt x="110834" y="32644"/>
                      </a:cubicBezTo>
                      <a:cubicBezTo>
                        <a:pt x="101027" y="23763"/>
                        <a:pt x="63411" y="0"/>
                        <a:pt x="63411" y="0"/>
                      </a:cubicBezTo>
                      <a:lnTo>
                        <a:pt x="63205" y="0"/>
                      </a:lnTo>
                      <a:cubicBezTo>
                        <a:pt x="62382" y="0"/>
                        <a:pt x="58439" y="1234"/>
                        <a:pt x="41362" y="15671"/>
                      </a:cubicBezTo>
                      <a:cubicBezTo>
                        <a:pt x="32515" y="23111"/>
                        <a:pt x="17359" y="5144"/>
                        <a:pt x="17359" y="5144"/>
                      </a:cubicBezTo>
                      <a:cubicBezTo>
                        <a:pt x="15302" y="7033"/>
                        <a:pt x="13622" y="9303"/>
                        <a:pt x="12421" y="11830"/>
                      </a:cubicBezTo>
                      <a:cubicBezTo>
                        <a:pt x="10296" y="16178"/>
                        <a:pt x="9610" y="21092"/>
                        <a:pt x="10467" y="25855"/>
                      </a:cubicBezTo>
                      <a:cubicBezTo>
                        <a:pt x="11839" y="34050"/>
                        <a:pt x="7450" y="49343"/>
                        <a:pt x="3918" y="59664"/>
                      </a:cubicBezTo>
                      <a:cubicBezTo>
                        <a:pt x="1792" y="65905"/>
                        <a:pt x="9" y="70363"/>
                        <a:pt x="9" y="70363"/>
                      </a:cubicBezTo>
                      <a:cubicBezTo>
                        <a:pt x="9" y="70363"/>
                        <a:pt x="-952" y="75609"/>
                        <a:pt x="17531"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7" name="Freeform: Shape 6146">
                  <a:extLst>
                    <a:ext uri="{FF2B5EF4-FFF2-40B4-BE49-F238E27FC236}">
                      <a16:creationId xmlns:a16="http://schemas.microsoft.com/office/drawing/2014/main" id="{233B27EC-DF80-4F21-9A1F-09159B681587}"/>
                    </a:ext>
                  </a:extLst>
                </p:cNvPr>
                <p:cNvSpPr/>
                <p:nvPr/>
              </p:nvSpPr>
              <p:spPr>
                <a:xfrm>
                  <a:off x="7176546" y="2363815"/>
                  <a:ext cx="50920" cy="23501"/>
                </a:xfrm>
                <a:custGeom>
                  <a:avLst/>
                  <a:gdLst>
                    <a:gd name="connsiteX0" fmla="*/ 0 w 50920"/>
                    <a:gd name="connsiteY0" fmla="*/ 11796 h 23501"/>
                    <a:gd name="connsiteX1" fmla="*/ 23111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11" y="23454"/>
                      </a:cubicBezTo>
                      <a:cubicBezTo>
                        <a:pt x="32815" y="24723"/>
                        <a:pt x="50921" y="0"/>
                        <a:pt x="50921" y="0"/>
                      </a:cubicBezTo>
                      <a:lnTo>
                        <a:pt x="50715" y="0"/>
                      </a:lnTo>
                      <a:cubicBezTo>
                        <a:pt x="49892" y="0"/>
                        <a:pt x="45949" y="1234"/>
                        <a:pt x="28872" y="15671"/>
                      </a:cubicBezTo>
                      <a:cubicBezTo>
                        <a:pt x="20025" y="23111"/>
                        <a:pt x="4869" y="5144"/>
                        <a:pt x="4869" y="5144"/>
                      </a:cubicBezTo>
                      <a:cubicBezTo>
                        <a:pt x="2846" y="7029"/>
                        <a:pt x="1166" y="9286"/>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8" name="Freeform: Shape 6147">
                  <a:extLst>
                    <a:ext uri="{FF2B5EF4-FFF2-40B4-BE49-F238E27FC236}">
                      <a16:creationId xmlns:a16="http://schemas.microsoft.com/office/drawing/2014/main" id="{07A1C1D1-B43E-45C4-A472-16C0203299C9}"/>
                    </a:ext>
                  </a:extLst>
                </p:cNvPr>
                <p:cNvSpPr/>
                <p:nvPr/>
              </p:nvSpPr>
              <p:spPr>
                <a:xfrm>
                  <a:off x="7164256" y="2423308"/>
                  <a:ext cx="168376" cy="18379"/>
                </a:xfrm>
                <a:custGeom>
                  <a:avLst/>
                  <a:gdLst>
                    <a:gd name="connsiteX0" fmla="*/ 17331 w 168376"/>
                    <a:gd name="connsiteY0" fmla="*/ 18139 h 18379"/>
                    <a:gd name="connsiteX1" fmla="*/ 38796 w 168376"/>
                    <a:gd name="connsiteY1" fmla="*/ 18139 h 18379"/>
                    <a:gd name="connsiteX2" fmla="*/ 58650 w 168376"/>
                    <a:gd name="connsiteY2" fmla="*/ 13990 h 18379"/>
                    <a:gd name="connsiteX3" fmla="*/ 76035 w 168376"/>
                    <a:gd name="connsiteY3" fmla="*/ 18139 h 18379"/>
                    <a:gd name="connsiteX4" fmla="*/ 76241 w 168376"/>
                    <a:gd name="connsiteY4" fmla="*/ 18379 h 18379"/>
                    <a:gd name="connsiteX5" fmla="*/ 167418 w 168376"/>
                    <a:gd name="connsiteY5" fmla="*/ 18379 h 18379"/>
                    <a:gd name="connsiteX6" fmla="*/ 165361 w 168376"/>
                    <a:gd name="connsiteY6" fmla="*/ 1920 h 18379"/>
                    <a:gd name="connsiteX7" fmla="*/ 160286 w 168376"/>
                    <a:gd name="connsiteY7" fmla="*/ 14710 h 18379"/>
                    <a:gd name="connsiteX8" fmla="*/ 81693 w 168376"/>
                    <a:gd name="connsiteY8" fmla="*/ 12413 h 18379"/>
                    <a:gd name="connsiteX9" fmla="*/ 47403 w 168376"/>
                    <a:gd name="connsiteY9" fmla="*/ 8195 h 18379"/>
                    <a:gd name="connsiteX10" fmla="*/ 3924 w 168376"/>
                    <a:gd name="connsiteY10" fmla="*/ 0 h 18379"/>
                    <a:gd name="connsiteX11" fmla="*/ 15 w 168376"/>
                    <a:gd name="connsiteY11" fmla="*/ 10698 h 18379"/>
                    <a:gd name="connsiteX12" fmla="*/ 17331 w 168376"/>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76" h="18379">
                      <a:moveTo>
                        <a:pt x="17331" y="18139"/>
                      </a:moveTo>
                      <a:lnTo>
                        <a:pt x="38796" y="18139"/>
                      </a:lnTo>
                      <a:cubicBezTo>
                        <a:pt x="45997" y="17008"/>
                        <a:pt x="51278" y="14950"/>
                        <a:pt x="58650" y="13990"/>
                      </a:cubicBezTo>
                      <a:cubicBezTo>
                        <a:pt x="69863" y="12516"/>
                        <a:pt x="75007" y="17111"/>
                        <a:pt x="76035" y="18139"/>
                      </a:cubicBezTo>
                      <a:lnTo>
                        <a:pt x="76241" y="18379"/>
                      </a:lnTo>
                      <a:lnTo>
                        <a:pt x="167418" y="18379"/>
                      </a:lnTo>
                      <a:cubicBezTo>
                        <a:pt x="169716" y="14950"/>
                        <a:pt x="167418" y="7510"/>
                        <a:pt x="165361" y="1920"/>
                      </a:cubicBezTo>
                      <a:cubicBezTo>
                        <a:pt x="162583" y="-549"/>
                        <a:pt x="161932" y="12619"/>
                        <a:pt x="160286" y="14710"/>
                      </a:cubicBezTo>
                      <a:cubicBezTo>
                        <a:pt x="158640" y="16802"/>
                        <a:pt x="85911" y="15465"/>
                        <a:pt x="81693" y="12413"/>
                      </a:cubicBezTo>
                      <a:cubicBezTo>
                        <a:pt x="77476" y="9361"/>
                        <a:pt x="64857" y="4012"/>
                        <a:pt x="47403" y="8195"/>
                      </a:cubicBezTo>
                      <a:cubicBezTo>
                        <a:pt x="32076" y="11864"/>
                        <a:pt x="9684" y="2469"/>
                        <a:pt x="3924" y="0"/>
                      </a:cubicBezTo>
                      <a:cubicBezTo>
                        <a:pt x="1798" y="6241"/>
                        <a:pt x="15" y="10698"/>
                        <a:pt x="15" y="10698"/>
                      </a:cubicBezTo>
                      <a:cubicBezTo>
                        <a:pt x="15" y="10698"/>
                        <a:pt x="-1152" y="15979"/>
                        <a:pt x="17331"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49" name="Freeform: Shape 6148">
                  <a:extLst>
                    <a:ext uri="{FF2B5EF4-FFF2-40B4-BE49-F238E27FC236}">
                      <a16:creationId xmlns:a16="http://schemas.microsoft.com/office/drawing/2014/main" id="{C0230B7B-9542-4448-B8AD-26878CD08172}"/>
                    </a:ext>
                  </a:extLst>
                </p:cNvPr>
                <p:cNvSpPr/>
                <p:nvPr/>
              </p:nvSpPr>
              <p:spPr>
                <a:xfrm>
                  <a:off x="7049627" y="2363678"/>
                  <a:ext cx="168613" cy="78009"/>
                </a:xfrm>
                <a:custGeom>
                  <a:avLst/>
                  <a:gdLst>
                    <a:gd name="connsiteX0" fmla="*/ 17397 w 168613"/>
                    <a:gd name="connsiteY0" fmla="*/ 77770 h 78009"/>
                    <a:gd name="connsiteX1" fmla="*/ 38862 w 168613"/>
                    <a:gd name="connsiteY1" fmla="*/ 77770 h 78009"/>
                    <a:gd name="connsiteX2" fmla="*/ 58750 w 168613"/>
                    <a:gd name="connsiteY2" fmla="*/ 73621 h 78009"/>
                    <a:gd name="connsiteX3" fmla="*/ 76135 w 168613"/>
                    <a:gd name="connsiteY3" fmla="*/ 77770 h 78009"/>
                    <a:gd name="connsiteX4" fmla="*/ 76341 w 168613"/>
                    <a:gd name="connsiteY4" fmla="*/ 78010 h 78009"/>
                    <a:gd name="connsiteX5" fmla="*/ 167655 w 168613"/>
                    <a:gd name="connsiteY5" fmla="*/ 78010 h 78009"/>
                    <a:gd name="connsiteX6" fmla="*/ 165598 w 168613"/>
                    <a:gd name="connsiteY6" fmla="*/ 61551 h 78009"/>
                    <a:gd name="connsiteX7" fmla="*/ 157060 w 168613"/>
                    <a:gd name="connsiteY7" fmla="*/ 53732 h 78009"/>
                    <a:gd name="connsiteX8" fmla="*/ 110871 w 168613"/>
                    <a:gd name="connsiteY8" fmla="*/ 32644 h 78009"/>
                    <a:gd name="connsiteX9" fmla="*/ 63414 w 168613"/>
                    <a:gd name="connsiteY9" fmla="*/ 0 h 78009"/>
                    <a:gd name="connsiteX10" fmla="*/ 63208 w 168613"/>
                    <a:gd name="connsiteY10" fmla="*/ 0 h 78009"/>
                    <a:gd name="connsiteX11" fmla="*/ 41365 w 168613"/>
                    <a:gd name="connsiteY11" fmla="*/ 15671 h 78009"/>
                    <a:gd name="connsiteX12" fmla="*/ 17362 w 168613"/>
                    <a:gd name="connsiteY12" fmla="*/ 5144 h 78009"/>
                    <a:gd name="connsiteX13" fmla="*/ 12390 w 168613"/>
                    <a:gd name="connsiteY13" fmla="*/ 11830 h 78009"/>
                    <a:gd name="connsiteX14" fmla="*/ 10436 w 168613"/>
                    <a:gd name="connsiteY14" fmla="*/ 25855 h 78009"/>
                    <a:gd name="connsiteX15" fmla="*/ 3920 w 168613"/>
                    <a:gd name="connsiteY15" fmla="*/ 59664 h 78009"/>
                    <a:gd name="connsiteX16" fmla="*/ 11 w 168613"/>
                    <a:gd name="connsiteY16" fmla="*/ 70363 h 78009"/>
                    <a:gd name="connsiteX17" fmla="*/ 17397 w 168613"/>
                    <a:gd name="connsiteY17" fmla="*/ 77770 h 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613" h="78009">
                      <a:moveTo>
                        <a:pt x="17397" y="77770"/>
                      </a:moveTo>
                      <a:lnTo>
                        <a:pt x="38862" y="77770"/>
                      </a:lnTo>
                      <a:cubicBezTo>
                        <a:pt x="46063" y="76638"/>
                        <a:pt x="51378" y="74581"/>
                        <a:pt x="58750" y="73621"/>
                      </a:cubicBezTo>
                      <a:cubicBezTo>
                        <a:pt x="69929" y="72146"/>
                        <a:pt x="75107" y="76741"/>
                        <a:pt x="76135" y="77770"/>
                      </a:cubicBezTo>
                      <a:lnTo>
                        <a:pt x="76341" y="78010"/>
                      </a:lnTo>
                      <a:lnTo>
                        <a:pt x="167655" y="78010"/>
                      </a:lnTo>
                      <a:cubicBezTo>
                        <a:pt x="169953" y="74581"/>
                        <a:pt x="167655" y="67140"/>
                        <a:pt x="165598" y="61551"/>
                      </a:cubicBezTo>
                      <a:cubicBezTo>
                        <a:pt x="164123" y="57755"/>
                        <a:pt x="160969" y="54860"/>
                        <a:pt x="157060" y="53732"/>
                      </a:cubicBezTo>
                      <a:cubicBezTo>
                        <a:pt x="147390" y="50955"/>
                        <a:pt x="128325" y="48452"/>
                        <a:pt x="110871" y="32644"/>
                      </a:cubicBezTo>
                      <a:cubicBezTo>
                        <a:pt x="101030" y="23763"/>
                        <a:pt x="63414" y="0"/>
                        <a:pt x="63414" y="0"/>
                      </a:cubicBezTo>
                      <a:lnTo>
                        <a:pt x="63208" y="0"/>
                      </a:lnTo>
                      <a:cubicBezTo>
                        <a:pt x="62385" y="0"/>
                        <a:pt x="58476" y="1234"/>
                        <a:pt x="41365" y="15671"/>
                      </a:cubicBezTo>
                      <a:cubicBezTo>
                        <a:pt x="32518" y="23111"/>
                        <a:pt x="17362" y="5144"/>
                        <a:pt x="17362" y="5144"/>
                      </a:cubicBezTo>
                      <a:cubicBezTo>
                        <a:pt x="15271" y="7026"/>
                        <a:pt x="13590" y="9296"/>
                        <a:pt x="12390" y="11830"/>
                      </a:cubicBezTo>
                      <a:cubicBezTo>
                        <a:pt x="10298" y="16185"/>
                        <a:pt x="9613" y="21092"/>
                        <a:pt x="10436" y="25855"/>
                      </a:cubicBezTo>
                      <a:cubicBezTo>
                        <a:pt x="11807" y="34050"/>
                        <a:pt x="7418" y="49343"/>
                        <a:pt x="3920" y="59664"/>
                      </a:cubicBezTo>
                      <a:cubicBezTo>
                        <a:pt x="1794" y="65905"/>
                        <a:pt x="11" y="70363"/>
                        <a:pt x="11" y="70363"/>
                      </a:cubicBezTo>
                      <a:cubicBezTo>
                        <a:pt x="11" y="70363"/>
                        <a:pt x="-1051" y="75609"/>
                        <a:pt x="17397" y="777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0" name="Freeform: Shape 6149">
                  <a:extLst>
                    <a:ext uri="{FF2B5EF4-FFF2-40B4-BE49-F238E27FC236}">
                      <a16:creationId xmlns:a16="http://schemas.microsoft.com/office/drawing/2014/main" id="{BAAA2695-D978-49DD-85A5-02137E087F57}"/>
                    </a:ext>
                  </a:extLst>
                </p:cNvPr>
                <p:cNvSpPr/>
                <p:nvPr/>
              </p:nvSpPr>
              <p:spPr>
                <a:xfrm>
                  <a:off x="7061983" y="2363815"/>
                  <a:ext cx="50920" cy="23501"/>
                </a:xfrm>
                <a:custGeom>
                  <a:avLst/>
                  <a:gdLst>
                    <a:gd name="connsiteX0" fmla="*/ 0 w 50920"/>
                    <a:gd name="connsiteY0" fmla="*/ 11796 h 23501"/>
                    <a:gd name="connsiteX1" fmla="*/ 23146 w 50920"/>
                    <a:gd name="connsiteY1" fmla="*/ 23454 h 23501"/>
                    <a:gd name="connsiteX2" fmla="*/ 50921 w 50920"/>
                    <a:gd name="connsiteY2" fmla="*/ 0 h 23501"/>
                    <a:gd name="connsiteX3" fmla="*/ 50715 w 50920"/>
                    <a:gd name="connsiteY3" fmla="*/ 0 h 23501"/>
                    <a:gd name="connsiteX4" fmla="*/ 28872 w 50920"/>
                    <a:gd name="connsiteY4" fmla="*/ 15671 h 23501"/>
                    <a:gd name="connsiteX5" fmla="*/ 4869 w 50920"/>
                    <a:gd name="connsiteY5" fmla="*/ 5144 h 23501"/>
                    <a:gd name="connsiteX6" fmla="*/ 0 w 50920"/>
                    <a:gd name="connsiteY6" fmla="*/ 11796 h 2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0" h="23501">
                      <a:moveTo>
                        <a:pt x="0" y="11796"/>
                      </a:moveTo>
                      <a:cubicBezTo>
                        <a:pt x="5144" y="15431"/>
                        <a:pt x="15945" y="22529"/>
                        <a:pt x="23146" y="23454"/>
                      </a:cubicBezTo>
                      <a:cubicBezTo>
                        <a:pt x="32816" y="24723"/>
                        <a:pt x="50921" y="0"/>
                        <a:pt x="50921" y="0"/>
                      </a:cubicBezTo>
                      <a:lnTo>
                        <a:pt x="50715" y="0"/>
                      </a:lnTo>
                      <a:cubicBezTo>
                        <a:pt x="49892" y="0"/>
                        <a:pt x="45983" y="1234"/>
                        <a:pt x="28872" y="15671"/>
                      </a:cubicBezTo>
                      <a:cubicBezTo>
                        <a:pt x="20026" y="23111"/>
                        <a:pt x="4869" y="5144"/>
                        <a:pt x="4869" y="5144"/>
                      </a:cubicBezTo>
                      <a:cubicBezTo>
                        <a:pt x="2846" y="7026"/>
                        <a:pt x="1166" y="9282"/>
                        <a:pt x="0" y="1179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1" name="Freeform: Shape 6150">
                  <a:extLst>
                    <a:ext uri="{FF2B5EF4-FFF2-40B4-BE49-F238E27FC236}">
                      <a16:creationId xmlns:a16="http://schemas.microsoft.com/office/drawing/2014/main" id="{CC99416E-FF29-4BDC-B657-30B0EE5E4561}"/>
                    </a:ext>
                  </a:extLst>
                </p:cNvPr>
                <p:cNvSpPr/>
                <p:nvPr/>
              </p:nvSpPr>
              <p:spPr>
                <a:xfrm>
                  <a:off x="7049859" y="2423308"/>
                  <a:ext cx="168381" cy="18379"/>
                </a:xfrm>
                <a:custGeom>
                  <a:avLst/>
                  <a:gdLst>
                    <a:gd name="connsiteX0" fmla="*/ 17165 w 168381"/>
                    <a:gd name="connsiteY0" fmla="*/ 18139 h 18379"/>
                    <a:gd name="connsiteX1" fmla="*/ 38630 w 168381"/>
                    <a:gd name="connsiteY1" fmla="*/ 18139 h 18379"/>
                    <a:gd name="connsiteX2" fmla="*/ 58518 w 168381"/>
                    <a:gd name="connsiteY2" fmla="*/ 13990 h 18379"/>
                    <a:gd name="connsiteX3" fmla="*/ 75904 w 168381"/>
                    <a:gd name="connsiteY3" fmla="*/ 18139 h 18379"/>
                    <a:gd name="connsiteX4" fmla="*/ 76109 w 168381"/>
                    <a:gd name="connsiteY4" fmla="*/ 18379 h 18379"/>
                    <a:gd name="connsiteX5" fmla="*/ 167424 w 168381"/>
                    <a:gd name="connsiteY5" fmla="*/ 18379 h 18379"/>
                    <a:gd name="connsiteX6" fmla="*/ 165366 w 168381"/>
                    <a:gd name="connsiteY6" fmla="*/ 1920 h 18379"/>
                    <a:gd name="connsiteX7" fmla="*/ 160257 w 168381"/>
                    <a:gd name="connsiteY7" fmla="*/ 14710 h 18379"/>
                    <a:gd name="connsiteX8" fmla="*/ 81664 w 168381"/>
                    <a:gd name="connsiteY8" fmla="*/ 12413 h 18379"/>
                    <a:gd name="connsiteX9" fmla="*/ 47374 w 168381"/>
                    <a:gd name="connsiteY9" fmla="*/ 8195 h 18379"/>
                    <a:gd name="connsiteX10" fmla="*/ 3929 w 168381"/>
                    <a:gd name="connsiteY10" fmla="*/ 0 h 18379"/>
                    <a:gd name="connsiteX11" fmla="*/ 20 w 168381"/>
                    <a:gd name="connsiteY11" fmla="*/ 10698 h 18379"/>
                    <a:gd name="connsiteX12" fmla="*/ 17165 w 168381"/>
                    <a:gd name="connsiteY12" fmla="*/ 18139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81" h="18379">
                      <a:moveTo>
                        <a:pt x="17165" y="18139"/>
                      </a:moveTo>
                      <a:lnTo>
                        <a:pt x="38630" y="18139"/>
                      </a:lnTo>
                      <a:cubicBezTo>
                        <a:pt x="45831" y="17008"/>
                        <a:pt x="51146" y="14950"/>
                        <a:pt x="58518" y="13990"/>
                      </a:cubicBezTo>
                      <a:cubicBezTo>
                        <a:pt x="69697" y="12516"/>
                        <a:pt x="74875" y="17111"/>
                        <a:pt x="75904" y="18139"/>
                      </a:cubicBezTo>
                      <a:lnTo>
                        <a:pt x="76109" y="18379"/>
                      </a:lnTo>
                      <a:lnTo>
                        <a:pt x="167424" y="18379"/>
                      </a:lnTo>
                      <a:cubicBezTo>
                        <a:pt x="169721" y="14950"/>
                        <a:pt x="167424" y="7510"/>
                        <a:pt x="165366" y="1920"/>
                      </a:cubicBezTo>
                      <a:cubicBezTo>
                        <a:pt x="162589" y="-549"/>
                        <a:pt x="161937" y="12619"/>
                        <a:pt x="160257" y="14710"/>
                      </a:cubicBezTo>
                      <a:cubicBezTo>
                        <a:pt x="158577" y="16802"/>
                        <a:pt x="85882" y="15465"/>
                        <a:pt x="81664" y="12413"/>
                      </a:cubicBezTo>
                      <a:cubicBezTo>
                        <a:pt x="77447" y="9361"/>
                        <a:pt x="64828" y="4012"/>
                        <a:pt x="47374" y="8195"/>
                      </a:cubicBezTo>
                      <a:cubicBezTo>
                        <a:pt x="32081" y="11864"/>
                        <a:pt x="9655" y="2469"/>
                        <a:pt x="3929" y="0"/>
                      </a:cubicBezTo>
                      <a:cubicBezTo>
                        <a:pt x="1803" y="6241"/>
                        <a:pt x="20" y="10698"/>
                        <a:pt x="20" y="10698"/>
                      </a:cubicBezTo>
                      <a:cubicBezTo>
                        <a:pt x="20" y="10698"/>
                        <a:pt x="-1283" y="15979"/>
                        <a:pt x="17165" y="18139"/>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2" name="Freeform: Shape 6151">
                  <a:extLst>
                    <a:ext uri="{FF2B5EF4-FFF2-40B4-BE49-F238E27FC236}">
                      <a16:creationId xmlns:a16="http://schemas.microsoft.com/office/drawing/2014/main" id="{3DC2DF0E-1CB7-4971-9FC5-10E3365DE596}"/>
                    </a:ext>
                  </a:extLst>
                </p:cNvPr>
                <p:cNvSpPr/>
                <p:nvPr/>
              </p:nvSpPr>
              <p:spPr>
                <a:xfrm>
                  <a:off x="6880310" y="1548845"/>
                  <a:ext cx="66163" cy="96467"/>
                </a:xfrm>
                <a:custGeom>
                  <a:avLst/>
                  <a:gdLst>
                    <a:gd name="connsiteX0" fmla="*/ 33472 w 66163"/>
                    <a:gd name="connsiteY0" fmla="*/ 0 h 96467"/>
                    <a:gd name="connsiteX1" fmla="*/ 3845 w 66163"/>
                    <a:gd name="connsiteY1" fmla="*/ 41800 h 96467"/>
                    <a:gd name="connsiteX2" fmla="*/ 3845 w 66163"/>
                    <a:gd name="connsiteY2" fmla="*/ 96458 h 96467"/>
                    <a:gd name="connsiteX3" fmla="*/ 33472 w 66163"/>
                    <a:gd name="connsiteY3" fmla="*/ 48246 h 96467"/>
                    <a:gd name="connsiteX4" fmla="*/ 33472 w 66163"/>
                    <a:gd name="connsiteY4" fmla="*/ 67414 h 96467"/>
                    <a:gd name="connsiteX5" fmla="*/ 66150 w 66163"/>
                    <a:gd name="connsiteY5" fmla="*/ 33501 h 96467"/>
                    <a:gd name="connsiteX6" fmla="*/ 64093 w 66163"/>
                    <a:gd name="connsiteY6" fmla="*/ 9190 h 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3" h="96467">
                      <a:moveTo>
                        <a:pt x="33472" y="0"/>
                      </a:moveTo>
                      <a:cubicBezTo>
                        <a:pt x="33472" y="0"/>
                        <a:pt x="4531" y="27946"/>
                        <a:pt x="3845" y="41800"/>
                      </a:cubicBezTo>
                      <a:cubicBezTo>
                        <a:pt x="3159" y="55653"/>
                        <a:pt x="-4453" y="97178"/>
                        <a:pt x="3845" y="96458"/>
                      </a:cubicBezTo>
                      <a:cubicBezTo>
                        <a:pt x="12143" y="95738"/>
                        <a:pt x="18795" y="52601"/>
                        <a:pt x="33472" y="48246"/>
                      </a:cubicBezTo>
                      <a:cubicBezTo>
                        <a:pt x="48148" y="43891"/>
                        <a:pt x="25722" y="64637"/>
                        <a:pt x="33472" y="67414"/>
                      </a:cubicBezTo>
                      <a:cubicBezTo>
                        <a:pt x="41221" y="70192"/>
                        <a:pt x="66836" y="43171"/>
                        <a:pt x="66150" y="33501"/>
                      </a:cubicBezTo>
                      <a:cubicBezTo>
                        <a:pt x="65464" y="23832"/>
                        <a:pt x="64093" y="9190"/>
                        <a:pt x="64093" y="919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3" name="Freeform: Shape 6152">
                  <a:extLst>
                    <a:ext uri="{FF2B5EF4-FFF2-40B4-BE49-F238E27FC236}">
                      <a16:creationId xmlns:a16="http://schemas.microsoft.com/office/drawing/2014/main" id="{B3503499-8BAB-4B1C-8877-9BD4504B1F92}"/>
                    </a:ext>
                  </a:extLst>
                </p:cNvPr>
                <p:cNvSpPr/>
                <p:nvPr/>
              </p:nvSpPr>
              <p:spPr>
                <a:xfrm>
                  <a:off x="5745552" y="806575"/>
                  <a:ext cx="242160" cy="242424"/>
                </a:xfrm>
                <a:custGeom>
                  <a:avLst/>
                  <a:gdLst>
                    <a:gd name="connsiteX0" fmla="*/ 105206 w 242160"/>
                    <a:gd name="connsiteY0" fmla="*/ 34078 h 242424"/>
                    <a:gd name="connsiteX1" fmla="*/ 16052 w 242160"/>
                    <a:gd name="connsiteY1" fmla="*/ 4897 h 242424"/>
                    <a:gd name="connsiteX2" fmla="*/ 62000 w 242160"/>
                    <a:gd name="connsiteY2" fmla="*/ 11344 h 242424"/>
                    <a:gd name="connsiteX3" fmla="*/ 15949 w 242160"/>
                    <a:gd name="connsiteY3" fmla="*/ 12030 h 242424"/>
                    <a:gd name="connsiteX4" fmla="*/ 1581 w 242160"/>
                    <a:gd name="connsiteY4" fmla="*/ 71454 h 242424"/>
                    <a:gd name="connsiteX5" fmla="*/ 39300 w 242160"/>
                    <a:gd name="connsiteY5" fmla="*/ 113391 h 242424"/>
                    <a:gd name="connsiteX6" fmla="*/ 53839 w 242160"/>
                    <a:gd name="connsiteY6" fmla="*/ 108830 h 242424"/>
                    <a:gd name="connsiteX7" fmla="*/ 49759 w 242160"/>
                    <a:gd name="connsiteY7" fmla="*/ 128376 h 242424"/>
                    <a:gd name="connsiteX8" fmla="*/ 107435 w 242160"/>
                    <a:gd name="connsiteY8" fmla="*/ 226788 h 242424"/>
                    <a:gd name="connsiteX9" fmla="*/ 133529 w 242160"/>
                    <a:gd name="connsiteY9" fmla="*/ 242424 h 242424"/>
                    <a:gd name="connsiteX10" fmla="*/ 242160 w 242160"/>
                    <a:gd name="connsiteY10" fmla="*/ 78450 h 242424"/>
                    <a:gd name="connsiteX11" fmla="*/ 105206 w 242160"/>
                    <a:gd name="connsiteY11" fmla="*/ 34078 h 24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160" h="242424">
                      <a:moveTo>
                        <a:pt x="105206" y="34078"/>
                      </a:moveTo>
                      <a:cubicBezTo>
                        <a:pt x="103731" y="29895"/>
                        <a:pt x="86141" y="-14545"/>
                        <a:pt x="16052" y="4897"/>
                      </a:cubicBezTo>
                      <a:cubicBezTo>
                        <a:pt x="16052" y="4897"/>
                        <a:pt x="51405" y="-1961"/>
                        <a:pt x="62000" y="11344"/>
                      </a:cubicBezTo>
                      <a:cubicBezTo>
                        <a:pt x="62000" y="11344"/>
                        <a:pt x="32957" y="131"/>
                        <a:pt x="15949" y="12030"/>
                      </a:cubicBezTo>
                      <a:cubicBezTo>
                        <a:pt x="-1059" y="23928"/>
                        <a:pt x="-1745" y="60550"/>
                        <a:pt x="1581" y="71454"/>
                      </a:cubicBezTo>
                      <a:cubicBezTo>
                        <a:pt x="4908" y="82359"/>
                        <a:pt x="26442" y="114180"/>
                        <a:pt x="39300" y="113391"/>
                      </a:cubicBezTo>
                      <a:cubicBezTo>
                        <a:pt x="44403" y="112849"/>
                        <a:pt x="49344" y="111299"/>
                        <a:pt x="53839" y="108830"/>
                      </a:cubicBezTo>
                      <a:cubicBezTo>
                        <a:pt x="52104" y="115263"/>
                        <a:pt x="50740" y="121789"/>
                        <a:pt x="49759" y="128376"/>
                      </a:cubicBezTo>
                      <a:cubicBezTo>
                        <a:pt x="39986" y="193835"/>
                        <a:pt x="85969" y="240298"/>
                        <a:pt x="107435" y="226788"/>
                      </a:cubicBezTo>
                      <a:cubicBezTo>
                        <a:pt x="121151" y="218147"/>
                        <a:pt x="133529" y="242424"/>
                        <a:pt x="133529" y="242424"/>
                      </a:cubicBezTo>
                      <a:lnTo>
                        <a:pt x="242160" y="78450"/>
                      </a:lnTo>
                      <a:cubicBezTo>
                        <a:pt x="242160" y="78450"/>
                        <a:pt x="153829" y="-15539"/>
                        <a:pt x="105206" y="3407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4" name="Freeform: Shape 6153">
                  <a:extLst>
                    <a:ext uri="{FF2B5EF4-FFF2-40B4-BE49-F238E27FC236}">
                      <a16:creationId xmlns:a16="http://schemas.microsoft.com/office/drawing/2014/main" id="{3A481E41-B7E1-41CF-9FEE-94544D040AC7}"/>
                    </a:ext>
                  </a:extLst>
                </p:cNvPr>
                <p:cNvSpPr/>
                <p:nvPr/>
              </p:nvSpPr>
              <p:spPr>
                <a:xfrm>
                  <a:off x="5810990" y="1533483"/>
                  <a:ext cx="357144" cy="967892"/>
                </a:xfrm>
                <a:custGeom>
                  <a:avLst/>
                  <a:gdLst>
                    <a:gd name="connsiteX0" fmla="*/ 352903 w 357144"/>
                    <a:gd name="connsiteY0" fmla="*/ 640709 h 967892"/>
                    <a:gd name="connsiteX1" fmla="*/ 199593 w 357144"/>
                    <a:gd name="connsiteY1" fmla="*/ 812707 h 967892"/>
                    <a:gd name="connsiteX2" fmla="*/ 27046 w 357144"/>
                    <a:gd name="connsiteY2" fmla="*/ 966841 h 967892"/>
                    <a:gd name="connsiteX3" fmla="*/ 4414 w 357144"/>
                    <a:gd name="connsiteY3" fmla="*/ 920035 h 967892"/>
                    <a:gd name="connsiteX4" fmla="*/ 142740 w 357144"/>
                    <a:gd name="connsiteY4" fmla="*/ 689743 h 967892"/>
                    <a:gd name="connsiteX5" fmla="*/ 178367 w 357144"/>
                    <a:gd name="connsiteY5" fmla="*/ 649178 h 967892"/>
                    <a:gd name="connsiteX6" fmla="*/ 230899 w 357144"/>
                    <a:gd name="connsiteY6" fmla="*/ 600692 h 967892"/>
                    <a:gd name="connsiteX7" fmla="*/ 216635 w 357144"/>
                    <a:gd name="connsiteY7" fmla="*/ 576689 h 967892"/>
                    <a:gd name="connsiteX8" fmla="*/ 87773 w 357144"/>
                    <a:gd name="connsiteY8" fmla="*/ 175702 h 967892"/>
                    <a:gd name="connsiteX9" fmla="*/ 248422 w 357144"/>
                    <a:gd name="connsiteY9" fmla="*/ 0 h 967892"/>
                    <a:gd name="connsiteX10" fmla="*/ 315424 w 357144"/>
                    <a:gd name="connsiteY10" fmla="*/ 310839 h 967892"/>
                    <a:gd name="connsiteX11" fmla="*/ 352903 w 357144"/>
                    <a:gd name="connsiteY11" fmla="*/ 640709 h 9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44" h="967892">
                      <a:moveTo>
                        <a:pt x="352903" y="640709"/>
                      </a:moveTo>
                      <a:cubicBezTo>
                        <a:pt x="339462" y="674999"/>
                        <a:pt x="270607" y="745876"/>
                        <a:pt x="199593" y="812707"/>
                      </a:cubicBezTo>
                      <a:cubicBezTo>
                        <a:pt x="114828" y="892603"/>
                        <a:pt x="27046" y="966841"/>
                        <a:pt x="27046" y="966841"/>
                      </a:cubicBezTo>
                      <a:cubicBezTo>
                        <a:pt x="27046" y="966841"/>
                        <a:pt x="-13074" y="979082"/>
                        <a:pt x="4414" y="920035"/>
                      </a:cubicBezTo>
                      <a:cubicBezTo>
                        <a:pt x="4414" y="920035"/>
                        <a:pt x="101181" y="742241"/>
                        <a:pt x="142740" y="689743"/>
                      </a:cubicBezTo>
                      <a:cubicBezTo>
                        <a:pt x="154604" y="674759"/>
                        <a:pt x="166743" y="661077"/>
                        <a:pt x="178367" y="649178"/>
                      </a:cubicBezTo>
                      <a:cubicBezTo>
                        <a:pt x="194844" y="631930"/>
                        <a:pt x="212390" y="615739"/>
                        <a:pt x="230899" y="600692"/>
                      </a:cubicBezTo>
                      <a:cubicBezTo>
                        <a:pt x="230899" y="600692"/>
                        <a:pt x="225448" y="591948"/>
                        <a:pt x="216635" y="576689"/>
                      </a:cubicBezTo>
                      <a:cubicBezTo>
                        <a:pt x="173430" y="502726"/>
                        <a:pt x="49471" y="276240"/>
                        <a:pt x="87773" y="175702"/>
                      </a:cubicBezTo>
                      <a:cubicBezTo>
                        <a:pt x="133859" y="54555"/>
                        <a:pt x="248422" y="0"/>
                        <a:pt x="248422" y="0"/>
                      </a:cubicBezTo>
                      <a:cubicBezTo>
                        <a:pt x="248422" y="0"/>
                        <a:pt x="284769" y="153276"/>
                        <a:pt x="315424" y="310839"/>
                      </a:cubicBezTo>
                      <a:cubicBezTo>
                        <a:pt x="343645" y="455954"/>
                        <a:pt x="367031" y="604567"/>
                        <a:pt x="352903" y="640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5" name="Freeform: Shape 6154">
                  <a:extLst>
                    <a:ext uri="{FF2B5EF4-FFF2-40B4-BE49-F238E27FC236}">
                      <a16:creationId xmlns:a16="http://schemas.microsoft.com/office/drawing/2014/main" id="{983B41E5-2A26-401E-84E6-E850D4444B90}"/>
                    </a:ext>
                  </a:extLst>
                </p:cNvPr>
                <p:cNvSpPr/>
                <p:nvPr/>
              </p:nvSpPr>
              <p:spPr>
                <a:xfrm>
                  <a:off x="5891518" y="1533620"/>
                  <a:ext cx="234896" cy="576689"/>
                </a:xfrm>
                <a:custGeom>
                  <a:avLst/>
                  <a:gdLst>
                    <a:gd name="connsiteX0" fmla="*/ 234897 w 234896"/>
                    <a:gd name="connsiteY0" fmla="*/ 310839 h 576689"/>
                    <a:gd name="connsiteX1" fmla="*/ 136107 w 234896"/>
                    <a:gd name="connsiteY1" fmla="*/ 576689 h 576689"/>
                    <a:gd name="connsiteX2" fmla="*/ 7245 w 234896"/>
                    <a:gd name="connsiteY2" fmla="*/ 175702 h 576689"/>
                    <a:gd name="connsiteX3" fmla="*/ 167894 w 234896"/>
                    <a:gd name="connsiteY3" fmla="*/ 0 h 576689"/>
                    <a:gd name="connsiteX4" fmla="*/ 234897 w 234896"/>
                    <a:gd name="connsiteY4" fmla="*/ 310839 h 57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96" h="576689">
                      <a:moveTo>
                        <a:pt x="234897" y="310839"/>
                      </a:moveTo>
                      <a:cubicBezTo>
                        <a:pt x="213808" y="407880"/>
                        <a:pt x="177255" y="545142"/>
                        <a:pt x="136107" y="576689"/>
                      </a:cubicBezTo>
                      <a:cubicBezTo>
                        <a:pt x="92902" y="502726"/>
                        <a:pt x="-31057" y="276240"/>
                        <a:pt x="7245" y="175702"/>
                      </a:cubicBezTo>
                      <a:cubicBezTo>
                        <a:pt x="53331" y="54555"/>
                        <a:pt x="167894" y="0"/>
                        <a:pt x="167894" y="0"/>
                      </a:cubicBezTo>
                      <a:cubicBezTo>
                        <a:pt x="167894" y="0"/>
                        <a:pt x="204241" y="153448"/>
                        <a:pt x="234897" y="31083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6" name="Freeform: Shape 6155">
                  <a:extLst>
                    <a:ext uri="{FF2B5EF4-FFF2-40B4-BE49-F238E27FC236}">
                      <a16:creationId xmlns:a16="http://schemas.microsoft.com/office/drawing/2014/main" id="{92CE20E1-E456-42DC-B4D0-EEEF00483B9E}"/>
                    </a:ext>
                  </a:extLst>
                </p:cNvPr>
                <p:cNvSpPr/>
                <p:nvPr/>
              </p:nvSpPr>
              <p:spPr>
                <a:xfrm>
                  <a:off x="5810990" y="2182661"/>
                  <a:ext cx="199592" cy="318714"/>
                </a:xfrm>
                <a:custGeom>
                  <a:avLst/>
                  <a:gdLst>
                    <a:gd name="connsiteX0" fmla="*/ 199593 w 199592"/>
                    <a:gd name="connsiteY0" fmla="*/ 163529 h 318714"/>
                    <a:gd name="connsiteX1" fmla="*/ 27046 w 199592"/>
                    <a:gd name="connsiteY1" fmla="*/ 317662 h 318714"/>
                    <a:gd name="connsiteX2" fmla="*/ 4414 w 199592"/>
                    <a:gd name="connsiteY2" fmla="*/ 270857 h 318714"/>
                    <a:gd name="connsiteX3" fmla="*/ 142740 w 199592"/>
                    <a:gd name="connsiteY3" fmla="*/ 40565 h 318714"/>
                    <a:gd name="connsiteX4" fmla="*/ 178367 w 199592"/>
                    <a:gd name="connsiteY4" fmla="*/ 0 h 318714"/>
                    <a:gd name="connsiteX5" fmla="*/ 199593 w 199592"/>
                    <a:gd name="connsiteY5" fmla="*/ 163529 h 3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92" h="318714">
                      <a:moveTo>
                        <a:pt x="199593" y="163529"/>
                      </a:moveTo>
                      <a:cubicBezTo>
                        <a:pt x="114828" y="243425"/>
                        <a:pt x="27046" y="317662"/>
                        <a:pt x="27046" y="317662"/>
                      </a:cubicBezTo>
                      <a:cubicBezTo>
                        <a:pt x="27046" y="317662"/>
                        <a:pt x="-13074" y="329904"/>
                        <a:pt x="4414" y="270857"/>
                      </a:cubicBezTo>
                      <a:cubicBezTo>
                        <a:pt x="4414" y="270857"/>
                        <a:pt x="101181" y="93063"/>
                        <a:pt x="142740" y="40565"/>
                      </a:cubicBezTo>
                      <a:cubicBezTo>
                        <a:pt x="154604" y="25580"/>
                        <a:pt x="166743" y="11899"/>
                        <a:pt x="178367" y="0"/>
                      </a:cubicBezTo>
                      <a:cubicBezTo>
                        <a:pt x="177030" y="45366"/>
                        <a:pt x="178299" y="122381"/>
                        <a:pt x="199593" y="1635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7" name="Freeform: Shape 6156">
                  <a:extLst>
                    <a:ext uri="{FF2B5EF4-FFF2-40B4-BE49-F238E27FC236}">
                      <a16:creationId xmlns:a16="http://schemas.microsoft.com/office/drawing/2014/main" id="{9A8B8B4A-6EB6-4FA1-AA4D-E1FD3D3A3D02}"/>
                    </a:ext>
                  </a:extLst>
                </p:cNvPr>
                <p:cNvSpPr/>
                <p:nvPr/>
              </p:nvSpPr>
              <p:spPr>
                <a:xfrm>
                  <a:off x="6014565" y="1144668"/>
                  <a:ext cx="112112" cy="617837"/>
                </a:xfrm>
                <a:custGeom>
                  <a:avLst/>
                  <a:gdLst>
                    <a:gd name="connsiteX0" fmla="*/ 95356 w 112112"/>
                    <a:gd name="connsiteY0" fmla="*/ 617837 h 617837"/>
                    <a:gd name="connsiteX1" fmla="*/ 201 w 112112"/>
                    <a:gd name="connsiteY1" fmla="*/ 358536 h 617837"/>
                    <a:gd name="connsiteX2" fmla="*/ 14226 w 112112"/>
                    <a:gd name="connsiteY2" fmla="*/ 113157 h 617837"/>
                    <a:gd name="connsiteX3" fmla="*/ 18786 w 112112"/>
                    <a:gd name="connsiteY3" fmla="*/ 0 h 617837"/>
                    <a:gd name="connsiteX4" fmla="*/ 73925 w 112112"/>
                    <a:gd name="connsiteY4" fmla="*/ 124096 h 617837"/>
                    <a:gd name="connsiteX5" fmla="*/ 77902 w 112112"/>
                    <a:gd name="connsiteY5" fmla="*/ 183006 h 617837"/>
                    <a:gd name="connsiteX6" fmla="*/ 86783 w 112112"/>
                    <a:gd name="connsiteY6" fmla="*/ 339505 h 617837"/>
                    <a:gd name="connsiteX7" fmla="*/ 100259 w 112112"/>
                    <a:gd name="connsiteY7" fmla="*/ 530466 h 617837"/>
                    <a:gd name="connsiteX8" fmla="*/ 95356 w 112112"/>
                    <a:gd name="connsiteY8" fmla="*/ 617837 h 61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 h="617837">
                      <a:moveTo>
                        <a:pt x="95356" y="617837"/>
                      </a:moveTo>
                      <a:cubicBezTo>
                        <a:pt x="95356" y="617837"/>
                        <a:pt x="-5079" y="365806"/>
                        <a:pt x="201" y="358536"/>
                      </a:cubicBezTo>
                      <a:cubicBezTo>
                        <a:pt x="3630" y="353976"/>
                        <a:pt x="9871" y="216473"/>
                        <a:pt x="14226" y="113157"/>
                      </a:cubicBezTo>
                      <a:cubicBezTo>
                        <a:pt x="16866" y="50303"/>
                        <a:pt x="18786" y="0"/>
                        <a:pt x="18786" y="0"/>
                      </a:cubicBezTo>
                      <a:cubicBezTo>
                        <a:pt x="18786" y="0"/>
                        <a:pt x="63363" y="15842"/>
                        <a:pt x="73925" y="124096"/>
                      </a:cubicBezTo>
                      <a:cubicBezTo>
                        <a:pt x="75982" y="144978"/>
                        <a:pt x="77354" y="164626"/>
                        <a:pt x="77902" y="183006"/>
                      </a:cubicBezTo>
                      <a:cubicBezTo>
                        <a:pt x="80920" y="259815"/>
                        <a:pt x="75296" y="313925"/>
                        <a:pt x="86783" y="339505"/>
                      </a:cubicBezTo>
                      <a:cubicBezTo>
                        <a:pt x="100980" y="371223"/>
                        <a:pt x="95904" y="515927"/>
                        <a:pt x="100259" y="530466"/>
                      </a:cubicBezTo>
                      <a:cubicBezTo>
                        <a:pt x="104614" y="545005"/>
                        <a:pt x="127246" y="581387"/>
                        <a:pt x="95356" y="6178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8" name="Freeform: Shape 6157">
                  <a:extLst>
                    <a:ext uri="{FF2B5EF4-FFF2-40B4-BE49-F238E27FC236}">
                      <a16:creationId xmlns:a16="http://schemas.microsoft.com/office/drawing/2014/main" id="{60BA8473-7231-418E-A485-2CA15E9DF9C3}"/>
                    </a:ext>
                  </a:extLst>
                </p:cNvPr>
                <p:cNvSpPr/>
                <p:nvPr/>
              </p:nvSpPr>
              <p:spPr>
                <a:xfrm>
                  <a:off x="5769119" y="1553679"/>
                  <a:ext cx="261387" cy="1076740"/>
                </a:xfrm>
                <a:custGeom>
                  <a:avLst/>
                  <a:gdLst>
                    <a:gd name="connsiteX0" fmla="*/ 261387 w 261387"/>
                    <a:gd name="connsiteY0" fmla="*/ 40805 h 1076740"/>
                    <a:gd name="connsiteX1" fmla="*/ 253397 w 261387"/>
                    <a:gd name="connsiteY1" fmla="*/ 11281 h 1076740"/>
                    <a:gd name="connsiteX2" fmla="*/ 31267 w 261387"/>
                    <a:gd name="connsiteY2" fmla="*/ 0 h 1076740"/>
                    <a:gd name="connsiteX3" fmla="*/ 7264 w 261387"/>
                    <a:gd name="connsiteY3" fmla="*/ 177279 h 1076740"/>
                    <a:gd name="connsiteX4" fmla="*/ 81536 w 261387"/>
                    <a:gd name="connsiteY4" fmla="*/ 555327 h 1076740"/>
                    <a:gd name="connsiteX5" fmla="*/ 95252 w 261387"/>
                    <a:gd name="connsiteY5" fmla="*/ 607722 h 1076740"/>
                    <a:gd name="connsiteX6" fmla="*/ 95252 w 261387"/>
                    <a:gd name="connsiteY6" fmla="*/ 607722 h 1076740"/>
                    <a:gd name="connsiteX7" fmla="*/ 94497 w 261387"/>
                    <a:gd name="connsiteY7" fmla="*/ 614580 h 1076740"/>
                    <a:gd name="connsiteX8" fmla="*/ 76941 w 261387"/>
                    <a:gd name="connsiteY8" fmla="*/ 672427 h 1076740"/>
                    <a:gd name="connsiteX9" fmla="*/ 148264 w 261387"/>
                    <a:gd name="connsiteY9" fmla="*/ 1076740 h 1076740"/>
                    <a:gd name="connsiteX10" fmla="*/ 167467 w 261387"/>
                    <a:gd name="connsiteY10" fmla="*/ 1065459 h 1076740"/>
                    <a:gd name="connsiteX11" fmla="*/ 194899 w 261387"/>
                    <a:gd name="connsiteY11" fmla="*/ 693858 h 1076740"/>
                    <a:gd name="connsiteX12" fmla="*/ 206112 w 261387"/>
                    <a:gd name="connsiteY12" fmla="*/ 649075 h 1076740"/>
                    <a:gd name="connsiteX13" fmla="*/ 232480 w 261387"/>
                    <a:gd name="connsiteY13" fmla="*/ 525631 h 1076740"/>
                    <a:gd name="connsiteX14" fmla="*/ 244962 w 261387"/>
                    <a:gd name="connsiteY14" fmla="*/ 206426 h 1076740"/>
                    <a:gd name="connsiteX15" fmla="*/ 261387 w 261387"/>
                    <a:gd name="connsiteY15" fmla="*/ 40805 h 107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387" h="1076740">
                      <a:moveTo>
                        <a:pt x="261387" y="40805"/>
                      </a:moveTo>
                      <a:lnTo>
                        <a:pt x="253397" y="11281"/>
                      </a:lnTo>
                      <a:cubicBezTo>
                        <a:pt x="197025" y="35696"/>
                        <a:pt x="31267" y="0"/>
                        <a:pt x="31267" y="0"/>
                      </a:cubicBezTo>
                      <a:cubicBezTo>
                        <a:pt x="31267" y="0"/>
                        <a:pt x="-18145" y="58533"/>
                        <a:pt x="7264" y="177279"/>
                      </a:cubicBezTo>
                      <a:cubicBezTo>
                        <a:pt x="19677" y="235229"/>
                        <a:pt x="63568" y="482837"/>
                        <a:pt x="81536" y="555327"/>
                      </a:cubicBezTo>
                      <a:cubicBezTo>
                        <a:pt x="88051" y="581627"/>
                        <a:pt x="93092" y="600281"/>
                        <a:pt x="95252" y="607722"/>
                      </a:cubicBezTo>
                      <a:lnTo>
                        <a:pt x="95252" y="607722"/>
                      </a:lnTo>
                      <a:cubicBezTo>
                        <a:pt x="95780" y="610026"/>
                        <a:pt x="95516" y="612443"/>
                        <a:pt x="94497" y="614580"/>
                      </a:cubicBezTo>
                      <a:cubicBezTo>
                        <a:pt x="86981" y="633316"/>
                        <a:pt x="81107" y="652673"/>
                        <a:pt x="76941" y="672427"/>
                      </a:cubicBezTo>
                      <a:cubicBezTo>
                        <a:pt x="35793" y="864451"/>
                        <a:pt x="148264" y="1076740"/>
                        <a:pt x="148264" y="1076740"/>
                      </a:cubicBezTo>
                      <a:lnTo>
                        <a:pt x="167467" y="1065459"/>
                      </a:lnTo>
                      <a:cubicBezTo>
                        <a:pt x="167467" y="1065459"/>
                        <a:pt x="174942" y="809450"/>
                        <a:pt x="194899" y="693858"/>
                      </a:cubicBezTo>
                      <a:cubicBezTo>
                        <a:pt x="198328" y="674244"/>
                        <a:pt x="201997" y="658677"/>
                        <a:pt x="206112" y="649075"/>
                      </a:cubicBezTo>
                      <a:cubicBezTo>
                        <a:pt x="218113" y="621163"/>
                        <a:pt x="226686" y="577066"/>
                        <a:pt x="232480" y="525631"/>
                      </a:cubicBezTo>
                      <a:cubicBezTo>
                        <a:pt x="243625" y="427939"/>
                        <a:pt x="245614" y="302746"/>
                        <a:pt x="244962" y="206426"/>
                      </a:cubicBezTo>
                      <a:cubicBezTo>
                        <a:pt x="246779" y="205980"/>
                        <a:pt x="261387" y="40805"/>
                        <a:pt x="261387" y="4080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59" name="Freeform: Shape 6158">
                  <a:extLst>
                    <a:ext uri="{FF2B5EF4-FFF2-40B4-BE49-F238E27FC236}">
                      <a16:creationId xmlns:a16="http://schemas.microsoft.com/office/drawing/2014/main" id="{40980005-24BC-4482-99ED-C931141B25EC}"/>
                    </a:ext>
                  </a:extLst>
                </p:cNvPr>
                <p:cNvSpPr/>
                <p:nvPr/>
              </p:nvSpPr>
              <p:spPr>
                <a:xfrm>
                  <a:off x="5759820" y="1034186"/>
                  <a:ext cx="313698" cy="606817"/>
                </a:xfrm>
                <a:custGeom>
                  <a:avLst/>
                  <a:gdLst>
                    <a:gd name="connsiteX0" fmla="*/ 16322 w 313698"/>
                    <a:gd name="connsiteY0" fmla="*/ 591537 h 606817"/>
                    <a:gd name="connsiteX1" fmla="*/ 69266 w 313698"/>
                    <a:gd name="connsiteY1" fmla="*/ 401776 h 606817"/>
                    <a:gd name="connsiteX2" fmla="*/ 38096 w 313698"/>
                    <a:gd name="connsiteY2" fmla="*/ 320063 h 606817"/>
                    <a:gd name="connsiteX3" fmla="*/ 8538 w 313698"/>
                    <a:gd name="connsiteY3" fmla="*/ 255941 h 606817"/>
                    <a:gd name="connsiteX4" fmla="*/ 20334 w 313698"/>
                    <a:gd name="connsiteY4" fmla="*/ 239893 h 606817"/>
                    <a:gd name="connsiteX5" fmla="*/ 34050 w 313698"/>
                    <a:gd name="connsiteY5" fmla="*/ 218393 h 606817"/>
                    <a:gd name="connsiteX6" fmla="*/ 37479 w 313698"/>
                    <a:gd name="connsiteY6" fmla="*/ 197819 h 606817"/>
                    <a:gd name="connsiteX7" fmla="*/ 32370 w 313698"/>
                    <a:gd name="connsiteY7" fmla="*/ 183143 h 606817"/>
                    <a:gd name="connsiteX8" fmla="*/ 29215 w 313698"/>
                    <a:gd name="connsiteY8" fmla="*/ 176285 h 606817"/>
                    <a:gd name="connsiteX9" fmla="*/ 0 w 313698"/>
                    <a:gd name="connsiteY9" fmla="*/ 133765 h 606817"/>
                    <a:gd name="connsiteX10" fmla="*/ 71735 w 313698"/>
                    <a:gd name="connsiteY10" fmla="*/ 108288 h 606817"/>
                    <a:gd name="connsiteX11" fmla="*/ 80136 w 313698"/>
                    <a:gd name="connsiteY11" fmla="*/ 105853 h 606817"/>
                    <a:gd name="connsiteX12" fmla="*/ 85005 w 313698"/>
                    <a:gd name="connsiteY12" fmla="*/ 104687 h 606817"/>
                    <a:gd name="connsiteX13" fmla="*/ 85005 w 313698"/>
                    <a:gd name="connsiteY13" fmla="*/ 104687 h 606817"/>
                    <a:gd name="connsiteX14" fmla="*/ 111305 w 313698"/>
                    <a:gd name="connsiteY14" fmla="*/ 80684 h 606817"/>
                    <a:gd name="connsiteX15" fmla="*/ 118918 w 313698"/>
                    <a:gd name="connsiteY15" fmla="*/ 0 h 606817"/>
                    <a:gd name="connsiteX16" fmla="*/ 123718 w 313698"/>
                    <a:gd name="connsiteY16" fmla="*/ 652 h 606817"/>
                    <a:gd name="connsiteX17" fmla="*/ 204334 w 313698"/>
                    <a:gd name="connsiteY17" fmla="*/ 11659 h 606817"/>
                    <a:gd name="connsiteX18" fmla="*/ 205466 w 313698"/>
                    <a:gd name="connsiteY18" fmla="*/ 60488 h 606817"/>
                    <a:gd name="connsiteX19" fmla="*/ 211021 w 313698"/>
                    <a:gd name="connsiteY19" fmla="*/ 97727 h 606817"/>
                    <a:gd name="connsiteX20" fmla="*/ 215032 w 313698"/>
                    <a:gd name="connsiteY20" fmla="*/ 100881 h 606817"/>
                    <a:gd name="connsiteX21" fmla="*/ 273531 w 313698"/>
                    <a:gd name="connsiteY21" fmla="*/ 110345 h 606817"/>
                    <a:gd name="connsiteX22" fmla="*/ 273531 w 313698"/>
                    <a:gd name="connsiteY22" fmla="*/ 110585 h 606817"/>
                    <a:gd name="connsiteX23" fmla="*/ 311010 w 313698"/>
                    <a:gd name="connsiteY23" fmla="*/ 237904 h 606817"/>
                    <a:gd name="connsiteX24" fmla="*/ 290128 w 313698"/>
                    <a:gd name="connsiteY24" fmla="*/ 392998 h 606817"/>
                    <a:gd name="connsiteX25" fmla="*/ 312828 w 313698"/>
                    <a:gd name="connsiteY25" fmla="*/ 556732 h 606817"/>
                    <a:gd name="connsiteX26" fmla="*/ 16322 w 313698"/>
                    <a:gd name="connsiteY26" fmla="*/ 591537 h 60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3698" h="606817">
                      <a:moveTo>
                        <a:pt x="16322" y="591537"/>
                      </a:moveTo>
                      <a:cubicBezTo>
                        <a:pt x="-6721" y="556870"/>
                        <a:pt x="72146" y="415115"/>
                        <a:pt x="69266" y="401776"/>
                      </a:cubicBezTo>
                      <a:cubicBezTo>
                        <a:pt x="63745" y="375441"/>
                        <a:pt x="50783" y="346260"/>
                        <a:pt x="38096" y="320063"/>
                      </a:cubicBezTo>
                      <a:cubicBezTo>
                        <a:pt x="25409" y="293865"/>
                        <a:pt x="12996" y="270548"/>
                        <a:pt x="8538" y="255941"/>
                      </a:cubicBezTo>
                      <a:cubicBezTo>
                        <a:pt x="12619" y="250283"/>
                        <a:pt x="16631" y="244933"/>
                        <a:pt x="20334" y="239893"/>
                      </a:cubicBezTo>
                      <a:cubicBezTo>
                        <a:pt x="25529" y="233145"/>
                        <a:pt x="30120" y="225950"/>
                        <a:pt x="34050" y="218393"/>
                      </a:cubicBezTo>
                      <a:cubicBezTo>
                        <a:pt x="37668" y="212183"/>
                        <a:pt x="38888" y="204866"/>
                        <a:pt x="37479" y="197819"/>
                      </a:cubicBezTo>
                      <a:cubicBezTo>
                        <a:pt x="36166" y="192799"/>
                        <a:pt x="34458" y="187892"/>
                        <a:pt x="32370" y="183143"/>
                      </a:cubicBezTo>
                      <a:cubicBezTo>
                        <a:pt x="31375" y="180880"/>
                        <a:pt x="30312" y="178617"/>
                        <a:pt x="29215" y="176285"/>
                      </a:cubicBezTo>
                      <a:cubicBezTo>
                        <a:pt x="21263" y="160964"/>
                        <a:pt x="11453" y="146682"/>
                        <a:pt x="0" y="133765"/>
                      </a:cubicBezTo>
                      <a:cubicBezTo>
                        <a:pt x="27706" y="116037"/>
                        <a:pt x="71323" y="106985"/>
                        <a:pt x="71735" y="108288"/>
                      </a:cubicBezTo>
                      <a:cubicBezTo>
                        <a:pt x="74958" y="107225"/>
                        <a:pt x="77804" y="106470"/>
                        <a:pt x="80136" y="105853"/>
                      </a:cubicBezTo>
                      <a:lnTo>
                        <a:pt x="85005" y="104687"/>
                      </a:lnTo>
                      <a:lnTo>
                        <a:pt x="85005" y="104687"/>
                      </a:lnTo>
                      <a:cubicBezTo>
                        <a:pt x="97360" y="101821"/>
                        <a:pt x="107328" y="92727"/>
                        <a:pt x="111305" y="80684"/>
                      </a:cubicBezTo>
                      <a:cubicBezTo>
                        <a:pt x="117135" y="62682"/>
                        <a:pt x="121181" y="34942"/>
                        <a:pt x="118918" y="0"/>
                      </a:cubicBezTo>
                      <a:lnTo>
                        <a:pt x="123718" y="652"/>
                      </a:lnTo>
                      <a:lnTo>
                        <a:pt x="204334" y="11659"/>
                      </a:lnTo>
                      <a:cubicBezTo>
                        <a:pt x="204334" y="11659"/>
                        <a:pt x="204060" y="36862"/>
                        <a:pt x="205466" y="60488"/>
                      </a:cubicBezTo>
                      <a:cubicBezTo>
                        <a:pt x="206392" y="76227"/>
                        <a:pt x="208072" y="91349"/>
                        <a:pt x="211021" y="97727"/>
                      </a:cubicBezTo>
                      <a:cubicBezTo>
                        <a:pt x="211806" y="99335"/>
                        <a:pt x="213284" y="100497"/>
                        <a:pt x="215032" y="100881"/>
                      </a:cubicBezTo>
                      <a:cubicBezTo>
                        <a:pt x="228406" y="103967"/>
                        <a:pt x="273531" y="110345"/>
                        <a:pt x="273531" y="110345"/>
                      </a:cubicBezTo>
                      <a:lnTo>
                        <a:pt x="273531" y="110585"/>
                      </a:lnTo>
                      <a:cubicBezTo>
                        <a:pt x="272846" y="135994"/>
                        <a:pt x="313891" y="180434"/>
                        <a:pt x="311010" y="237904"/>
                      </a:cubicBezTo>
                      <a:cubicBezTo>
                        <a:pt x="311010" y="240099"/>
                        <a:pt x="290025" y="390769"/>
                        <a:pt x="290128" y="392998"/>
                      </a:cubicBezTo>
                      <a:cubicBezTo>
                        <a:pt x="291808" y="435894"/>
                        <a:pt x="312828" y="556732"/>
                        <a:pt x="312828" y="556732"/>
                      </a:cubicBezTo>
                      <a:cubicBezTo>
                        <a:pt x="331996" y="594143"/>
                        <a:pt x="28666" y="627198"/>
                        <a:pt x="16322" y="59153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0" name="Freeform: Shape 6159">
                  <a:extLst>
                    <a:ext uri="{FF2B5EF4-FFF2-40B4-BE49-F238E27FC236}">
                      <a16:creationId xmlns:a16="http://schemas.microsoft.com/office/drawing/2014/main" id="{86E51064-F016-4676-BFD4-344801F8A334}"/>
                    </a:ext>
                  </a:extLst>
                </p:cNvPr>
                <p:cNvSpPr/>
                <p:nvPr/>
              </p:nvSpPr>
              <p:spPr>
                <a:xfrm>
                  <a:off x="5883504" y="1034940"/>
                  <a:ext cx="81781" cy="59773"/>
                </a:xfrm>
                <a:custGeom>
                  <a:avLst/>
                  <a:gdLst>
                    <a:gd name="connsiteX0" fmla="*/ 80650 w 81781"/>
                    <a:gd name="connsiteY0" fmla="*/ 10904 h 59773"/>
                    <a:gd name="connsiteX1" fmla="*/ 81782 w 81781"/>
                    <a:gd name="connsiteY1" fmla="*/ 59733 h 59773"/>
                    <a:gd name="connsiteX2" fmla="*/ 0 w 81781"/>
                    <a:gd name="connsiteY2" fmla="*/ 0 h 59773"/>
                  </a:gdLst>
                  <a:ahLst/>
                  <a:cxnLst>
                    <a:cxn ang="0">
                      <a:pos x="connsiteX0" y="connsiteY0"/>
                    </a:cxn>
                    <a:cxn ang="0">
                      <a:pos x="connsiteX1" y="connsiteY1"/>
                    </a:cxn>
                    <a:cxn ang="0">
                      <a:pos x="connsiteX2" y="connsiteY2"/>
                    </a:cxn>
                  </a:cxnLst>
                  <a:rect l="l" t="t" r="r" b="b"/>
                  <a:pathLst>
                    <a:path w="81781" h="59773">
                      <a:moveTo>
                        <a:pt x="80650" y="10904"/>
                      </a:moveTo>
                      <a:cubicBezTo>
                        <a:pt x="80650" y="10904"/>
                        <a:pt x="80376" y="36107"/>
                        <a:pt x="81782" y="59733"/>
                      </a:cubicBezTo>
                      <a:cubicBezTo>
                        <a:pt x="37205" y="61208"/>
                        <a:pt x="11041" y="22014"/>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1" name="Freeform: Shape 6160">
                  <a:extLst>
                    <a:ext uri="{FF2B5EF4-FFF2-40B4-BE49-F238E27FC236}">
                      <a16:creationId xmlns:a16="http://schemas.microsoft.com/office/drawing/2014/main" id="{D45439A1-9B4D-482C-884C-BF23F52AACBF}"/>
                    </a:ext>
                  </a:extLst>
                </p:cNvPr>
                <p:cNvSpPr/>
                <p:nvPr/>
              </p:nvSpPr>
              <p:spPr>
                <a:xfrm>
                  <a:off x="5866147" y="891350"/>
                  <a:ext cx="142568" cy="176321"/>
                </a:xfrm>
                <a:custGeom>
                  <a:avLst/>
                  <a:gdLst>
                    <a:gd name="connsiteX0" fmla="*/ 114295 w 142568"/>
                    <a:gd name="connsiteY0" fmla="*/ 175995 h 176321"/>
                    <a:gd name="connsiteX1" fmla="*/ 4773 w 142568"/>
                    <a:gd name="connsiteY1" fmla="*/ 118490 h 176321"/>
                    <a:gd name="connsiteX2" fmla="*/ 51441 w 142568"/>
                    <a:gd name="connsiteY2" fmla="*/ 1561 h 176321"/>
                    <a:gd name="connsiteX3" fmla="*/ 139910 w 142568"/>
                    <a:gd name="connsiteY3" fmla="*/ 39280 h 176321"/>
                    <a:gd name="connsiteX4" fmla="*/ 114295 w 142568"/>
                    <a:gd name="connsiteY4" fmla="*/ 175995 h 17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 h="176321">
                      <a:moveTo>
                        <a:pt x="114295" y="175995"/>
                      </a:moveTo>
                      <a:cubicBezTo>
                        <a:pt x="114295" y="175995"/>
                        <a:pt x="8887" y="184190"/>
                        <a:pt x="4773" y="118490"/>
                      </a:cubicBezTo>
                      <a:cubicBezTo>
                        <a:pt x="658" y="52791"/>
                        <a:pt x="-15801" y="9551"/>
                        <a:pt x="51441" y="1561"/>
                      </a:cubicBezTo>
                      <a:cubicBezTo>
                        <a:pt x="118684" y="-6428"/>
                        <a:pt x="133223" y="17781"/>
                        <a:pt x="139910" y="39280"/>
                      </a:cubicBezTo>
                      <a:cubicBezTo>
                        <a:pt x="146596" y="60780"/>
                        <a:pt x="141590" y="172154"/>
                        <a:pt x="114295" y="17599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2" name="Freeform: Shape 6161">
                  <a:extLst>
                    <a:ext uri="{FF2B5EF4-FFF2-40B4-BE49-F238E27FC236}">
                      <a16:creationId xmlns:a16="http://schemas.microsoft.com/office/drawing/2014/main" id="{EE36F3E0-FD84-4830-8D51-896FBC4CD588}"/>
                    </a:ext>
                  </a:extLst>
                </p:cNvPr>
                <p:cNvSpPr/>
                <p:nvPr/>
              </p:nvSpPr>
              <p:spPr>
                <a:xfrm>
                  <a:off x="5834127" y="878363"/>
                  <a:ext cx="180641" cy="130277"/>
                </a:xfrm>
                <a:custGeom>
                  <a:avLst/>
                  <a:gdLst>
                    <a:gd name="connsiteX0" fmla="*/ 166547 w 180641"/>
                    <a:gd name="connsiteY0" fmla="*/ 16023 h 130277"/>
                    <a:gd name="connsiteX1" fmla="*/ 130439 w 180641"/>
                    <a:gd name="connsiteY1" fmla="*/ 8719 h 130277"/>
                    <a:gd name="connsiteX2" fmla="*/ 36553 w 180641"/>
                    <a:gd name="connsiteY2" fmla="*/ 29705 h 130277"/>
                    <a:gd name="connsiteX3" fmla="*/ 0 w 180641"/>
                    <a:gd name="connsiteY3" fmla="*/ 106377 h 130277"/>
                    <a:gd name="connsiteX4" fmla="*/ 63608 w 180641"/>
                    <a:gd name="connsiteY4" fmla="*/ 102948 h 130277"/>
                    <a:gd name="connsiteX5" fmla="*/ 97898 w 180641"/>
                    <a:gd name="connsiteY5" fmla="*/ 75962 h 130277"/>
                    <a:gd name="connsiteX6" fmla="*/ 58704 w 180641"/>
                    <a:gd name="connsiteY6" fmla="*/ 130277 h 130277"/>
                    <a:gd name="connsiteX7" fmla="*/ 128553 w 180641"/>
                    <a:gd name="connsiteY7" fmla="*/ 19692 h 130277"/>
                    <a:gd name="connsiteX8" fmla="*/ 153448 w 180641"/>
                    <a:gd name="connsiteY8" fmla="*/ 48941 h 130277"/>
                    <a:gd name="connsiteX9" fmla="*/ 174193 w 180641"/>
                    <a:gd name="connsiteY9" fmla="*/ 97873 h 130277"/>
                    <a:gd name="connsiteX10" fmla="*/ 166547 w 180641"/>
                    <a:gd name="connsiteY10" fmla="*/ 16023 h 13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41" h="130277">
                      <a:moveTo>
                        <a:pt x="166547" y="16023"/>
                      </a:moveTo>
                      <a:cubicBezTo>
                        <a:pt x="149024" y="-2734"/>
                        <a:pt x="136989" y="2307"/>
                        <a:pt x="130439" y="8719"/>
                      </a:cubicBezTo>
                      <a:cubicBezTo>
                        <a:pt x="70809" y="-19467"/>
                        <a:pt x="36553" y="29705"/>
                        <a:pt x="36553" y="29705"/>
                      </a:cubicBezTo>
                      <a:cubicBezTo>
                        <a:pt x="33632" y="58728"/>
                        <a:pt x="20708" y="85834"/>
                        <a:pt x="0" y="106377"/>
                      </a:cubicBezTo>
                      <a:cubicBezTo>
                        <a:pt x="0" y="106377"/>
                        <a:pt x="19991" y="117075"/>
                        <a:pt x="63608" y="102948"/>
                      </a:cubicBezTo>
                      <a:cubicBezTo>
                        <a:pt x="76947" y="98627"/>
                        <a:pt x="88434" y="88272"/>
                        <a:pt x="97898" y="75962"/>
                      </a:cubicBezTo>
                      <a:cubicBezTo>
                        <a:pt x="87374" y="95771"/>
                        <a:pt x="74186" y="114048"/>
                        <a:pt x="58704" y="130277"/>
                      </a:cubicBezTo>
                      <a:cubicBezTo>
                        <a:pt x="110139" y="102571"/>
                        <a:pt x="126907" y="27613"/>
                        <a:pt x="128553" y="19692"/>
                      </a:cubicBezTo>
                      <a:cubicBezTo>
                        <a:pt x="135411" y="25075"/>
                        <a:pt x="148819" y="36837"/>
                        <a:pt x="153448" y="48941"/>
                      </a:cubicBezTo>
                      <a:cubicBezTo>
                        <a:pt x="159723" y="65366"/>
                        <a:pt x="164215" y="99656"/>
                        <a:pt x="174193" y="97873"/>
                      </a:cubicBezTo>
                      <a:cubicBezTo>
                        <a:pt x="174296" y="97907"/>
                        <a:pt x="192847" y="44038"/>
                        <a:pt x="166547" y="1602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3" name="Freeform: Shape 6162">
                  <a:extLst>
                    <a:ext uri="{FF2B5EF4-FFF2-40B4-BE49-F238E27FC236}">
                      <a16:creationId xmlns:a16="http://schemas.microsoft.com/office/drawing/2014/main" id="{CFB1E6BC-0AD7-488A-9993-ABBA53F1C67E}"/>
                    </a:ext>
                  </a:extLst>
                </p:cNvPr>
                <p:cNvSpPr/>
                <p:nvPr/>
              </p:nvSpPr>
              <p:spPr>
                <a:xfrm>
                  <a:off x="5877970" y="2549221"/>
                  <a:ext cx="165291" cy="87131"/>
                </a:xfrm>
                <a:custGeom>
                  <a:avLst/>
                  <a:gdLst>
                    <a:gd name="connsiteX0" fmla="*/ 165292 w 165291"/>
                    <a:gd name="connsiteY0" fmla="*/ 87131 h 87131"/>
                    <a:gd name="connsiteX1" fmla="*/ 1728 w 165291"/>
                    <a:gd name="connsiteY1" fmla="*/ 87131 h 87131"/>
                    <a:gd name="connsiteX2" fmla="*/ 6358 w 165291"/>
                    <a:gd name="connsiteY2" fmla="*/ 43308 h 87131"/>
                    <a:gd name="connsiteX3" fmla="*/ 5912 w 165291"/>
                    <a:gd name="connsiteY3" fmla="*/ 3566 h 87131"/>
                    <a:gd name="connsiteX4" fmla="*/ 32727 w 165291"/>
                    <a:gd name="connsiteY4" fmla="*/ 10836 h 87131"/>
                    <a:gd name="connsiteX5" fmla="*/ 61222 w 165291"/>
                    <a:gd name="connsiteY5" fmla="*/ 0 h 87131"/>
                    <a:gd name="connsiteX6" fmla="*/ 103673 w 165291"/>
                    <a:gd name="connsiteY6" fmla="*/ 51229 h 87131"/>
                    <a:gd name="connsiteX7" fmla="*/ 165292 w 165291"/>
                    <a:gd name="connsiteY7" fmla="*/ 87131 h 8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91" h="87131">
                      <a:moveTo>
                        <a:pt x="165292" y="87131"/>
                      </a:moveTo>
                      <a:lnTo>
                        <a:pt x="1728" y="87131"/>
                      </a:lnTo>
                      <a:cubicBezTo>
                        <a:pt x="1728" y="87131"/>
                        <a:pt x="-4375" y="61036"/>
                        <a:pt x="6358" y="43308"/>
                      </a:cubicBezTo>
                      <a:cubicBezTo>
                        <a:pt x="15856" y="27603"/>
                        <a:pt x="10027" y="16939"/>
                        <a:pt x="5912" y="3566"/>
                      </a:cubicBezTo>
                      <a:cubicBezTo>
                        <a:pt x="13318" y="6618"/>
                        <a:pt x="22165" y="11453"/>
                        <a:pt x="32727" y="10836"/>
                      </a:cubicBezTo>
                      <a:cubicBezTo>
                        <a:pt x="40888" y="10356"/>
                        <a:pt x="53643" y="4389"/>
                        <a:pt x="61222" y="0"/>
                      </a:cubicBezTo>
                      <a:cubicBezTo>
                        <a:pt x="68251" y="8024"/>
                        <a:pt x="94243" y="44577"/>
                        <a:pt x="103673" y="51229"/>
                      </a:cubicBezTo>
                      <a:cubicBezTo>
                        <a:pt x="114337" y="58910"/>
                        <a:pt x="162000" y="56167"/>
                        <a:pt x="165292" y="8713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4" name="Freeform: Shape 6163">
                  <a:extLst>
                    <a:ext uri="{FF2B5EF4-FFF2-40B4-BE49-F238E27FC236}">
                      <a16:creationId xmlns:a16="http://schemas.microsoft.com/office/drawing/2014/main" id="{01529138-1149-4C9E-BF92-5A4124755194}"/>
                    </a:ext>
                  </a:extLst>
                </p:cNvPr>
                <p:cNvSpPr/>
                <p:nvPr/>
              </p:nvSpPr>
              <p:spPr>
                <a:xfrm>
                  <a:off x="5738423" y="2453518"/>
                  <a:ext cx="99338" cy="178993"/>
                </a:xfrm>
                <a:custGeom>
                  <a:avLst/>
                  <a:gdLst>
                    <a:gd name="connsiteX0" fmla="*/ 61722 w 99338"/>
                    <a:gd name="connsiteY0" fmla="*/ 178994 h 178993"/>
                    <a:gd name="connsiteX1" fmla="*/ 0 w 99338"/>
                    <a:gd name="connsiteY1" fmla="*/ 27466 h 178993"/>
                    <a:gd name="connsiteX2" fmla="*/ 42348 w 99338"/>
                    <a:gd name="connsiteY2" fmla="*/ 15259 h 178993"/>
                    <a:gd name="connsiteX3" fmla="*/ 76638 w 99338"/>
                    <a:gd name="connsiteY3" fmla="*/ 0 h 178993"/>
                    <a:gd name="connsiteX4" fmla="*/ 82193 w 99338"/>
                    <a:gd name="connsiteY4" fmla="*/ 27432 h 178993"/>
                    <a:gd name="connsiteX5" fmla="*/ 99338 w 99338"/>
                    <a:gd name="connsiteY5" fmla="*/ 46737 h 178993"/>
                    <a:gd name="connsiteX6" fmla="*/ 71529 w 99338"/>
                    <a:gd name="connsiteY6" fmla="*/ 108459 h 178993"/>
                    <a:gd name="connsiteX7" fmla="*/ 61722 w 99338"/>
                    <a:gd name="connsiteY7" fmla="*/ 178994 h 17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38" h="178993">
                      <a:moveTo>
                        <a:pt x="61722" y="178994"/>
                      </a:moveTo>
                      <a:lnTo>
                        <a:pt x="0" y="27466"/>
                      </a:lnTo>
                      <a:cubicBezTo>
                        <a:pt x="0" y="27466"/>
                        <a:pt x="21877" y="12002"/>
                        <a:pt x="42348" y="15259"/>
                      </a:cubicBezTo>
                      <a:cubicBezTo>
                        <a:pt x="60488" y="18139"/>
                        <a:pt x="67414" y="11418"/>
                        <a:pt x="76638" y="0"/>
                      </a:cubicBezTo>
                      <a:cubicBezTo>
                        <a:pt x="76422" y="9443"/>
                        <a:pt x="78318" y="18815"/>
                        <a:pt x="82193" y="27432"/>
                      </a:cubicBezTo>
                      <a:cubicBezTo>
                        <a:pt x="86377" y="35079"/>
                        <a:pt x="92240" y="41679"/>
                        <a:pt x="99338" y="46737"/>
                      </a:cubicBezTo>
                      <a:cubicBezTo>
                        <a:pt x="94572" y="56304"/>
                        <a:pt x="74238" y="97075"/>
                        <a:pt x="71529" y="108459"/>
                      </a:cubicBezTo>
                      <a:cubicBezTo>
                        <a:pt x="68717" y="121181"/>
                        <a:pt x="89188" y="164318"/>
                        <a:pt x="61722" y="17899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5" name="Freeform: Shape 6164">
                  <a:extLst>
                    <a:ext uri="{FF2B5EF4-FFF2-40B4-BE49-F238E27FC236}">
                      <a16:creationId xmlns:a16="http://schemas.microsoft.com/office/drawing/2014/main" id="{CBCFB378-337B-4FBB-B77D-E3294AAEE5A6}"/>
                    </a:ext>
                  </a:extLst>
                </p:cNvPr>
                <p:cNvSpPr/>
                <p:nvPr/>
              </p:nvSpPr>
              <p:spPr>
                <a:xfrm>
                  <a:off x="5759615" y="1135239"/>
                  <a:ext cx="343654" cy="505887"/>
                </a:xfrm>
                <a:custGeom>
                  <a:avLst/>
                  <a:gdLst>
                    <a:gd name="connsiteX0" fmla="*/ 290333 w 343654"/>
                    <a:gd name="connsiteY0" fmla="*/ 291979 h 505887"/>
                    <a:gd name="connsiteX1" fmla="*/ 302506 w 343654"/>
                    <a:gd name="connsiteY1" fmla="*/ 201317 h 505887"/>
                    <a:gd name="connsiteX2" fmla="*/ 343654 w 343654"/>
                    <a:gd name="connsiteY2" fmla="*/ 190755 h 505887"/>
                    <a:gd name="connsiteX3" fmla="*/ 264787 w 343654"/>
                    <a:gd name="connsiteY3" fmla="*/ 6618 h 505887"/>
                    <a:gd name="connsiteX4" fmla="*/ 215890 w 343654"/>
                    <a:gd name="connsiteY4" fmla="*/ 0 h 505887"/>
                    <a:gd name="connsiteX5" fmla="*/ 254912 w 343654"/>
                    <a:gd name="connsiteY5" fmla="*/ 63985 h 505887"/>
                    <a:gd name="connsiteX6" fmla="*/ 149779 w 343654"/>
                    <a:gd name="connsiteY6" fmla="*/ 73278 h 505887"/>
                    <a:gd name="connsiteX7" fmla="*/ 85005 w 343654"/>
                    <a:gd name="connsiteY7" fmla="*/ 3806 h 505887"/>
                    <a:gd name="connsiteX8" fmla="*/ 0 w 343654"/>
                    <a:gd name="connsiteY8" fmla="*/ 32884 h 505887"/>
                    <a:gd name="connsiteX9" fmla="*/ 29215 w 343654"/>
                    <a:gd name="connsiteY9" fmla="*/ 75404 h 505887"/>
                    <a:gd name="connsiteX10" fmla="*/ 32370 w 343654"/>
                    <a:gd name="connsiteY10" fmla="*/ 82262 h 505887"/>
                    <a:gd name="connsiteX11" fmla="*/ 37513 w 343654"/>
                    <a:gd name="connsiteY11" fmla="*/ 96938 h 505887"/>
                    <a:gd name="connsiteX12" fmla="*/ 34084 w 343654"/>
                    <a:gd name="connsiteY12" fmla="*/ 117512 h 505887"/>
                    <a:gd name="connsiteX13" fmla="*/ 20368 w 343654"/>
                    <a:gd name="connsiteY13" fmla="*/ 138977 h 505887"/>
                    <a:gd name="connsiteX14" fmla="*/ 8573 w 343654"/>
                    <a:gd name="connsiteY14" fmla="*/ 155059 h 505887"/>
                    <a:gd name="connsiteX15" fmla="*/ 15670 w 343654"/>
                    <a:gd name="connsiteY15" fmla="*/ 172924 h 505887"/>
                    <a:gd name="connsiteX16" fmla="*/ 15670 w 343654"/>
                    <a:gd name="connsiteY16" fmla="*/ 172924 h 505887"/>
                    <a:gd name="connsiteX17" fmla="*/ 38130 w 343654"/>
                    <a:gd name="connsiteY17" fmla="*/ 219113 h 505887"/>
                    <a:gd name="connsiteX18" fmla="*/ 69300 w 343654"/>
                    <a:gd name="connsiteY18" fmla="*/ 300826 h 505887"/>
                    <a:gd name="connsiteX19" fmla="*/ 16356 w 343654"/>
                    <a:gd name="connsiteY19" fmla="*/ 490587 h 505887"/>
                    <a:gd name="connsiteX20" fmla="*/ 87714 w 343654"/>
                    <a:gd name="connsiteY20" fmla="*/ 505880 h 505887"/>
                    <a:gd name="connsiteX21" fmla="*/ 312862 w 343654"/>
                    <a:gd name="connsiteY21" fmla="*/ 455817 h 505887"/>
                    <a:gd name="connsiteX22" fmla="*/ 290333 w 343654"/>
                    <a:gd name="connsiteY22" fmla="*/ 291979 h 50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3654" h="505887">
                      <a:moveTo>
                        <a:pt x="290333" y="291979"/>
                      </a:moveTo>
                      <a:cubicBezTo>
                        <a:pt x="290333" y="290745"/>
                        <a:pt x="296746" y="243390"/>
                        <a:pt x="302506" y="201317"/>
                      </a:cubicBezTo>
                      <a:cubicBezTo>
                        <a:pt x="316695" y="200007"/>
                        <a:pt x="330586" y="196444"/>
                        <a:pt x="343654" y="190755"/>
                      </a:cubicBezTo>
                      <a:cubicBezTo>
                        <a:pt x="342934" y="172410"/>
                        <a:pt x="330727" y="15431"/>
                        <a:pt x="264787" y="6618"/>
                      </a:cubicBezTo>
                      <a:cubicBezTo>
                        <a:pt x="261633" y="5761"/>
                        <a:pt x="215890" y="0"/>
                        <a:pt x="215890" y="0"/>
                      </a:cubicBezTo>
                      <a:cubicBezTo>
                        <a:pt x="215890" y="0"/>
                        <a:pt x="255323" y="57436"/>
                        <a:pt x="254912" y="63985"/>
                      </a:cubicBezTo>
                      <a:cubicBezTo>
                        <a:pt x="254500" y="70535"/>
                        <a:pt x="191338" y="72763"/>
                        <a:pt x="149779" y="73278"/>
                      </a:cubicBezTo>
                      <a:cubicBezTo>
                        <a:pt x="108219" y="73792"/>
                        <a:pt x="85382" y="4903"/>
                        <a:pt x="85005" y="3806"/>
                      </a:cubicBezTo>
                      <a:cubicBezTo>
                        <a:pt x="83393" y="4183"/>
                        <a:pt x="22700" y="14093"/>
                        <a:pt x="0" y="32884"/>
                      </a:cubicBezTo>
                      <a:cubicBezTo>
                        <a:pt x="11442" y="45808"/>
                        <a:pt x="21253" y="60090"/>
                        <a:pt x="29215" y="75404"/>
                      </a:cubicBezTo>
                      <a:cubicBezTo>
                        <a:pt x="30312" y="77633"/>
                        <a:pt x="31375" y="79896"/>
                        <a:pt x="32370" y="82262"/>
                      </a:cubicBezTo>
                      <a:cubicBezTo>
                        <a:pt x="34448" y="87018"/>
                        <a:pt x="36169" y="91925"/>
                        <a:pt x="37513" y="96938"/>
                      </a:cubicBezTo>
                      <a:cubicBezTo>
                        <a:pt x="38888" y="103984"/>
                        <a:pt x="37671" y="111292"/>
                        <a:pt x="34084" y="117512"/>
                      </a:cubicBezTo>
                      <a:cubicBezTo>
                        <a:pt x="30165" y="125066"/>
                        <a:pt x="25577" y="132250"/>
                        <a:pt x="20368" y="138977"/>
                      </a:cubicBezTo>
                      <a:cubicBezTo>
                        <a:pt x="16665" y="144018"/>
                        <a:pt x="12653" y="149264"/>
                        <a:pt x="8573" y="155059"/>
                      </a:cubicBezTo>
                      <a:cubicBezTo>
                        <a:pt x="10548" y="161163"/>
                        <a:pt x="12920" y="167129"/>
                        <a:pt x="15670" y="172924"/>
                      </a:cubicBezTo>
                      <a:lnTo>
                        <a:pt x="15670" y="172924"/>
                      </a:lnTo>
                      <a:cubicBezTo>
                        <a:pt x="21603" y="185989"/>
                        <a:pt x="29832" y="201934"/>
                        <a:pt x="38130" y="219113"/>
                      </a:cubicBezTo>
                      <a:cubicBezTo>
                        <a:pt x="50818" y="245345"/>
                        <a:pt x="63779" y="274491"/>
                        <a:pt x="69300" y="300826"/>
                      </a:cubicBezTo>
                      <a:cubicBezTo>
                        <a:pt x="72077" y="314199"/>
                        <a:pt x="-6550" y="455886"/>
                        <a:pt x="16356" y="490587"/>
                      </a:cubicBezTo>
                      <a:cubicBezTo>
                        <a:pt x="20025" y="501114"/>
                        <a:pt x="49069" y="505675"/>
                        <a:pt x="87714" y="505880"/>
                      </a:cubicBezTo>
                      <a:cubicBezTo>
                        <a:pt x="179817" y="506360"/>
                        <a:pt x="326372" y="482152"/>
                        <a:pt x="312862" y="455817"/>
                      </a:cubicBezTo>
                      <a:cubicBezTo>
                        <a:pt x="313033" y="455817"/>
                        <a:pt x="292014" y="334876"/>
                        <a:pt x="290333" y="291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6" name="Freeform: Shape 6165">
                  <a:extLst>
                    <a:ext uri="{FF2B5EF4-FFF2-40B4-BE49-F238E27FC236}">
                      <a16:creationId xmlns:a16="http://schemas.microsoft.com/office/drawing/2014/main" id="{F11B1D4D-97DC-498E-B6DC-4268153A80BC}"/>
                    </a:ext>
                  </a:extLst>
                </p:cNvPr>
                <p:cNvSpPr/>
                <p:nvPr/>
              </p:nvSpPr>
              <p:spPr>
                <a:xfrm>
                  <a:off x="5771918" y="1287760"/>
                  <a:ext cx="115230" cy="353255"/>
                </a:xfrm>
                <a:custGeom>
                  <a:avLst/>
                  <a:gdLst>
                    <a:gd name="connsiteX0" fmla="*/ 75582 w 115230"/>
                    <a:gd name="connsiteY0" fmla="*/ 353256 h 353255"/>
                    <a:gd name="connsiteX1" fmla="*/ 4225 w 115230"/>
                    <a:gd name="connsiteY1" fmla="*/ 337962 h 353255"/>
                    <a:gd name="connsiteX2" fmla="*/ 57168 w 115230"/>
                    <a:gd name="connsiteY2" fmla="*/ 148201 h 353255"/>
                    <a:gd name="connsiteX3" fmla="*/ 25999 w 115230"/>
                    <a:gd name="connsiteY3" fmla="*/ 66488 h 353255"/>
                    <a:gd name="connsiteX4" fmla="*/ 3539 w 115230"/>
                    <a:gd name="connsiteY4" fmla="*/ 20300 h 353255"/>
                    <a:gd name="connsiteX5" fmla="*/ 3539 w 115230"/>
                    <a:gd name="connsiteY5" fmla="*/ 20300 h 353255"/>
                    <a:gd name="connsiteX6" fmla="*/ 8682 w 115230"/>
                    <a:gd name="connsiteY6" fmla="*/ 0 h 353255"/>
                    <a:gd name="connsiteX7" fmla="*/ 111552 w 115230"/>
                    <a:gd name="connsiteY7" fmla="*/ 143229 h 353255"/>
                    <a:gd name="connsiteX8" fmla="*/ 75582 w 115230"/>
                    <a:gd name="connsiteY8" fmla="*/ 353256 h 3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30" h="353255">
                      <a:moveTo>
                        <a:pt x="75582" y="353256"/>
                      </a:moveTo>
                      <a:cubicBezTo>
                        <a:pt x="36937" y="353050"/>
                        <a:pt x="7894" y="348489"/>
                        <a:pt x="4225" y="337962"/>
                      </a:cubicBezTo>
                      <a:cubicBezTo>
                        <a:pt x="-18818" y="303295"/>
                        <a:pt x="60049" y="161575"/>
                        <a:pt x="57168" y="148201"/>
                      </a:cubicBezTo>
                      <a:cubicBezTo>
                        <a:pt x="51648" y="121867"/>
                        <a:pt x="38686" y="92720"/>
                        <a:pt x="25999" y="66488"/>
                      </a:cubicBezTo>
                      <a:cubicBezTo>
                        <a:pt x="17666" y="49343"/>
                        <a:pt x="9471" y="33364"/>
                        <a:pt x="3539" y="20300"/>
                      </a:cubicBezTo>
                      <a:lnTo>
                        <a:pt x="3539" y="20300"/>
                      </a:lnTo>
                      <a:lnTo>
                        <a:pt x="8682" y="0"/>
                      </a:lnTo>
                      <a:cubicBezTo>
                        <a:pt x="8682" y="0"/>
                        <a:pt x="92384" y="97315"/>
                        <a:pt x="111552" y="143229"/>
                      </a:cubicBezTo>
                      <a:cubicBezTo>
                        <a:pt x="126640" y="179200"/>
                        <a:pt x="91458" y="301924"/>
                        <a:pt x="75582" y="35325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7" name="Freeform: Shape 6166">
                  <a:extLst>
                    <a:ext uri="{FF2B5EF4-FFF2-40B4-BE49-F238E27FC236}">
                      <a16:creationId xmlns:a16="http://schemas.microsoft.com/office/drawing/2014/main" id="{CE388714-DD69-42E9-A115-169103965E37}"/>
                    </a:ext>
                  </a:extLst>
                </p:cNvPr>
                <p:cNvSpPr/>
                <p:nvPr/>
              </p:nvSpPr>
              <p:spPr>
                <a:xfrm>
                  <a:off x="5616572" y="1271336"/>
                  <a:ext cx="191151" cy="332372"/>
                </a:xfrm>
                <a:custGeom>
                  <a:avLst/>
                  <a:gdLst>
                    <a:gd name="connsiteX0" fmla="*/ 191152 w 191151"/>
                    <a:gd name="connsiteY0" fmla="*/ 303706 h 332372"/>
                    <a:gd name="connsiteX1" fmla="*/ 174589 w 191151"/>
                    <a:gd name="connsiteY1" fmla="*/ 332373 h 332372"/>
                    <a:gd name="connsiteX2" fmla="*/ 362 w 191151"/>
                    <a:gd name="connsiteY2" fmla="*/ 195213 h 332372"/>
                    <a:gd name="connsiteX3" fmla="*/ 52106 w 191151"/>
                    <a:gd name="connsiteY3" fmla="*/ 25786 h 332372"/>
                    <a:gd name="connsiteX4" fmla="*/ 67433 w 191151"/>
                    <a:gd name="connsiteY4" fmla="*/ 0 h 332372"/>
                    <a:gd name="connsiteX5" fmla="*/ 147123 w 191151"/>
                    <a:gd name="connsiteY5" fmla="*/ 59562 h 332372"/>
                    <a:gd name="connsiteX6" fmla="*/ 131693 w 191151"/>
                    <a:gd name="connsiteY6" fmla="*/ 85039 h 332372"/>
                    <a:gd name="connsiteX7" fmla="*/ 73640 w 191151"/>
                    <a:gd name="connsiteY7" fmla="*/ 177622 h 332372"/>
                    <a:gd name="connsiteX8" fmla="*/ 191152 w 191151"/>
                    <a:gd name="connsiteY8" fmla="*/ 303706 h 33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51" h="332372">
                      <a:moveTo>
                        <a:pt x="191152" y="303706"/>
                      </a:moveTo>
                      <a:lnTo>
                        <a:pt x="174589" y="332373"/>
                      </a:lnTo>
                      <a:cubicBezTo>
                        <a:pt x="68290" y="290231"/>
                        <a:pt x="362" y="195213"/>
                        <a:pt x="362" y="195213"/>
                      </a:cubicBezTo>
                      <a:cubicBezTo>
                        <a:pt x="-3341" y="141275"/>
                        <a:pt x="21896" y="79278"/>
                        <a:pt x="52106" y="25786"/>
                      </a:cubicBezTo>
                      <a:cubicBezTo>
                        <a:pt x="57112" y="16939"/>
                        <a:pt x="62393" y="8332"/>
                        <a:pt x="67433" y="0"/>
                      </a:cubicBezTo>
                      <a:cubicBezTo>
                        <a:pt x="92486" y="21802"/>
                        <a:pt x="119122" y="41710"/>
                        <a:pt x="147123" y="59562"/>
                      </a:cubicBezTo>
                      <a:cubicBezTo>
                        <a:pt x="142700" y="66900"/>
                        <a:pt x="137419" y="75644"/>
                        <a:pt x="131693" y="85039"/>
                      </a:cubicBezTo>
                      <a:cubicBezTo>
                        <a:pt x="108101" y="123924"/>
                        <a:pt x="77583" y="173747"/>
                        <a:pt x="73640" y="177622"/>
                      </a:cubicBezTo>
                      <a:cubicBezTo>
                        <a:pt x="67090" y="184309"/>
                        <a:pt x="191152" y="303706"/>
                        <a:pt x="191152" y="3037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8" name="Freeform: Shape 6167">
                  <a:extLst>
                    <a:ext uri="{FF2B5EF4-FFF2-40B4-BE49-F238E27FC236}">
                      <a16:creationId xmlns:a16="http://schemas.microsoft.com/office/drawing/2014/main" id="{0FD247E3-EDD8-47A9-8C68-B32AA4442DD4}"/>
                    </a:ext>
                  </a:extLst>
                </p:cNvPr>
                <p:cNvSpPr/>
                <p:nvPr/>
              </p:nvSpPr>
              <p:spPr>
                <a:xfrm>
                  <a:off x="5780641" y="1552732"/>
                  <a:ext cx="119150" cy="55871"/>
                </a:xfrm>
                <a:custGeom>
                  <a:avLst/>
                  <a:gdLst>
                    <a:gd name="connsiteX0" fmla="*/ 27083 w 119150"/>
                    <a:gd name="connsiteY0" fmla="*/ 22275 h 55871"/>
                    <a:gd name="connsiteX1" fmla="*/ 41862 w 119150"/>
                    <a:gd name="connsiteY1" fmla="*/ 15897 h 55871"/>
                    <a:gd name="connsiteX2" fmla="*/ 67374 w 119150"/>
                    <a:gd name="connsiteY2" fmla="*/ 844 h 55871"/>
                    <a:gd name="connsiteX3" fmla="*/ 61544 w 119150"/>
                    <a:gd name="connsiteY3" fmla="*/ 13326 h 55871"/>
                    <a:gd name="connsiteX4" fmla="*/ 93263 w 119150"/>
                    <a:gd name="connsiteY4" fmla="*/ 11131 h 55871"/>
                    <a:gd name="connsiteX5" fmla="*/ 118089 w 119150"/>
                    <a:gd name="connsiteY5" fmla="*/ 43947 h 55871"/>
                    <a:gd name="connsiteX6" fmla="*/ 86165 w 119150"/>
                    <a:gd name="connsiteY6" fmla="*/ 40141 h 55871"/>
                    <a:gd name="connsiteX7" fmla="*/ 10521 w 119150"/>
                    <a:gd name="connsiteY7" fmla="*/ 50976 h 55871"/>
                    <a:gd name="connsiteX8" fmla="*/ 27083 w 119150"/>
                    <a:gd name="connsiteY8" fmla="*/ 22275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50" h="55871">
                      <a:moveTo>
                        <a:pt x="27083" y="22275"/>
                      </a:moveTo>
                      <a:cubicBezTo>
                        <a:pt x="32466" y="21422"/>
                        <a:pt x="37548" y="19227"/>
                        <a:pt x="41862" y="15897"/>
                      </a:cubicBezTo>
                      <a:cubicBezTo>
                        <a:pt x="47691" y="10788"/>
                        <a:pt x="66276" y="-3614"/>
                        <a:pt x="67374" y="844"/>
                      </a:cubicBezTo>
                      <a:cubicBezTo>
                        <a:pt x="68471" y="5302"/>
                        <a:pt x="53898" y="12263"/>
                        <a:pt x="61544" y="13326"/>
                      </a:cubicBezTo>
                      <a:cubicBezTo>
                        <a:pt x="69191" y="14389"/>
                        <a:pt x="81227" y="9314"/>
                        <a:pt x="93263" y="11131"/>
                      </a:cubicBezTo>
                      <a:cubicBezTo>
                        <a:pt x="105298" y="12949"/>
                        <a:pt x="123781" y="40689"/>
                        <a:pt x="118089" y="43947"/>
                      </a:cubicBezTo>
                      <a:cubicBezTo>
                        <a:pt x="112396" y="47204"/>
                        <a:pt x="91617" y="36300"/>
                        <a:pt x="86165" y="40141"/>
                      </a:cubicBezTo>
                      <a:cubicBezTo>
                        <a:pt x="80713" y="43981"/>
                        <a:pt x="41588" y="65309"/>
                        <a:pt x="10521" y="50976"/>
                      </a:cubicBezTo>
                      <a:cubicBezTo>
                        <a:pt x="-20546" y="36643"/>
                        <a:pt x="27083" y="22275"/>
                        <a:pt x="27083" y="2227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69" name="Freeform: Shape 6168">
                  <a:extLst>
                    <a:ext uri="{FF2B5EF4-FFF2-40B4-BE49-F238E27FC236}">
                      <a16:creationId xmlns:a16="http://schemas.microsoft.com/office/drawing/2014/main" id="{5788BADD-C65B-48D0-A71B-B8DB64FC4034}"/>
                    </a:ext>
                  </a:extLst>
                </p:cNvPr>
                <p:cNvSpPr/>
                <p:nvPr/>
              </p:nvSpPr>
              <p:spPr>
                <a:xfrm>
                  <a:off x="5661614" y="1168191"/>
                  <a:ext cx="166152" cy="199979"/>
                </a:xfrm>
                <a:custGeom>
                  <a:avLst/>
                  <a:gdLst>
                    <a:gd name="connsiteX0" fmla="*/ 91006 w 166152"/>
                    <a:gd name="connsiteY0" fmla="*/ 199979 h 199979"/>
                    <a:gd name="connsiteX1" fmla="*/ 0 w 166152"/>
                    <a:gd name="connsiteY1" fmla="*/ 128347 h 199979"/>
                    <a:gd name="connsiteX2" fmla="*/ 98035 w 166152"/>
                    <a:gd name="connsiteY2" fmla="*/ 0 h 199979"/>
                    <a:gd name="connsiteX3" fmla="*/ 91006 w 166152"/>
                    <a:gd name="connsiteY3" fmla="*/ 199979 h 199979"/>
                  </a:gdLst>
                  <a:ahLst/>
                  <a:cxnLst>
                    <a:cxn ang="0">
                      <a:pos x="connsiteX0" y="connsiteY0"/>
                    </a:cxn>
                    <a:cxn ang="0">
                      <a:pos x="connsiteX1" y="connsiteY1"/>
                    </a:cxn>
                    <a:cxn ang="0">
                      <a:pos x="connsiteX2" y="connsiteY2"/>
                    </a:cxn>
                    <a:cxn ang="0">
                      <a:pos x="connsiteX3" y="connsiteY3"/>
                    </a:cxn>
                  </a:cxnLst>
                  <a:rect l="l" t="t" r="r" b="b"/>
                  <a:pathLst>
                    <a:path w="166152" h="199979">
                      <a:moveTo>
                        <a:pt x="91006" y="199979"/>
                      </a:moveTo>
                      <a:cubicBezTo>
                        <a:pt x="38611" y="196550"/>
                        <a:pt x="0" y="128347"/>
                        <a:pt x="0" y="128347"/>
                      </a:cubicBezTo>
                      <a:cubicBezTo>
                        <a:pt x="40908" y="56030"/>
                        <a:pt x="98035" y="0"/>
                        <a:pt x="98035" y="0"/>
                      </a:cubicBezTo>
                      <a:cubicBezTo>
                        <a:pt x="243288" y="55378"/>
                        <a:pt x="114700" y="184240"/>
                        <a:pt x="91006" y="199979"/>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0" name="Freeform: Shape 6169">
                  <a:extLst>
                    <a:ext uri="{FF2B5EF4-FFF2-40B4-BE49-F238E27FC236}">
                      <a16:creationId xmlns:a16="http://schemas.microsoft.com/office/drawing/2014/main" id="{65142349-8887-4E86-98B8-BC6AEF6E96CE}"/>
                    </a:ext>
                  </a:extLst>
                </p:cNvPr>
                <p:cNvSpPr/>
                <p:nvPr/>
              </p:nvSpPr>
              <p:spPr>
                <a:xfrm>
                  <a:off x="6375729" y="516698"/>
                  <a:ext cx="290687" cy="265329"/>
                </a:xfrm>
                <a:custGeom>
                  <a:avLst/>
                  <a:gdLst>
                    <a:gd name="connsiteX0" fmla="*/ 103187 w 290687"/>
                    <a:gd name="connsiteY0" fmla="*/ 265114 h 265329"/>
                    <a:gd name="connsiteX1" fmla="*/ 40333 w 290687"/>
                    <a:gd name="connsiteY1" fmla="*/ 226743 h 265329"/>
                    <a:gd name="connsiteX2" fmla="*/ 2614 w 290687"/>
                    <a:gd name="connsiteY2" fmla="*/ 137418 h 265329"/>
                    <a:gd name="connsiteX3" fmla="*/ 26823 w 290687"/>
                    <a:gd name="connsiteY3" fmla="*/ 45932 h 265329"/>
                    <a:gd name="connsiteX4" fmla="*/ 99929 w 290687"/>
                    <a:gd name="connsiteY4" fmla="*/ 19186 h 265329"/>
                    <a:gd name="connsiteX5" fmla="*/ 176945 w 290687"/>
                    <a:gd name="connsiteY5" fmla="*/ 8899 h 265329"/>
                    <a:gd name="connsiteX6" fmla="*/ 249536 w 290687"/>
                    <a:gd name="connsiteY6" fmla="*/ 35302 h 265329"/>
                    <a:gd name="connsiteX7" fmla="*/ 281015 w 290687"/>
                    <a:gd name="connsiteY7" fmla="*/ 93286 h 265329"/>
                    <a:gd name="connsiteX8" fmla="*/ 276900 w 290687"/>
                    <a:gd name="connsiteY8" fmla="*/ 166770 h 265329"/>
                    <a:gd name="connsiteX9" fmla="*/ 250394 w 290687"/>
                    <a:gd name="connsiteY9" fmla="*/ 227772 h 265329"/>
                    <a:gd name="connsiteX10" fmla="*/ 187540 w 290687"/>
                    <a:gd name="connsiteY10" fmla="*/ 265114 h 265329"/>
                    <a:gd name="connsiteX11" fmla="*/ 103187 w 290687"/>
                    <a:gd name="connsiteY11" fmla="*/ 265114 h 2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687" h="265329">
                      <a:moveTo>
                        <a:pt x="103187" y="265114"/>
                      </a:moveTo>
                      <a:cubicBezTo>
                        <a:pt x="103187" y="265114"/>
                        <a:pt x="42048" y="262027"/>
                        <a:pt x="40333" y="226743"/>
                      </a:cubicBezTo>
                      <a:cubicBezTo>
                        <a:pt x="38619" y="191459"/>
                        <a:pt x="-11891" y="165741"/>
                        <a:pt x="2614" y="137418"/>
                      </a:cubicBezTo>
                      <a:cubicBezTo>
                        <a:pt x="20548" y="102682"/>
                        <a:pt x="4192" y="69283"/>
                        <a:pt x="26823" y="45932"/>
                      </a:cubicBezTo>
                      <a:cubicBezTo>
                        <a:pt x="51752" y="20214"/>
                        <a:pt x="83298" y="34170"/>
                        <a:pt x="99929" y="19186"/>
                      </a:cubicBezTo>
                      <a:cubicBezTo>
                        <a:pt x="116560" y="4201"/>
                        <a:pt x="146975" y="-9618"/>
                        <a:pt x="176945" y="8899"/>
                      </a:cubicBezTo>
                      <a:cubicBezTo>
                        <a:pt x="206914" y="27415"/>
                        <a:pt x="229820" y="17437"/>
                        <a:pt x="249536" y="35302"/>
                      </a:cubicBezTo>
                      <a:cubicBezTo>
                        <a:pt x="271310" y="54984"/>
                        <a:pt x="263047" y="79879"/>
                        <a:pt x="281015" y="93286"/>
                      </a:cubicBezTo>
                      <a:cubicBezTo>
                        <a:pt x="297474" y="105631"/>
                        <a:pt x="290787" y="139372"/>
                        <a:pt x="276900" y="166770"/>
                      </a:cubicBezTo>
                      <a:cubicBezTo>
                        <a:pt x="266922" y="186555"/>
                        <a:pt x="289964" y="205072"/>
                        <a:pt x="250394" y="227772"/>
                      </a:cubicBezTo>
                      <a:cubicBezTo>
                        <a:pt x="233935" y="237202"/>
                        <a:pt x="237501" y="260999"/>
                        <a:pt x="187540" y="265114"/>
                      </a:cubicBezTo>
                      <a:cubicBezTo>
                        <a:pt x="165149" y="266931"/>
                        <a:pt x="116320" y="256404"/>
                        <a:pt x="103187" y="26511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1" name="Freeform: Shape 6170">
                  <a:extLst>
                    <a:ext uri="{FF2B5EF4-FFF2-40B4-BE49-F238E27FC236}">
                      <a16:creationId xmlns:a16="http://schemas.microsoft.com/office/drawing/2014/main" id="{4170EEA8-4D97-46DA-BF1E-3568831BDAEC}"/>
                    </a:ext>
                  </a:extLst>
                </p:cNvPr>
                <p:cNvSpPr/>
                <p:nvPr/>
              </p:nvSpPr>
              <p:spPr>
                <a:xfrm>
                  <a:off x="6362261" y="2065286"/>
                  <a:ext cx="80703" cy="74855"/>
                </a:xfrm>
                <a:custGeom>
                  <a:avLst/>
                  <a:gdLst>
                    <a:gd name="connsiteX0" fmla="*/ 0 w 80703"/>
                    <a:gd name="connsiteY0" fmla="*/ 74752 h 74855"/>
                    <a:gd name="connsiteX1" fmla="*/ 3429 w 80703"/>
                    <a:gd name="connsiteY1" fmla="*/ 41731 h 74855"/>
                    <a:gd name="connsiteX2" fmla="*/ 19888 w 80703"/>
                    <a:gd name="connsiteY2" fmla="*/ 0 h 74855"/>
                    <a:gd name="connsiteX3" fmla="*/ 70466 w 80703"/>
                    <a:gd name="connsiteY3" fmla="*/ 0 h 74855"/>
                    <a:gd name="connsiteX4" fmla="*/ 80444 w 80703"/>
                    <a:gd name="connsiteY4" fmla="*/ 40565 h 74855"/>
                    <a:gd name="connsiteX5" fmla="*/ 80444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0" y="74752"/>
                      </a:moveTo>
                      <a:cubicBezTo>
                        <a:pt x="0" y="74752"/>
                        <a:pt x="0" y="49995"/>
                        <a:pt x="3429" y="41731"/>
                      </a:cubicBezTo>
                      <a:cubicBezTo>
                        <a:pt x="6858" y="33467"/>
                        <a:pt x="19888" y="0"/>
                        <a:pt x="19888" y="0"/>
                      </a:cubicBezTo>
                      <a:lnTo>
                        <a:pt x="70466" y="0"/>
                      </a:lnTo>
                      <a:cubicBezTo>
                        <a:pt x="70466" y="0"/>
                        <a:pt x="79861" y="30587"/>
                        <a:pt x="80444" y="40565"/>
                      </a:cubicBezTo>
                      <a:cubicBezTo>
                        <a:pt x="81027" y="50543"/>
                        <a:pt x="80444" y="74855"/>
                        <a:pt x="80444"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2" name="Freeform: Shape 6171">
                  <a:extLst>
                    <a:ext uri="{FF2B5EF4-FFF2-40B4-BE49-F238E27FC236}">
                      <a16:creationId xmlns:a16="http://schemas.microsoft.com/office/drawing/2014/main" id="{2F222BAA-6994-443F-8CE5-23FB67BA0804}"/>
                    </a:ext>
                  </a:extLst>
                </p:cNvPr>
                <p:cNvSpPr/>
                <p:nvPr/>
              </p:nvSpPr>
              <p:spPr>
                <a:xfrm>
                  <a:off x="6602615" y="2065286"/>
                  <a:ext cx="80703" cy="74855"/>
                </a:xfrm>
                <a:custGeom>
                  <a:avLst/>
                  <a:gdLst>
                    <a:gd name="connsiteX0" fmla="*/ 80704 w 80703"/>
                    <a:gd name="connsiteY0" fmla="*/ 74752 h 74855"/>
                    <a:gd name="connsiteX1" fmla="*/ 77275 w 80703"/>
                    <a:gd name="connsiteY1" fmla="*/ 41731 h 74855"/>
                    <a:gd name="connsiteX2" fmla="*/ 60815 w 80703"/>
                    <a:gd name="connsiteY2" fmla="*/ 0 h 74855"/>
                    <a:gd name="connsiteX3" fmla="*/ 10272 w 80703"/>
                    <a:gd name="connsiteY3" fmla="*/ 0 h 74855"/>
                    <a:gd name="connsiteX4" fmla="*/ 259 w 80703"/>
                    <a:gd name="connsiteY4" fmla="*/ 40565 h 74855"/>
                    <a:gd name="connsiteX5" fmla="*/ 259 w 80703"/>
                    <a:gd name="connsiteY5" fmla="*/ 74855 h 7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03" h="74855">
                      <a:moveTo>
                        <a:pt x="80704" y="74752"/>
                      </a:moveTo>
                      <a:cubicBezTo>
                        <a:pt x="80704" y="74752"/>
                        <a:pt x="80704" y="49995"/>
                        <a:pt x="77275" y="41731"/>
                      </a:cubicBezTo>
                      <a:cubicBezTo>
                        <a:pt x="73846" y="33467"/>
                        <a:pt x="60815" y="0"/>
                        <a:pt x="60815" y="0"/>
                      </a:cubicBezTo>
                      <a:lnTo>
                        <a:pt x="10272" y="0"/>
                      </a:lnTo>
                      <a:cubicBezTo>
                        <a:pt x="10272" y="0"/>
                        <a:pt x="842" y="30587"/>
                        <a:pt x="259" y="40565"/>
                      </a:cubicBezTo>
                      <a:cubicBezTo>
                        <a:pt x="-324" y="50543"/>
                        <a:pt x="259" y="74855"/>
                        <a:pt x="259" y="748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3" name="Freeform: Shape 6172">
                  <a:extLst>
                    <a:ext uri="{FF2B5EF4-FFF2-40B4-BE49-F238E27FC236}">
                      <a16:creationId xmlns:a16="http://schemas.microsoft.com/office/drawing/2014/main" id="{0087B588-C2DA-4E2F-98C0-6FE8DA9CB79A}"/>
                    </a:ext>
                  </a:extLst>
                </p:cNvPr>
                <p:cNvSpPr/>
                <p:nvPr/>
              </p:nvSpPr>
              <p:spPr>
                <a:xfrm>
                  <a:off x="6416062" y="721731"/>
                  <a:ext cx="210197" cy="178997"/>
                </a:xfrm>
                <a:custGeom>
                  <a:avLst/>
                  <a:gdLst>
                    <a:gd name="connsiteX0" fmla="*/ 64671 w 210197"/>
                    <a:gd name="connsiteY0" fmla="*/ 28773 h 178997"/>
                    <a:gd name="connsiteX1" fmla="*/ 55824 w 210197"/>
                    <a:gd name="connsiteY1" fmla="*/ 108601 h 178997"/>
                    <a:gd name="connsiteX2" fmla="*/ 0 w 210197"/>
                    <a:gd name="connsiteY2" fmla="*/ 147554 h 178997"/>
                    <a:gd name="connsiteX3" fmla="*/ 210198 w 210197"/>
                    <a:gd name="connsiteY3" fmla="*/ 178998 h 178997"/>
                    <a:gd name="connsiteX4" fmla="*/ 159997 w 210197"/>
                    <a:gd name="connsiteY4" fmla="*/ 109732 h 178997"/>
                    <a:gd name="connsiteX5" fmla="*/ 152796 w 210197"/>
                    <a:gd name="connsiteY5" fmla="*/ 8474 h 178997"/>
                    <a:gd name="connsiteX6" fmla="*/ 64671 w 210197"/>
                    <a:gd name="connsiteY6" fmla="*/ 28773 h 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97" h="178997">
                      <a:moveTo>
                        <a:pt x="64671" y="28773"/>
                      </a:moveTo>
                      <a:cubicBezTo>
                        <a:pt x="64671" y="28773"/>
                        <a:pt x="62888" y="83912"/>
                        <a:pt x="55824" y="108601"/>
                      </a:cubicBezTo>
                      <a:lnTo>
                        <a:pt x="0" y="147554"/>
                      </a:lnTo>
                      <a:lnTo>
                        <a:pt x="210198" y="178998"/>
                      </a:lnTo>
                      <a:lnTo>
                        <a:pt x="159997" y="109732"/>
                      </a:lnTo>
                      <a:cubicBezTo>
                        <a:pt x="159997" y="109732"/>
                        <a:pt x="144875" y="35837"/>
                        <a:pt x="152796" y="8474"/>
                      </a:cubicBezTo>
                      <a:cubicBezTo>
                        <a:pt x="160717" y="-18890"/>
                        <a:pt x="64671" y="28773"/>
                        <a:pt x="64671" y="28773"/>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4" name="Freeform: Shape 6173">
                  <a:extLst>
                    <a:ext uri="{FF2B5EF4-FFF2-40B4-BE49-F238E27FC236}">
                      <a16:creationId xmlns:a16="http://schemas.microsoft.com/office/drawing/2014/main" id="{FB7AE4FD-5C4F-4B16-AFDC-723811392676}"/>
                    </a:ext>
                  </a:extLst>
                </p:cNvPr>
                <p:cNvSpPr/>
                <p:nvPr/>
              </p:nvSpPr>
              <p:spPr>
                <a:xfrm>
                  <a:off x="6480425" y="758117"/>
                  <a:ext cx="86444" cy="39139"/>
                </a:xfrm>
                <a:custGeom>
                  <a:avLst/>
                  <a:gdLst>
                    <a:gd name="connsiteX0" fmla="*/ 0 w 86444"/>
                    <a:gd name="connsiteY0" fmla="*/ 0 h 39139"/>
                    <a:gd name="connsiteX1" fmla="*/ 48006 w 86444"/>
                    <a:gd name="connsiteY1" fmla="*/ 39125 h 39139"/>
                    <a:gd name="connsiteX2" fmla="*/ 86445 w 86444"/>
                    <a:gd name="connsiteY2" fmla="*/ 2846 h 39139"/>
                  </a:gdLst>
                  <a:ahLst/>
                  <a:cxnLst>
                    <a:cxn ang="0">
                      <a:pos x="connsiteX0" y="connsiteY0"/>
                    </a:cxn>
                    <a:cxn ang="0">
                      <a:pos x="connsiteX1" y="connsiteY1"/>
                    </a:cxn>
                    <a:cxn ang="0">
                      <a:pos x="connsiteX2" y="connsiteY2"/>
                    </a:cxn>
                  </a:cxnLst>
                  <a:rect l="l" t="t" r="r" b="b"/>
                  <a:pathLst>
                    <a:path w="86444" h="39139">
                      <a:moveTo>
                        <a:pt x="0" y="0"/>
                      </a:moveTo>
                      <a:cubicBezTo>
                        <a:pt x="0" y="0"/>
                        <a:pt x="16631" y="40016"/>
                        <a:pt x="48006" y="39125"/>
                      </a:cubicBezTo>
                      <a:cubicBezTo>
                        <a:pt x="79381" y="38233"/>
                        <a:pt x="86445" y="2846"/>
                        <a:pt x="86445" y="2846"/>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5" name="Freeform: Shape 6174">
                  <a:extLst>
                    <a:ext uri="{FF2B5EF4-FFF2-40B4-BE49-F238E27FC236}">
                      <a16:creationId xmlns:a16="http://schemas.microsoft.com/office/drawing/2014/main" id="{49F19126-7B80-4E4D-B3E7-BC08D08E3483}"/>
                    </a:ext>
                  </a:extLst>
                </p:cNvPr>
                <p:cNvSpPr/>
                <p:nvPr/>
              </p:nvSpPr>
              <p:spPr>
                <a:xfrm>
                  <a:off x="6460193" y="630695"/>
                  <a:ext cx="128896" cy="151120"/>
                </a:xfrm>
                <a:custGeom>
                  <a:avLst/>
                  <a:gdLst>
                    <a:gd name="connsiteX0" fmla="*/ 64431 w 128896"/>
                    <a:gd name="connsiteY0" fmla="*/ 151116 h 151120"/>
                    <a:gd name="connsiteX1" fmla="*/ 0 w 128896"/>
                    <a:gd name="connsiteY1" fmla="*/ 83119 h 151120"/>
                    <a:gd name="connsiteX2" fmla="*/ 0 w 128896"/>
                    <a:gd name="connsiteY2" fmla="*/ 24826 h 151120"/>
                    <a:gd name="connsiteX3" fmla="*/ 21157 w 128896"/>
                    <a:gd name="connsiteY3" fmla="*/ 0 h 151120"/>
                    <a:gd name="connsiteX4" fmla="*/ 107739 w 128896"/>
                    <a:gd name="connsiteY4" fmla="*/ 0 h 151120"/>
                    <a:gd name="connsiteX5" fmla="*/ 128896 w 128896"/>
                    <a:gd name="connsiteY5" fmla="*/ 24826 h 151120"/>
                    <a:gd name="connsiteX6" fmla="*/ 128896 w 128896"/>
                    <a:gd name="connsiteY6" fmla="*/ 79896 h 151120"/>
                    <a:gd name="connsiteX7" fmla="*/ 64431 w 128896"/>
                    <a:gd name="connsiteY7" fmla="*/ 151116 h 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96" h="151120">
                      <a:moveTo>
                        <a:pt x="64431" y="151116"/>
                      </a:moveTo>
                      <a:cubicBezTo>
                        <a:pt x="41765" y="150739"/>
                        <a:pt x="0" y="120529"/>
                        <a:pt x="0" y="83119"/>
                      </a:cubicBezTo>
                      <a:lnTo>
                        <a:pt x="0" y="24826"/>
                      </a:lnTo>
                      <a:cubicBezTo>
                        <a:pt x="0" y="11110"/>
                        <a:pt x="9533" y="0"/>
                        <a:pt x="21157" y="0"/>
                      </a:cubicBezTo>
                      <a:lnTo>
                        <a:pt x="107739" y="0"/>
                      </a:lnTo>
                      <a:cubicBezTo>
                        <a:pt x="119364" y="0"/>
                        <a:pt x="128896" y="11179"/>
                        <a:pt x="128896" y="24826"/>
                      </a:cubicBezTo>
                      <a:lnTo>
                        <a:pt x="128896" y="79896"/>
                      </a:lnTo>
                      <a:cubicBezTo>
                        <a:pt x="129033" y="118986"/>
                        <a:pt x="90594" y="151562"/>
                        <a:pt x="64431" y="15111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6" name="Freeform: Shape 6175">
                  <a:extLst>
                    <a:ext uri="{FF2B5EF4-FFF2-40B4-BE49-F238E27FC236}">
                      <a16:creationId xmlns:a16="http://schemas.microsoft.com/office/drawing/2014/main" id="{F0FA5BC0-35D6-47FC-886F-7ECDA910F80C}"/>
                    </a:ext>
                  </a:extLst>
                </p:cNvPr>
                <p:cNvSpPr/>
                <p:nvPr/>
              </p:nvSpPr>
              <p:spPr>
                <a:xfrm>
                  <a:off x="6358333" y="1282686"/>
                  <a:ext cx="198901" cy="803353"/>
                </a:xfrm>
                <a:custGeom>
                  <a:avLst/>
                  <a:gdLst>
                    <a:gd name="connsiteX0" fmla="*/ 10272 w 198901"/>
                    <a:gd name="connsiteY0" fmla="*/ 0 h 803353"/>
                    <a:gd name="connsiteX1" fmla="*/ 5883 w 198901"/>
                    <a:gd name="connsiteY1" fmla="*/ 424304 h 803353"/>
                    <a:gd name="connsiteX2" fmla="*/ 5883 w 198901"/>
                    <a:gd name="connsiteY2" fmla="*/ 792991 h 803353"/>
                    <a:gd name="connsiteX3" fmla="*/ 94042 w 198901"/>
                    <a:gd name="connsiteY3" fmla="*/ 792991 h 803353"/>
                    <a:gd name="connsiteX4" fmla="*/ 144037 w 198901"/>
                    <a:gd name="connsiteY4" fmla="*/ 424304 h 803353"/>
                    <a:gd name="connsiteX5" fmla="*/ 198901 w 198901"/>
                    <a:gd name="connsiteY5" fmla="*/ 11761 h 80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1" h="803353">
                      <a:moveTo>
                        <a:pt x="10272" y="0"/>
                      </a:moveTo>
                      <a:cubicBezTo>
                        <a:pt x="10272" y="0"/>
                        <a:pt x="19119" y="270171"/>
                        <a:pt x="5883" y="424304"/>
                      </a:cubicBezTo>
                      <a:cubicBezTo>
                        <a:pt x="-7353" y="578438"/>
                        <a:pt x="5883" y="792991"/>
                        <a:pt x="5883" y="792991"/>
                      </a:cubicBezTo>
                      <a:cubicBezTo>
                        <a:pt x="5883" y="792991"/>
                        <a:pt x="48162" y="816308"/>
                        <a:pt x="94042" y="792991"/>
                      </a:cubicBezTo>
                      <a:cubicBezTo>
                        <a:pt x="94042" y="792991"/>
                        <a:pt x="144346" y="495182"/>
                        <a:pt x="144037" y="424304"/>
                      </a:cubicBezTo>
                      <a:cubicBezTo>
                        <a:pt x="143694" y="348866"/>
                        <a:pt x="198901" y="11761"/>
                        <a:pt x="198901" y="1176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7" name="Freeform: Shape 6176">
                  <a:extLst>
                    <a:ext uri="{FF2B5EF4-FFF2-40B4-BE49-F238E27FC236}">
                      <a16:creationId xmlns:a16="http://schemas.microsoft.com/office/drawing/2014/main" id="{3124DC6D-6553-4C7F-B789-B4892BAFDC57}"/>
                    </a:ext>
                  </a:extLst>
                </p:cNvPr>
                <p:cNvSpPr/>
                <p:nvPr/>
              </p:nvSpPr>
              <p:spPr>
                <a:xfrm>
                  <a:off x="6488620" y="1282205"/>
                  <a:ext cx="198840" cy="803833"/>
                </a:xfrm>
                <a:custGeom>
                  <a:avLst/>
                  <a:gdLst>
                    <a:gd name="connsiteX0" fmla="*/ 192881 w 198840"/>
                    <a:gd name="connsiteY0" fmla="*/ 793471 h 803833"/>
                    <a:gd name="connsiteX1" fmla="*/ 104722 w 198840"/>
                    <a:gd name="connsiteY1" fmla="*/ 793471 h 803833"/>
                    <a:gd name="connsiteX2" fmla="*/ 54727 w 198840"/>
                    <a:gd name="connsiteY2" fmla="*/ 424785 h 803833"/>
                    <a:gd name="connsiteX3" fmla="*/ 33844 w 198840"/>
                    <a:gd name="connsiteY3" fmla="*/ 234269 h 803833"/>
                    <a:gd name="connsiteX4" fmla="*/ 0 w 198840"/>
                    <a:gd name="connsiteY4" fmla="*/ 12242 h 803833"/>
                    <a:gd name="connsiteX5" fmla="*/ 195899 w 198840"/>
                    <a:gd name="connsiteY5" fmla="*/ 0 h 803833"/>
                    <a:gd name="connsiteX6" fmla="*/ 192984 w 198840"/>
                    <a:gd name="connsiteY6" fmla="*/ 424785 h 803833"/>
                    <a:gd name="connsiteX7" fmla="*/ 192881 w 198840"/>
                    <a:gd name="connsiteY7" fmla="*/ 793471 h 80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40" h="803833">
                      <a:moveTo>
                        <a:pt x="192881" y="793471"/>
                      </a:moveTo>
                      <a:cubicBezTo>
                        <a:pt x="192881" y="793471"/>
                        <a:pt x="150568" y="816788"/>
                        <a:pt x="104722" y="793471"/>
                      </a:cubicBezTo>
                      <a:cubicBezTo>
                        <a:pt x="104722" y="793471"/>
                        <a:pt x="54418" y="495662"/>
                        <a:pt x="54727" y="424785"/>
                      </a:cubicBezTo>
                      <a:cubicBezTo>
                        <a:pt x="54727" y="392895"/>
                        <a:pt x="45160" y="314371"/>
                        <a:pt x="33844" y="234269"/>
                      </a:cubicBezTo>
                      <a:cubicBezTo>
                        <a:pt x="18379" y="124713"/>
                        <a:pt x="0" y="12242"/>
                        <a:pt x="0" y="12242"/>
                      </a:cubicBezTo>
                      <a:lnTo>
                        <a:pt x="195899" y="0"/>
                      </a:lnTo>
                      <a:cubicBezTo>
                        <a:pt x="195899" y="0"/>
                        <a:pt x="179748" y="270651"/>
                        <a:pt x="192984" y="424785"/>
                      </a:cubicBezTo>
                      <a:cubicBezTo>
                        <a:pt x="206220" y="578918"/>
                        <a:pt x="192881" y="793471"/>
                        <a:pt x="192881" y="79347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8" name="Freeform: Shape 6177">
                  <a:extLst>
                    <a:ext uri="{FF2B5EF4-FFF2-40B4-BE49-F238E27FC236}">
                      <a16:creationId xmlns:a16="http://schemas.microsoft.com/office/drawing/2014/main" id="{6C6E2CCD-434D-42F7-A70B-47BB91F88377}"/>
                    </a:ext>
                  </a:extLst>
                </p:cNvPr>
                <p:cNvSpPr/>
                <p:nvPr/>
              </p:nvSpPr>
              <p:spPr>
                <a:xfrm>
                  <a:off x="6359881" y="830332"/>
                  <a:ext cx="331520" cy="513458"/>
                </a:xfrm>
                <a:custGeom>
                  <a:avLst/>
                  <a:gdLst>
                    <a:gd name="connsiteX0" fmla="*/ 322477 w 331520"/>
                    <a:gd name="connsiteY0" fmla="*/ 497274 h 513458"/>
                    <a:gd name="connsiteX1" fmla="*/ 162754 w 331520"/>
                    <a:gd name="connsiteY1" fmla="*/ 513459 h 513458"/>
                    <a:gd name="connsiteX2" fmla="*/ 64651 w 331520"/>
                    <a:gd name="connsiteY2" fmla="*/ 505983 h 513458"/>
                    <a:gd name="connsiteX3" fmla="*/ 10061 w 331520"/>
                    <a:gd name="connsiteY3" fmla="*/ 497274 h 513458"/>
                    <a:gd name="connsiteX4" fmla="*/ 3203 w 331520"/>
                    <a:gd name="connsiteY4" fmla="*/ 415286 h 513458"/>
                    <a:gd name="connsiteX5" fmla="*/ 6632 w 331520"/>
                    <a:gd name="connsiteY5" fmla="*/ 235367 h 513458"/>
                    <a:gd name="connsiteX6" fmla="*/ 6975 w 331520"/>
                    <a:gd name="connsiteY6" fmla="*/ 212392 h 513458"/>
                    <a:gd name="connsiteX7" fmla="*/ 46888 w 331520"/>
                    <a:gd name="connsiteY7" fmla="*/ 13030 h 513458"/>
                    <a:gd name="connsiteX8" fmla="*/ 112039 w 331520"/>
                    <a:gd name="connsiteY8" fmla="*/ 0 h 513458"/>
                    <a:gd name="connsiteX9" fmla="*/ 164949 w 331520"/>
                    <a:gd name="connsiteY9" fmla="*/ 40119 h 513458"/>
                    <a:gd name="connsiteX10" fmla="*/ 216384 w 331520"/>
                    <a:gd name="connsiteY10" fmla="*/ 1132 h 513458"/>
                    <a:gd name="connsiteX11" fmla="*/ 296760 w 331520"/>
                    <a:gd name="connsiteY11" fmla="*/ 16631 h 513458"/>
                    <a:gd name="connsiteX12" fmla="*/ 311059 w 331520"/>
                    <a:gd name="connsiteY12" fmla="*/ 257449 h 513458"/>
                    <a:gd name="connsiteX13" fmla="*/ 322477 w 331520"/>
                    <a:gd name="connsiteY13" fmla="*/ 497274 h 5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520" h="513458">
                      <a:moveTo>
                        <a:pt x="322477" y="497274"/>
                      </a:moveTo>
                      <a:cubicBezTo>
                        <a:pt x="322477" y="497274"/>
                        <a:pt x="238947" y="513459"/>
                        <a:pt x="162754" y="513459"/>
                      </a:cubicBezTo>
                      <a:cubicBezTo>
                        <a:pt x="129939" y="513050"/>
                        <a:pt x="97158" y="510554"/>
                        <a:pt x="64651" y="505983"/>
                      </a:cubicBezTo>
                      <a:cubicBezTo>
                        <a:pt x="32864" y="501766"/>
                        <a:pt x="10061" y="497274"/>
                        <a:pt x="10061" y="497274"/>
                      </a:cubicBezTo>
                      <a:cubicBezTo>
                        <a:pt x="10061" y="497274"/>
                        <a:pt x="-6879" y="498782"/>
                        <a:pt x="3203" y="415286"/>
                      </a:cubicBezTo>
                      <a:cubicBezTo>
                        <a:pt x="10815" y="351747"/>
                        <a:pt x="8415" y="294380"/>
                        <a:pt x="6632" y="235367"/>
                      </a:cubicBezTo>
                      <a:cubicBezTo>
                        <a:pt x="6426" y="228783"/>
                        <a:pt x="6632" y="221033"/>
                        <a:pt x="6975" y="212392"/>
                      </a:cubicBezTo>
                      <a:cubicBezTo>
                        <a:pt x="10404" y="143572"/>
                        <a:pt x="30978" y="19682"/>
                        <a:pt x="46888" y="13030"/>
                      </a:cubicBezTo>
                      <a:cubicBezTo>
                        <a:pt x="46888" y="13030"/>
                        <a:pt x="70480" y="4252"/>
                        <a:pt x="112039" y="0"/>
                      </a:cubicBezTo>
                      <a:cubicBezTo>
                        <a:pt x="112039" y="823"/>
                        <a:pt x="136248" y="36176"/>
                        <a:pt x="164949" y="40119"/>
                      </a:cubicBezTo>
                      <a:cubicBezTo>
                        <a:pt x="182780" y="33056"/>
                        <a:pt x="196770" y="27055"/>
                        <a:pt x="216384" y="1132"/>
                      </a:cubicBezTo>
                      <a:cubicBezTo>
                        <a:pt x="243507" y="4331"/>
                        <a:pt x="270391" y="9509"/>
                        <a:pt x="296760" y="16631"/>
                      </a:cubicBezTo>
                      <a:cubicBezTo>
                        <a:pt x="296760" y="16631"/>
                        <a:pt x="299743" y="29764"/>
                        <a:pt x="311059" y="257449"/>
                      </a:cubicBezTo>
                      <a:cubicBezTo>
                        <a:pt x="315619" y="347666"/>
                        <a:pt x="346480" y="497582"/>
                        <a:pt x="322477" y="497274"/>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79" name="Freeform: Shape 6178">
                  <a:extLst>
                    <a:ext uri="{FF2B5EF4-FFF2-40B4-BE49-F238E27FC236}">
                      <a16:creationId xmlns:a16="http://schemas.microsoft.com/office/drawing/2014/main" id="{71A2B43A-93E1-4248-AAA5-C88B4A707533}"/>
                    </a:ext>
                  </a:extLst>
                </p:cNvPr>
                <p:cNvSpPr/>
                <p:nvPr/>
              </p:nvSpPr>
              <p:spPr>
                <a:xfrm>
                  <a:off x="6359710" y="1042724"/>
                  <a:ext cx="84241" cy="293590"/>
                </a:xfrm>
                <a:custGeom>
                  <a:avLst/>
                  <a:gdLst>
                    <a:gd name="connsiteX0" fmla="*/ 64651 w 84241"/>
                    <a:gd name="connsiteY0" fmla="*/ 293591 h 293590"/>
                    <a:gd name="connsiteX1" fmla="*/ 10061 w 84241"/>
                    <a:gd name="connsiteY1" fmla="*/ 284881 h 293590"/>
                    <a:gd name="connsiteX2" fmla="*/ 3203 w 84241"/>
                    <a:gd name="connsiteY2" fmla="*/ 202894 h 293590"/>
                    <a:gd name="connsiteX3" fmla="*/ 6632 w 84241"/>
                    <a:gd name="connsiteY3" fmla="*/ 22974 h 293590"/>
                    <a:gd name="connsiteX4" fmla="*/ 6975 w 84241"/>
                    <a:gd name="connsiteY4" fmla="*/ 0 h 293590"/>
                    <a:gd name="connsiteX5" fmla="*/ 80732 w 84241"/>
                    <a:gd name="connsiteY5" fmla="*/ 160546 h 293590"/>
                    <a:gd name="connsiteX6" fmla="*/ 64651 w 84241"/>
                    <a:gd name="connsiteY6" fmla="*/ 293591 h 29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41" h="293590">
                      <a:moveTo>
                        <a:pt x="64651" y="293591"/>
                      </a:moveTo>
                      <a:cubicBezTo>
                        <a:pt x="32864" y="289373"/>
                        <a:pt x="10061" y="284881"/>
                        <a:pt x="10061" y="284881"/>
                      </a:cubicBezTo>
                      <a:cubicBezTo>
                        <a:pt x="10061" y="284881"/>
                        <a:pt x="-6878" y="286390"/>
                        <a:pt x="3203" y="202894"/>
                      </a:cubicBezTo>
                      <a:cubicBezTo>
                        <a:pt x="10815" y="139355"/>
                        <a:pt x="8415" y="81987"/>
                        <a:pt x="6632" y="22974"/>
                      </a:cubicBezTo>
                      <a:cubicBezTo>
                        <a:pt x="6426" y="16391"/>
                        <a:pt x="6632" y="8641"/>
                        <a:pt x="6975" y="0"/>
                      </a:cubicBezTo>
                      <a:cubicBezTo>
                        <a:pt x="11844" y="7784"/>
                        <a:pt x="66125" y="95429"/>
                        <a:pt x="80732" y="160546"/>
                      </a:cubicBezTo>
                      <a:cubicBezTo>
                        <a:pt x="91397" y="208072"/>
                        <a:pt x="75349" y="263999"/>
                        <a:pt x="64651" y="293591"/>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0" name="Freeform: Shape 6179">
                  <a:extLst>
                    <a:ext uri="{FF2B5EF4-FFF2-40B4-BE49-F238E27FC236}">
                      <a16:creationId xmlns:a16="http://schemas.microsoft.com/office/drawing/2014/main" id="{BB3E8FDC-819B-4EDA-A525-BA61E3E80021}"/>
                    </a:ext>
                  </a:extLst>
                </p:cNvPr>
                <p:cNvSpPr/>
                <p:nvPr/>
              </p:nvSpPr>
              <p:spPr>
                <a:xfrm>
                  <a:off x="6522464" y="1422589"/>
                  <a:ext cx="52523" cy="284401"/>
                </a:xfrm>
                <a:custGeom>
                  <a:avLst/>
                  <a:gdLst>
                    <a:gd name="connsiteX0" fmla="*/ 20882 w 52523"/>
                    <a:gd name="connsiteY0" fmla="*/ 284401 h 284401"/>
                    <a:gd name="connsiteX1" fmla="*/ 0 w 52523"/>
                    <a:gd name="connsiteY1" fmla="*/ 93886 h 284401"/>
                    <a:gd name="connsiteX2" fmla="*/ 40291 w 52523"/>
                    <a:gd name="connsiteY2" fmla="*/ 0 h 284401"/>
                    <a:gd name="connsiteX3" fmla="*/ 20882 w 52523"/>
                    <a:gd name="connsiteY3" fmla="*/ 284401 h 284401"/>
                  </a:gdLst>
                  <a:ahLst/>
                  <a:cxnLst>
                    <a:cxn ang="0">
                      <a:pos x="connsiteX0" y="connsiteY0"/>
                    </a:cxn>
                    <a:cxn ang="0">
                      <a:pos x="connsiteX1" y="connsiteY1"/>
                    </a:cxn>
                    <a:cxn ang="0">
                      <a:pos x="connsiteX2" y="connsiteY2"/>
                    </a:cxn>
                    <a:cxn ang="0">
                      <a:pos x="connsiteX3" y="connsiteY3"/>
                    </a:cxn>
                  </a:cxnLst>
                  <a:rect l="l" t="t" r="r" b="b"/>
                  <a:pathLst>
                    <a:path w="52523" h="284401">
                      <a:moveTo>
                        <a:pt x="20882" y="284401"/>
                      </a:moveTo>
                      <a:cubicBezTo>
                        <a:pt x="20882" y="252512"/>
                        <a:pt x="11316" y="173987"/>
                        <a:pt x="0" y="93886"/>
                      </a:cubicBezTo>
                      <a:cubicBezTo>
                        <a:pt x="11727" y="46051"/>
                        <a:pt x="40291" y="0"/>
                        <a:pt x="40291" y="0"/>
                      </a:cubicBezTo>
                      <a:cubicBezTo>
                        <a:pt x="76467" y="101430"/>
                        <a:pt x="20882" y="284401"/>
                        <a:pt x="20882" y="284401"/>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1" name="Freeform: Shape 6180">
                  <a:extLst>
                    <a:ext uri="{FF2B5EF4-FFF2-40B4-BE49-F238E27FC236}">
                      <a16:creationId xmlns:a16="http://schemas.microsoft.com/office/drawing/2014/main" id="{83EF6FA4-06C1-4CC3-8385-C38D0F2BF16B}"/>
                    </a:ext>
                  </a:extLst>
                </p:cNvPr>
                <p:cNvSpPr/>
                <p:nvPr/>
              </p:nvSpPr>
              <p:spPr>
                <a:xfrm>
                  <a:off x="6187622" y="841956"/>
                  <a:ext cx="223227" cy="459040"/>
                </a:xfrm>
                <a:custGeom>
                  <a:avLst/>
                  <a:gdLst>
                    <a:gd name="connsiteX0" fmla="*/ 101567 w 223227"/>
                    <a:gd name="connsiteY0" fmla="*/ 272468 h 459040"/>
                    <a:gd name="connsiteX1" fmla="*/ 116758 w 223227"/>
                    <a:gd name="connsiteY1" fmla="*/ 313788 h 459040"/>
                    <a:gd name="connsiteX2" fmla="*/ 172787 w 223227"/>
                    <a:gd name="connsiteY2" fmla="*/ 427974 h 459040"/>
                    <a:gd name="connsiteX3" fmla="*/ 162158 w 223227"/>
                    <a:gd name="connsiteY3" fmla="*/ 459040 h 459040"/>
                    <a:gd name="connsiteX4" fmla="*/ 41148 w 223227"/>
                    <a:gd name="connsiteY4" fmla="*/ 343312 h 459040"/>
                    <a:gd name="connsiteX5" fmla="*/ 0 w 223227"/>
                    <a:gd name="connsiteY5" fmla="*/ 276549 h 459040"/>
                    <a:gd name="connsiteX6" fmla="*/ 223228 w 223227"/>
                    <a:gd name="connsiteY6" fmla="*/ 0 h 459040"/>
                    <a:gd name="connsiteX7" fmla="*/ 212358 w 223227"/>
                    <a:gd name="connsiteY7" fmla="*/ 176285 h 459040"/>
                    <a:gd name="connsiteX8" fmla="*/ 101567 w 223227"/>
                    <a:gd name="connsiteY8" fmla="*/ 272468 h 45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27" h="459040">
                      <a:moveTo>
                        <a:pt x="101567" y="272468"/>
                      </a:moveTo>
                      <a:cubicBezTo>
                        <a:pt x="99578" y="274149"/>
                        <a:pt x="106505" y="291362"/>
                        <a:pt x="116758" y="313788"/>
                      </a:cubicBezTo>
                      <a:cubicBezTo>
                        <a:pt x="137812" y="359874"/>
                        <a:pt x="172787" y="427974"/>
                        <a:pt x="172787" y="427974"/>
                      </a:cubicBezTo>
                      <a:cubicBezTo>
                        <a:pt x="170078" y="438600"/>
                        <a:pt x="166547" y="448990"/>
                        <a:pt x="162158" y="459040"/>
                      </a:cubicBezTo>
                      <a:cubicBezTo>
                        <a:pt x="103316" y="412817"/>
                        <a:pt x="65391" y="373487"/>
                        <a:pt x="41148" y="343312"/>
                      </a:cubicBezTo>
                      <a:cubicBezTo>
                        <a:pt x="7098" y="300895"/>
                        <a:pt x="0" y="276549"/>
                        <a:pt x="0" y="276549"/>
                      </a:cubicBezTo>
                      <a:cubicBezTo>
                        <a:pt x="131022" y="9841"/>
                        <a:pt x="223228" y="0"/>
                        <a:pt x="223228" y="0"/>
                      </a:cubicBezTo>
                      <a:lnTo>
                        <a:pt x="212358" y="176285"/>
                      </a:lnTo>
                      <a:cubicBezTo>
                        <a:pt x="212358" y="176285"/>
                        <a:pt x="107636" y="267393"/>
                        <a:pt x="101567" y="27246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2" name="Freeform: Shape 6181">
                  <a:extLst>
                    <a:ext uri="{FF2B5EF4-FFF2-40B4-BE49-F238E27FC236}">
                      <a16:creationId xmlns:a16="http://schemas.microsoft.com/office/drawing/2014/main" id="{6A99E5EA-CD92-4810-8CE9-1DD47CF01006}"/>
                    </a:ext>
                  </a:extLst>
                </p:cNvPr>
                <p:cNvSpPr/>
                <p:nvPr/>
              </p:nvSpPr>
              <p:spPr>
                <a:xfrm>
                  <a:off x="6348528" y="1255291"/>
                  <a:ext cx="60947" cy="48340"/>
                </a:xfrm>
                <a:custGeom>
                  <a:avLst/>
                  <a:gdLst>
                    <a:gd name="connsiteX0" fmla="*/ 4921 w 60947"/>
                    <a:gd name="connsiteY0" fmla="*/ 17965 h 48340"/>
                    <a:gd name="connsiteX1" fmla="*/ 49498 w 60947"/>
                    <a:gd name="connsiteY1" fmla="*/ 5003 h 48340"/>
                    <a:gd name="connsiteX2" fmla="*/ 54778 w 60947"/>
                    <a:gd name="connsiteY2" fmla="*/ 45603 h 48340"/>
                    <a:gd name="connsiteX3" fmla="*/ 21277 w 60947"/>
                    <a:gd name="connsiteY3" fmla="*/ 39122 h 48340"/>
                    <a:gd name="connsiteX4" fmla="*/ 1149 w 60947"/>
                    <a:gd name="connsiteY4" fmla="*/ 45671 h 48340"/>
                    <a:gd name="connsiteX5" fmla="*/ 4921 w 60947"/>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7" h="48340">
                      <a:moveTo>
                        <a:pt x="4921" y="17965"/>
                      </a:moveTo>
                      <a:cubicBezTo>
                        <a:pt x="4921" y="17965"/>
                        <a:pt x="36673" y="-11456"/>
                        <a:pt x="49498" y="5003"/>
                      </a:cubicBezTo>
                      <a:cubicBezTo>
                        <a:pt x="62322" y="21462"/>
                        <a:pt x="64791" y="47351"/>
                        <a:pt x="54778" y="45603"/>
                      </a:cubicBezTo>
                      <a:cubicBezTo>
                        <a:pt x="44766" y="43854"/>
                        <a:pt x="24192" y="34424"/>
                        <a:pt x="21277" y="39122"/>
                      </a:cubicBezTo>
                      <a:cubicBezTo>
                        <a:pt x="18362" y="43820"/>
                        <a:pt x="5161" y="52838"/>
                        <a:pt x="1149" y="45671"/>
                      </a:cubicBezTo>
                      <a:cubicBezTo>
                        <a:pt x="-2863" y="38505"/>
                        <a:pt x="4921" y="17965"/>
                        <a:pt x="4921"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3" name="Freeform: Shape 6182">
                  <a:extLst>
                    <a:ext uri="{FF2B5EF4-FFF2-40B4-BE49-F238E27FC236}">
                      <a16:creationId xmlns:a16="http://schemas.microsoft.com/office/drawing/2014/main" id="{CD45B599-9269-4E52-8081-4735FC2A513E}"/>
                    </a:ext>
                  </a:extLst>
                </p:cNvPr>
                <p:cNvSpPr/>
                <p:nvPr/>
              </p:nvSpPr>
              <p:spPr>
                <a:xfrm>
                  <a:off x="6228770" y="1155710"/>
                  <a:ext cx="131639" cy="145252"/>
                </a:xfrm>
                <a:custGeom>
                  <a:avLst/>
                  <a:gdLst>
                    <a:gd name="connsiteX0" fmla="*/ 131639 w 131639"/>
                    <a:gd name="connsiteY0" fmla="*/ 114186 h 145252"/>
                    <a:gd name="connsiteX1" fmla="*/ 121010 w 131639"/>
                    <a:gd name="connsiteY1" fmla="*/ 145252 h 145252"/>
                    <a:gd name="connsiteX2" fmla="*/ 0 w 131639"/>
                    <a:gd name="connsiteY2" fmla="*/ 29524 h 145252"/>
                    <a:gd name="connsiteX3" fmla="*/ 75438 w 131639"/>
                    <a:gd name="connsiteY3" fmla="*/ 0 h 145252"/>
                    <a:gd name="connsiteX4" fmla="*/ 131639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131639" y="114186"/>
                      </a:moveTo>
                      <a:cubicBezTo>
                        <a:pt x="128930" y="124812"/>
                        <a:pt x="125399" y="135202"/>
                        <a:pt x="121010" y="145252"/>
                      </a:cubicBezTo>
                      <a:cubicBezTo>
                        <a:pt x="62168" y="99030"/>
                        <a:pt x="24243" y="59699"/>
                        <a:pt x="0" y="29524"/>
                      </a:cubicBezTo>
                      <a:cubicBezTo>
                        <a:pt x="18277" y="28152"/>
                        <a:pt x="44920" y="21637"/>
                        <a:pt x="75438" y="0"/>
                      </a:cubicBezTo>
                      <a:cubicBezTo>
                        <a:pt x="96664" y="46086"/>
                        <a:pt x="131639" y="114186"/>
                        <a:pt x="131639"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4" name="Freeform: Shape 6183">
                  <a:extLst>
                    <a:ext uri="{FF2B5EF4-FFF2-40B4-BE49-F238E27FC236}">
                      <a16:creationId xmlns:a16="http://schemas.microsoft.com/office/drawing/2014/main" id="{3E2BBA27-3142-4A52-86B4-84B8A5BD8ED7}"/>
                    </a:ext>
                  </a:extLst>
                </p:cNvPr>
                <p:cNvSpPr/>
                <p:nvPr/>
              </p:nvSpPr>
              <p:spPr>
                <a:xfrm>
                  <a:off x="6647349" y="844562"/>
                  <a:ext cx="219147" cy="456399"/>
                </a:xfrm>
                <a:custGeom>
                  <a:avLst/>
                  <a:gdLst>
                    <a:gd name="connsiteX0" fmla="*/ 219147 w 219147"/>
                    <a:gd name="connsiteY0" fmla="*/ 273909 h 456399"/>
                    <a:gd name="connsiteX1" fmla="*/ 177999 w 219147"/>
                    <a:gd name="connsiteY1" fmla="*/ 340671 h 456399"/>
                    <a:gd name="connsiteX2" fmla="*/ 56990 w 219147"/>
                    <a:gd name="connsiteY2" fmla="*/ 456400 h 456399"/>
                    <a:gd name="connsiteX3" fmla="*/ 46394 w 219147"/>
                    <a:gd name="connsiteY3" fmla="*/ 425333 h 456399"/>
                    <a:gd name="connsiteX4" fmla="*/ 102424 w 219147"/>
                    <a:gd name="connsiteY4" fmla="*/ 311147 h 456399"/>
                    <a:gd name="connsiteX5" fmla="*/ 117614 w 219147"/>
                    <a:gd name="connsiteY5" fmla="*/ 269828 h 456399"/>
                    <a:gd name="connsiteX6" fmla="*/ 20265 w 219147"/>
                    <a:gd name="connsiteY6" fmla="*/ 185440 h 456399"/>
                    <a:gd name="connsiteX7" fmla="*/ 6549 w 219147"/>
                    <a:gd name="connsiteY7" fmla="*/ 173645 h 456399"/>
                    <a:gd name="connsiteX8" fmla="*/ 0 w 219147"/>
                    <a:gd name="connsiteY8" fmla="*/ 0 h 456399"/>
                    <a:gd name="connsiteX9" fmla="*/ 219147 w 219147"/>
                    <a:gd name="connsiteY9" fmla="*/ 273909 h 4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147" h="456399">
                      <a:moveTo>
                        <a:pt x="219147" y="273909"/>
                      </a:moveTo>
                      <a:cubicBezTo>
                        <a:pt x="219147" y="273909"/>
                        <a:pt x="212289" y="298254"/>
                        <a:pt x="177999" y="340671"/>
                      </a:cubicBezTo>
                      <a:cubicBezTo>
                        <a:pt x="153791" y="370846"/>
                        <a:pt x="115831" y="410177"/>
                        <a:pt x="56990" y="456400"/>
                      </a:cubicBezTo>
                      <a:cubicBezTo>
                        <a:pt x="52601" y="446353"/>
                        <a:pt x="49069" y="435960"/>
                        <a:pt x="46394" y="425333"/>
                      </a:cubicBezTo>
                      <a:cubicBezTo>
                        <a:pt x="46394" y="425333"/>
                        <a:pt x="81370" y="357233"/>
                        <a:pt x="102424" y="311147"/>
                      </a:cubicBezTo>
                      <a:cubicBezTo>
                        <a:pt x="112711" y="288722"/>
                        <a:pt x="119569" y="271508"/>
                        <a:pt x="117614" y="269828"/>
                      </a:cubicBezTo>
                      <a:cubicBezTo>
                        <a:pt x="112917" y="265919"/>
                        <a:pt x="49034" y="210266"/>
                        <a:pt x="20265" y="185440"/>
                      </a:cubicBezTo>
                      <a:lnTo>
                        <a:pt x="6549" y="173645"/>
                      </a:lnTo>
                      <a:lnTo>
                        <a:pt x="0" y="0"/>
                      </a:lnTo>
                      <a:cubicBezTo>
                        <a:pt x="0" y="0"/>
                        <a:pt x="88125" y="7201"/>
                        <a:pt x="219147" y="273909"/>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5" name="Freeform: Shape 6184">
                  <a:extLst>
                    <a:ext uri="{FF2B5EF4-FFF2-40B4-BE49-F238E27FC236}">
                      <a16:creationId xmlns:a16="http://schemas.microsoft.com/office/drawing/2014/main" id="{E91CF0A3-8FA1-4E1D-A33F-CD4DCED2EF23}"/>
                    </a:ext>
                  </a:extLst>
                </p:cNvPr>
                <p:cNvSpPr/>
                <p:nvPr/>
              </p:nvSpPr>
              <p:spPr>
                <a:xfrm>
                  <a:off x="6644773" y="1255291"/>
                  <a:ext cx="60910" cy="48340"/>
                </a:xfrm>
                <a:custGeom>
                  <a:avLst/>
                  <a:gdLst>
                    <a:gd name="connsiteX0" fmla="*/ 56033 w 60910"/>
                    <a:gd name="connsiteY0" fmla="*/ 17965 h 48340"/>
                    <a:gd name="connsiteX1" fmla="*/ 11456 w 60910"/>
                    <a:gd name="connsiteY1" fmla="*/ 5003 h 48340"/>
                    <a:gd name="connsiteX2" fmla="*/ 6141 w 60910"/>
                    <a:gd name="connsiteY2" fmla="*/ 45603 h 48340"/>
                    <a:gd name="connsiteX3" fmla="*/ 39677 w 60910"/>
                    <a:gd name="connsiteY3" fmla="*/ 39122 h 48340"/>
                    <a:gd name="connsiteX4" fmla="*/ 59771 w 60910"/>
                    <a:gd name="connsiteY4" fmla="*/ 45671 h 48340"/>
                    <a:gd name="connsiteX5" fmla="*/ 56033 w 60910"/>
                    <a:gd name="connsiteY5" fmla="*/ 17965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10" h="48340">
                      <a:moveTo>
                        <a:pt x="56033" y="17965"/>
                      </a:moveTo>
                      <a:cubicBezTo>
                        <a:pt x="56033" y="17965"/>
                        <a:pt x="24281" y="-11456"/>
                        <a:pt x="11456" y="5003"/>
                      </a:cubicBezTo>
                      <a:cubicBezTo>
                        <a:pt x="-1368" y="21462"/>
                        <a:pt x="-3837" y="47351"/>
                        <a:pt x="6141" y="45603"/>
                      </a:cubicBezTo>
                      <a:cubicBezTo>
                        <a:pt x="16120" y="43854"/>
                        <a:pt x="36728" y="34424"/>
                        <a:pt x="39677" y="39122"/>
                      </a:cubicBezTo>
                      <a:cubicBezTo>
                        <a:pt x="42626" y="43820"/>
                        <a:pt x="55793" y="52838"/>
                        <a:pt x="59771" y="45671"/>
                      </a:cubicBezTo>
                      <a:cubicBezTo>
                        <a:pt x="63749" y="38505"/>
                        <a:pt x="56033" y="17965"/>
                        <a:pt x="56033" y="1796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6" name="Freeform: Shape 6185">
                  <a:extLst>
                    <a:ext uri="{FF2B5EF4-FFF2-40B4-BE49-F238E27FC236}">
                      <a16:creationId xmlns:a16="http://schemas.microsoft.com/office/drawing/2014/main" id="{A738B093-E2AF-4021-A1AB-FE3CAF3236ED}"/>
                    </a:ext>
                  </a:extLst>
                </p:cNvPr>
                <p:cNvSpPr/>
                <p:nvPr/>
              </p:nvSpPr>
              <p:spPr>
                <a:xfrm>
                  <a:off x="6693811" y="1155710"/>
                  <a:ext cx="131639" cy="145252"/>
                </a:xfrm>
                <a:custGeom>
                  <a:avLst/>
                  <a:gdLst>
                    <a:gd name="connsiteX0" fmla="*/ 0 w 131639"/>
                    <a:gd name="connsiteY0" fmla="*/ 114186 h 145252"/>
                    <a:gd name="connsiteX1" fmla="*/ 10630 w 131639"/>
                    <a:gd name="connsiteY1" fmla="*/ 145252 h 145252"/>
                    <a:gd name="connsiteX2" fmla="*/ 131639 w 131639"/>
                    <a:gd name="connsiteY2" fmla="*/ 29524 h 145252"/>
                    <a:gd name="connsiteX3" fmla="*/ 56201 w 131639"/>
                    <a:gd name="connsiteY3" fmla="*/ 0 h 145252"/>
                    <a:gd name="connsiteX4" fmla="*/ 0 w 131639"/>
                    <a:gd name="connsiteY4" fmla="*/ 114186 h 14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9" h="145252">
                      <a:moveTo>
                        <a:pt x="0" y="114186"/>
                      </a:moveTo>
                      <a:cubicBezTo>
                        <a:pt x="2709" y="124812"/>
                        <a:pt x="6241" y="135202"/>
                        <a:pt x="10630" y="145252"/>
                      </a:cubicBezTo>
                      <a:cubicBezTo>
                        <a:pt x="69472" y="99030"/>
                        <a:pt x="107431" y="59699"/>
                        <a:pt x="131639" y="29524"/>
                      </a:cubicBezTo>
                      <a:cubicBezTo>
                        <a:pt x="113397" y="28152"/>
                        <a:pt x="86720" y="21637"/>
                        <a:pt x="56201" y="0"/>
                      </a:cubicBezTo>
                      <a:cubicBezTo>
                        <a:pt x="34976" y="46086"/>
                        <a:pt x="0" y="114186"/>
                        <a:pt x="0" y="11418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7" name="Freeform: Shape 6186">
                  <a:extLst>
                    <a:ext uri="{FF2B5EF4-FFF2-40B4-BE49-F238E27FC236}">
                      <a16:creationId xmlns:a16="http://schemas.microsoft.com/office/drawing/2014/main" id="{D6FE4B52-E74F-4235-A969-B9427FAEB896}"/>
                    </a:ext>
                  </a:extLst>
                </p:cNvPr>
                <p:cNvSpPr/>
                <p:nvPr/>
              </p:nvSpPr>
              <p:spPr>
                <a:xfrm>
                  <a:off x="6667717" y="1022895"/>
                  <a:ext cx="97349" cy="91529"/>
                </a:xfrm>
                <a:custGeom>
                  <a:avLst/>
                  <a:gdLst>
                    <a:gd name="connsiteX0" fmla="*/ 97349 w 97349"/>
                    <a:gd name="connsiteY0" fmla="*/ 91529 h 91529"/>
                    <a:gd name="connsiteX1" fmla="*/ 0 w 97349"/>
                    <a:gd name="connsiteY1" fmla="*/ 7142 h 91529"/>
                    <a:gd name="connsiteX2" fmla="*/ 46154 w 97349"/>
                    <a:gd name="connsiteY2" fmla="*/ 16949 h 91529"/>
                    <a:gd name="connsiteX3" fmla="*/ 97349 w 97349"/>
                    <a:gd name="connsiteY3" fmla="*/ 91529 h 91529"/>
                  </a:gdLst>
                  <a:ahLst/>
                  <a:cxnLst>
                    <a:cxn ang="0">
                      <a:pos x="connsiteX0" y="connsiteY0"/>
                    </a:cxn>
                    <a:cxn ang="0">
                      <a:pos x="connsiteX1" y="connsiteY1"/>
                    </a:cxn>
                    <a:cxn ang="0">
                      <a:pos x="connsiteX2" y="connsiteY2"/>
                    </a:cxn>
                    <a:cxn ang="0">
                      <a:pos x="connsiteX3" y="connsiteY3"/>
                    </a:cxn>
                  </a:cxnLst>
                  <a:rect l="l" t="t" r="r" b="b"/>
                  <a:pathLst>
                    <a:path w="97349" h="91529">
                      <a:moveTo>
                        <a:pt x="97349" y="91529"/>
                      </a:moveTo>
                      <a:cubicBezTo>
                        <a:pt x="92652" y="87620"/>
                        <a:pt x="28769" y="31968"/>
                        <a:pt x="0" y="7142"/>
                      </a:cubicBezTo>
                      <a:cubicBezTo>
                        <a:pt x="0" y="7142"/>
                        <a:pt x="28530" y="-14221"/>
                        <a:pt x="46154" y="16949"/>
                      </a:cubicBezTo>
                      <a:cubicBezTo>
                        <a:pt x="63779" y="48118"/>
                        <a:pt x="97349" y="91529"/>
                        <a:pt x="97349" y="9152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8" name="Freeform: Shape 6187">
                  <a:extLst>
                    <a:ext uri="{FF2B5EF4-FFF2-40B4-BE49-F238E27FC236}">
                      <a16:creationId xmlns:a16="http://schemas.microsoft.com/office/drawing/2014/main" id="{0ABFACFC-FD2E-41DF-881A-37FA604A4CCE}"/>
                    </a:ext>
                  </a:extLst>
                </p:cNvPr>
                <p:cNvSpPr/>
                <p:nvPr/>
              </p:nvSpPr>
              <p:spPr>
                <a:xfrm>
                  <a:off x="6814534" y="1118471"/>
                  <a:ext cx="51961" cy="66762"/>
                </a:xfrm>
                <a:custGeom>
                  <a:avLst/>
                  <a:gdLst>
                    <a:gd name="connsiteX0" fmla="*/ 51962 w 51961"/>
                    <a:gd name="connsiteY0" fmla="*/ 0 h 66762"/>
                    <a:gd name="connsiteX1" fmla="*/ 10814 w 51961"/>
                    <a:gd name="connsiteY1" fmla="*/ 66763 h 66762"/>
                    <a:gd name="connsiteX2" fmla="*/ 51962 w 51961"/>
                    <a:gd name="connsiteY2" fmla="*/ 0 h 66762"/>
                  </a:gdLst>
                  <a:ahLst/>
                  <a:cxnLst>
                    <a:cxn ang="0">
                      <a:pos x="connsiteX0" y="connsiteY0"/>
                    </a:cxn>
                    <a:cxn ang="0">
                      <a:pos x="connsiteX1" y="connsiteY1"/>
                    </a:cxn>
                    <a:cxn ang="0">
                      <a:pos x="connsiteX2" y="connsiteY2"/>
                    </a:cxn>
                  </a:cxnLst>
                  <a:rect l="l" t="t" r="r" b="b"/>
                  <a:pathLst>
                    <a:path w="51961" h="66762">
                      <a:moveTo>
                        <a:pt x="51962" y="0"/>
                      </a:moveTo>
                      <a:cubicBezTo>
                        <a:pt x="51962" y="0"/>
                        <a:pt x="45104" y="24346"/>
                        <a:pt x="10814" y="66763"/>
                      </a:cubicBezTo>
                      <a:cubicBezTo>
                        <a:pt x="-28483" y="66214"/>
                        <a:pt x="51962" y="0"/>
                        <a:pt x="51962" y="0"/>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89" name="Freeform: Shape 6188">
                  <a:extLst>
                    <a:ext uri="{FF2B5EF4-FFF2-40B4-BE49-F238E27FC236}">
                      <a16:creationId xmlns:a16="http://schemas.microsoft.com/office/drawing/2014/main" id="{AD388A28-44F0-4F86-9F55-C6AB9A5BBACB}"/>
                    </a:ext>
                  </a:extLst>
                </p:cNvPr>
                <p:cNvSpPr/>
                <p:nvPr/>
              </p:nvSpPr>
              <p:spPr>
                <a:xfrm>
                  <a:off x="6460262" y="604841"/>
                  <a:ext cx="145046" cy="74100"/>
                </a:xfrm>
                <a:custGeom>
                  <a:avLst/>
                  <a:gdLst>
                    <a:gd name="connsiteX0" fmla="*/ 69 w 145046"/>
                    <a:gd name="connsiteY0" fmla="*/ 74101 h 74100"/>
                    <a:gd name="connsiteX1" fmla="*/ 67414 w 145046"/>
                    <a:gd name="connsiteY1" fmla="*/ 33501 h 74100"/>
                    <a:gd name="connsiteX2" fmla="*/ 128965 w 145046"/>
                    <a:gd name="connsiteY2" fmla="*/ 64842 h 74100"/>
                    <a:gd name="connsiteX3" fmla="*/ 145047 w 145046"/>
                    <a:gd name="connsiteY3" fmla="*/ 18071 h 74100"/>
                    <a:gd name="connsiteX4" fmla="*/ 84182 w 145046"/>
                    <a:gd name="connsiteY4" fmla="*/ 0 h 74100"/>
                    <a:gd name="connsiteX5" fmla="*/ 5315 w 145046"/>
                    <a:gd name="connsiteY5" fmla="*/ 20574 h 74100"/>
                    <a:gd name="connsiteX6" fmla="*/ 0 w 145046"/>
                    <a:gd name="connsiteY6" fmla="*/ 32953 h 7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46" h="74100">
                      <a:moveTo>
                        <a:pt x="69" y="74101"/>
                      </a:moveTo>
                      <a:cubicBezTo>
                        <a:pt x="69" y="74101"/>
                        <a:pt x="15808" y="26095"/>
                        <a:pt x="67414" y="33501"/>
                      </a:cubicBezTo>
                      <a:cubicBezTo>
                        <a:pt x="119020" y="40908"/>
                        <a:pt x="123478" y="52052"/>
                        <a:pt x="128965" y="64842"/>
                      </a:cubicBezTo>
                      <a:cubicBezTo>
                        <a:pt x="134451" y="77633"/>
                        <a:pt x="145047" y="18071"/>
                        <a:pt x="145047" y="18071"/>
                      </a:cubicBezTo>
                      <a:lnTo>
                        <a:pt x="84182" y="0"/>
                      </a:lnTo>
                      <a:cubicBezTo>
                        <a:pt x="84182" y="0"/>
                        <a:pt x="10527" y="8367"/>
                        <a:pt x="5315" y="20574"/>
                      </a:cubicBezTo>
                      <a:lnTo>
                        <a:pt x="0" y="32953"/>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0" name="Freeform: Shape 6189">
                  <a:extLst>
                    <a:ext uri="{FF2B5EF4-FFF2-40B4-BE49-F238E27FC236}">
                      <a16:creationId xmlns:a16="http://schemas.microsoft.com/office/drawing/2014/main" id="{4658AB7F-E3E8-4CDD-ACFF-4F4806D332E7}"/>
                    </a:ext>
                  </a:extLst>
                </p:cNvPr>
                <p:cNvSpPr/>
                <p:nvPr/>
              </p:nvSpPr>
              <p:spPr>
                <a:xfrm>
                  <a:off x="6462944" y="679789"/>
                  <a:ext cx="55922" cy="35123"/>
                </a:xfrm>
                <a:custGeom>
                  <a:avLst/>
                  <a:gdLst>
                    <a:gd name="connsiteX0" fmla="*/ 30271 w 55922"/>
                    <a:gd name="connsiteY0" fmla="*/ 35123 h 35123"/>
                    <a:gd name="connsiteX1" fmla="*/ 405 w 55922"/>
                    <a:gd name="connsiteY1" fmla="*/ 17669 h 35123"/>
                    <a:gd name="connsiteX2" fmla="*/ 2976 w 55922"/>
                    <a:gd name="connsiteY2" fmla="*/ 5634 h 35123"/>
                    <a:gd name="connsiteX3" fmla="*/ 16007 w 55922"/>
                    <a:gd name="connsiteY3" fmla="*/ 79 h 35123"/>
                    <a:gd name="connsiteX4" fmla="*/ 43439 w 55922"/>
                    <a:gd name="connsiteY4" fmla="*/ 79 h 35123"/>
                    <a:gd name="connsiteX5" fmla="*/ 54240 w 55922"/>
                    <a:gd name="connsiteY5" fmla="*/ 4536 h 35123"/>
                    <a:gd name="connsiteX6" fmla="*/ 53760 w 55922"/>
                    <a:gd name="connsiteY6" fmla="*/ 19933 h 35123"/>
                    <a:gd name="connsiteX7" fmla="*/ 35312 w 55922"/>
                    <a:gd name="connsiteY7" fmla="*/ 34917 h 35123"/>
                    <a:gd name="connsiteX8" fmla="*/ 30271 w 55922"/>
                    <a:gd name="connsiteY8" fmla="*/ 35123 h 35123"/>
                    <a:gd name="connsiteX9" fmla="*/ 16007 w 55922"/>
                    <a:gd name="connsiteY9" fmla="*/ 1896 h 35123"/>
                    <a:gd name="connsiteX10" fmla="*/ 4382 w 55922"/>
                    <a:gd name="connsiteY10" fmla="*/ 6765 h 35123"/>
                    <a:gd name="connsiteX11" fmla="*/ 2188 w 55922"/>
                    <a:gd name="connsiteY11" fmla="*/ 17327 h 35123"/>
                    <a:gd name="connsiteX12" fmla="*/ 19915 w 55922"/>
                    <a:gd name="connsiteY12" fmla="*/ 32414 h 35123"/>
                    <a:gd name="connsiteX13" fmla="*/ 35106 w 55922"/>
                    <a:gd name="connsiteY13" fmla="*/ 33100 h 35123"/>
                    <a:gd name="connsiteX14" fmla="*/ 35106 w 55922"/>
                    <a:gd name="connsiteY14" fmla="*/ 33100 h 35123"/>
                    <a:gd name="connsiteX15" fmla="*/ 51977 w 55922"/>
                    <a:gd name="connsiteY15" fmla="*/ 19384 h 35123"/>
                    <a:gd name="connsiteX16" fmla="*/ 52594 w 55922"/>
                    <a:gd name="connsiteY16" fmla="*/ 5668 h 35123"/>
                    <a:gd name="connsiteX17" fmla="*/ 43301 w 55922"/>
                    <a:gd name="connsiteY17" fmla="*/ 2033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22" h="35123">
                      <a:moveTo>
                        <a:pt x="30271" y="35123"/>
                      </a:moveTo>
                      <a:cubicBezTo>
                        <a:pt x="21356" y="35123"/>
                        <a:pt x="3525" y="33168"/>
                        <a:pt x="405" y="17669"/>
                      </a:cubicBezTo>
                      <a:cubicBezTo>
                        <a:pt x="-624" y="13476"/>
                        <a:pt x="336" y="9039"/>
                        <a:pt x="2976" y="5634"/>
                      </a:cubicBezTo>
                      <a:cubicBezTo>
                        <a:pt x="6268" y="1923"/>
                        <a:pt x="11034" y="-113"/>
                        <a:pt x="16007" y="79"/>
                      </a:cubicBezTo>
                      <a:lnTo>
                        <a:pt x="43439" y="79"/>
                      </a:lnTo>
                      <a:cubicBezTo>
                        <a:pt x="47553" y="-395"/>
                        <a:pt x="51634" y="1289"/>
                        <a:pt x="54240" y="4536"/>
                      </a:cubicBezTo>
                      <a:cubicBezTo>
                        <a:pt x="57669" y="9508"/>
                        <a:pt x="54994" y="16984"/>
                        <a:pt x="53760" y="19933"/>
                      </a:cubicBezTo>
                      <a:cubicBezTo>
                        <a:pt x="49508" y="30220"/>
                        <a:pt x="43473" y="34883"/>
                        <a:pt x="35312" y="34917"/>
                      </a:cubicBezTo>
                      <a:cubicBezTo>
                        <a:pt x="34900" y="34952"/>
                        <a:pt x="33014" y="35123"/>
                        <a:pt x="30271" y="35123"/>
                      </a:cubicBezTo>
                      <a:close/>
                      <a:moveTo>
                        <a:pt x="16007" y="1896"/>
                      </a:moveTo>
                      <a:cubicBezTo>
                        <a:pt x="11583" y="1704"/>
                        <a:pt x="7331" y="3487"/>
                        <a:pt x="4382" y="6765"/>
                      </a:cubicBezTo>
                      <a:cubicBezTo>
                        <a:pt x="2085" y="9762"/>
                        <a:pt x="1262" y="13657"/>
                        <a:pt x="2188" y="17327"/>
                      </a:cubicBezTo>
                      <a:cubicBezTo>
                        <a:pt x="3799" y="25248"/>
                        <a:pt x="9766" y="30322"/>
                        <a:pt x="19915" y="32414"/>
                      </a:cubicBezTo>
                      <a:cubicBezTo>
                        <a:pt x="24922" y="33381"/>
                        <a:pt x="30031" y="33611"/>
                        <a:pt x="35106" y="33100"/>
                      </a:cubicBezTo>
                      <a:lnTo>
                        <a:pt x="35106" y="33100"/>
                      </a:lnTo>
                      <a:cubicBezTo>
                        <a:pt x="42650" y="33100"/>
                        <a:pt x="47999" y="28711"/>
                        <a:pt x="51977" y="19384"/>
                      </a:cubicBezTo>
                      <a:cubicBezTo>
                        <a:pt x="52869" y="17292"/>
                        <a:pt x="55406" y="10057"/>
                        <a:pt x="52594" y="5668"/>
                      </a:cubicBezTo>
                      <a:cubicBezTo>
                        <a:pt x="50297" y="2962"/>
                        <a:pt x="46799" y="1594"/>
                        <a:pt x="43301" y="20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1" name="Freeform: Shape 6190">
                  <a:extLst>
                    <a:ext uri="{FF2B5EF4-FFF2-40B4-BE49-F238E27FC236}">
                      <a16:creationId xmlns:a16="http://schemas.microsoft.com/office/drawing/2014/main" id="{60BC4A1E-69A6-4C4B-AAA4-8F88EF76D3A0}"/>
                    </a:ext>
                  </a:extLst>
                </p:cNvPr>
                <p:cNvSpPr/>
                <p:nvPr/>
              </p:nvSpPr>
              <p:spPr>
                <a:xfrm>
                  <a:off x="6530797" y="679789"/>
                  <a:ext cx="55877" cy="35123"/>
                </a:xfrm>
                <a:custGeom>
                  <a:avLst/>
                  <a:gdLst>
                    <a:gd name="connsiteX0" fmla="*/ 25580 w 55877"/>
                    <a:gd name="connsiteY0" fmla="*/ 35123 h 35123"/>
                    <a:gd name="connsiteX1" fmla="*/ 20573 w 55877"/>
                    <a:gd name="connsiteY1" fmla="*/ 34917 h 35123"/>
                    <a:gd name="connsiteX2" fmla="*/ 2125 w 55877"/>
                    <a:gd name="connsiteY2" fmla="*/ 19967 h 35123"/>
                    <a:gd name="connsiteX3" fmla="*/ 1645 w 55877"/>
                    <a:gd name="connsiteY3" fmla="*/ 4536 h 35123"/>
                    <a:gd name="connsiteX4" fmla="*/ 12447 w 55877"/>
                    <a:gd name="connsiteY4" fmla="*/ 79 h 35123"/>
                    <a:gd name="connsiteX5" fmla="*/ 39879 w 55877"/>
                    <a:gd name="connsiteY5" fmla="*/ 79 h 35123"/>
                    <a:gd name="connsiteX6" fmla="*/ 52909 w 55877"/>
                    <a:gd name="connsiteY6" fmla="*/ 5634 h 35123"/>
                    <a:gd name="connsiteX7" fmla="*/ 55446 w 55877"/>
                    <a:gd name="connsiteY7" fmla="*/ 17669 h 35123"/>
                    <a:gd name="connsiteX8" fmla="*/ 25580 w 55877"/>
                    <a:gd name="connsiteY8" fmla="*/ 35123 h 35123"/>
                    <a:gd name="connsiteX9" fmla="*/ 12447 w 55877"/>
                    <a:gd name="connsiteY9" fmla="*/ 1896 h 35123"/>
                    <a:gd name="connsiteX10" fmla="*/ 3120 w 55877"/>
                    <a:gd name="connsiteY10" fmla="*/ 5531 h 35123"/>
                    <a:gd name="connsiteX11" fmla="*/ 3771 w 55877"/>
                    <a:gd name="connsiteY11" fmla="*/ 19247 h 35123"/>
                    <a:gd name="connsiteX12" fmla="*/ 20608 w 55877"/>
                    <a:gd name="connsiteY12" fmla="*/ 32963 h 35123"/>
                    <a:gd name="connsiteX13" fmla="*/ 20608 w 55877"/>
                    <a:gd name="connsiteY13" fmla="*/ 32963 h 35123"/>
                    <a:gd name="connsiteX14" fmla="*/ 35798 w 55877"/>
                    <a:gd name="connsiteY14" fmla="*/ 32277 h 35123"/>
                    <a:gd name="connsiteX15" fmla="*/ 53526 w 55877"/>
                    <a:gd name="connsiteY15" fmla="*/ 17189 h 35123"/>
                    <a:gd name="connsiteX16" fmla="*/ 51332 w 55877"/>
                    <a:gd name="connsiteY16" fmla="*/ 6628 h 35123"/>
                    <a:gd name="connsiteX17" fmla="*/ 39707 w 55877"/>
                    <a:gd name="connsiteY17" fmla="*/ 1759 h 3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77" h="35123">
                      <a:moveTo>
                        <a:pt x="25580" y="35123"/>
                      </a:moveTo>
                      <a:cubicBezTo>
                        <a:pt x="22836" y="35123"/>
                        <a:pt x="20916" y="34952"/>
                        <a:pt x="20573" y="34917"/>
                      </a:cubicBezTo>
                      <a:cubicBezTo>
                        <a:pt x="12241" y="34917"/>
                        <a:pt x="6377" y="30151"/>
                        <a:pt x="2125" y="19967"/>
                      </a:cubicBezTo>
                      <a:cubicBezTo>
                        <a:pt x="857" y="16984"/>
                        <a:pt x="-1681" y="9680"/>
                        <a:pt x="1645" y="4536"/>
                      </a:cubicBezTo>
                      <a:cubicBezTo>
                        <a:pt x="4251" y="1289"/>
                        <a:pt x="8332" y="-395"/>
                        <a:pt x="12447" y="79"/>
                      </a:cubicBezTo>
                      <a:lnTo>
                        <a:pt x="39879" y="79"/>
                      </a:lnTo>
                      <a:cubicBezTo>
                        <a:pt x="44851" y="-113"/>
                        <a:pt x="49617" y="1923"/>
                        <a:pt x="52909" y="5634"/>
                      </a:cubicBezTo>
                      <a:cubicBezTo>
                        <a:pt x="55583" y="9039"/>
                        <a:pt x="56509" y="13479"/>
                        <a:pt x="55446" y="17669"/>
                      </a:cubicBezTo>
                      <a:cubicBezTo>
                        <a:pt x="52292" y="33168"/>
                        <a:pt x="34461" y="35123"/>
                        <a:pt x="25580" y="35123"/>
                      </a:cubicBezTo>
                      <a:close/>
                      <a:moveTo>
                        <a:pt x="12447" y="1896"/>
                      </a:moveTo>
                      <a:cubicBezTo>
                        <a:pt x="8915" y="1457"/>
                        <a:pt x="5417" y="2825"/>
                        <a:pt x="3120" y="5531"/>
                      </a:cubicBezTo>
                      <a:cubicBezTo>
                        <a:pt x="239" y="9920"/>
                        <a:pt x="2880" y="17155"/>
                        <a:pt x="3771" y="19247"/>
                      </a:cubicBezTo>
                      <a:cubicBezTo>
                        <a:pt x="7715" y="28711"/>
                        <a:pt x="13098" y="32963"/>
                        <a:pt x="20608" y="32963"/>
                      </a:cubicBezTo>
                      <a:lnTo>
                        <a:pt x="20608" y="32963"/>
                      </a:lnTo>
                      <a:cubicBezTo>
                        <a:pt x="25683" y="33474"/>
                        <a:pt x="30792" y="33244"/>
                        <a:pt x="35798" y="32277"/>
                      </a:cubicBezTo>
                      <a:cubicBezTo>
                        <a:pt x="46085" y="30185"/>
                        <a:pt x="51914" y="25110"/>
                        <a:pt x="53526" y="17189"/>
                      </a:cubicBezTo>
                      <a:cubicBezTo>
                        <a:pt x="54452" y="13517"/>
                        <a:pt x="53629" y="9625"/>
                        <a:pt x="51332" y="6628"/>
                      </a:cubicBezTo>
                      <a:cubicBezTo>
                        <a:pt x="48383" y="3360"/>
                        <a:pt x="44096" y="1574"/>
                        <a:pt x="39707" y="175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2" name="Freeform: Shape 6191">
                  <a:extLst>
                    <a:ext uri="{FF2B5EF4-FFF2-40B4-BE49-F238E27FC236}">
                      <a16:creationId xmlns:a16="http://schemas.microsoft.com/office/drawing/2014/main" id="{7CFBA414-15C9-4FDF-A944-8B0CCF4AC57F}"/>
                    </a:ext>
                  </a:extLst>
                </p:cNvPr>
                <p:cNvSpPr/>
                <p:nvPr/>
              </p:nvSpPr>
              <p:spPr>
                <a:xfrm>
                  <a:off x="6513902" y="688424"/>
                  <a:ext cx="21783" cy="4233"/>
                </a:xfrm>
                <a:custGeom>
                  <a:avLst/>
                  <a:gdLst>
                    <a:gd name="connsiteX0" fmla="*/ 1087 w 21783"/>
                    <a:gd name="connsiteY0" fmla="*/ 4233 h 4233"/>
                    <a:gd name="connsiteX1" fmla="*/ 93 w 21783"/>
                    <a:gd name="connsiteY1" fmla="*/ 3582 h 4233"/>
                    <a:gd name="connsiteX2" fmla="*/ 642 w 21783"/>
                    <a:gd name="connsiteY2" fmla="*/ 2179 h 4233"/>
                    <a:gd name="connsiteX3" fmla="*/ 642 w 21783"/>
                    <a:gd name="connsiteY3" fmla="*/ 2176 h 4233"/>
                    <a:gd name="connsiteX4" fmla="*/ 21216 w 21783"/>
                    <a:gd name="connsiteY4" fmla="*/ 2176 h 4233"/>
                    <a:gd name="connsiteX5" fmla="*/ 21661 w 21783"/>
                    <a:gd name="connsiteY5" fmla="*/ 3609 h 4233"/>
                    <a:gd name="connsiteX6" fmla="*/ 21661 w 21783"/>
                    <a:gd name="connsiteY6" fmla="*/ 3616 h 4233"/>
                    <a:gd name="connsiteX7" fmla="*/ 20187 w 21783"/>
                    <a:gd name="connsiteY7" fmla="*/ 4062 h 4233"/>
                    <a:gd name="connsiteX8" fmla="*/ 1396 w 21783"/>
                    <a:gd name="connsiteY8" fmla="*/ 4062 h 4233"/>
                    <a:gd name="connsiteX9" fmla="*/ 1087 w 21783"/>
                    <a:gd name="connsiteY9" fmla="*/ 4233 h 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3" h="4233">
                      <a:moveTo>
                        <a:pt x="1087" y="4233"/>
                      </a:moveTo>
                      <a:cubicBezTo>
                        <a:pt x="676" y="4223"/>
                        <a:pt x="264" y="3969"/>
                        <a:pt x="93" y="3582"/>
                      </a:cubicBezTo>
                      <a:cubicBezTo>
                        <a:pt x="-147" y="3043"/>
                        <a:pt x="93" y="2416"/>
                        <a:pt x="642" y="2179"/>
                      </a:cubicBezTo>
                      <a:cubicBezTo>
                        <a:pt x="642" y="2179"/>
                        <a:pt x="642" y="2176"/>
                        <a:pt x="642" y="2176"/>
                      </a:cubicBezTo>
                      <a:cubicBezTo>
                        <a:pt x="7191" y="-725"/>
                        <a:pt x="14666" y="-725"/>
                        <a:pt x="21216" y="2176"/>
                      </a:cubicBezTo>
                      <a:cubicBezTo>
                        <a:pt x="21730" y="2447"/>
                        <a:pt x="21936" y="3091"/>
                        <a:pt x="21661" y="3609"/>
                      </a:cubicBezTo>
                      <a:cubicBezTo>
                        <a:pt x="21661" y="3612"/>
                        <a:pt x="21661" y="3612"/>
                        <a:pt x="21661" y="3616"/>
                      </a:cubicBezTo>
                      <a:cubicBezTo>
                        <a:pt x="21387" y="4144"/>
                        <a:pt x="20701" y="4339"/>
                        <a:pt x="20187" y="4062"/>
                      </a:cubicBezTo>
                      <a:cubicBezTo>
                        <a:pt x="11580" y="-499"/>
                        <a:pt x="1499" y="4062"/>
                        <a:pt x="1396" y="4062"/>
                      </a:cubicBezTo>
                      <a:cubicBezTo>
                        <a:pt x="1293" y="4137"/>
                        <a:pt x="1190" y="4192"/>
                        <a:pt x="1087" y="4233"/>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3" name="Freeform: Shape 6192">
                  <a:extLst>
                    <a:ext uri="{FF2B5EF4-FFF2-40B4-BE49-F238E27FC236}">
                      <a16:creationId xmlns:a16="http://schemas.microsoft.com/office/drawing/2014/main" id="{9AEE8A2F-4615-4A61-A062-0DEEEDFFB6EE}"/>
                    </a:ext>
                  </a:extLst>
                </p:cNvPr>
                <p:cNvSpPr/>
                <p:nvPr/>
              </p:nvSpPr>
              <p:spPr>
                <a:xfrm>
                  <a:off x="8549246" y="1970960"/>
                  <a:ext cx="281884" cy="257245"/>
                </a:xfrm>
                <a:custGeom>
                  <a:avLst/>
                  <a:gdLst>
                    <a:gd name="connsiteX0" fmla="*/ 99952 w 281884"/>
                    <a:gd name="connsiteY0" fmla="*/ 257032 h 257245"/>
                    <a:gd name="connsiteX1" fmla="*/ 39019 w 281884"/>
                    <a:gd name="connsiteY1" fmla="*/ 219828 h 257245"/>
                    <a:gd name="connsiteX2" fmla="*/ 2569 w 281884"/>
                    <a:gd name="connsiteY2" fmla="*/ 133246 h 257245"/>
                    <a:gd name="connsiteX3" fmla="*/ 26058 w 281884"/>
                    <a:gd name="connsiteY3" fmla="*/ 44537 h 257245"/>
                    <a:gd name="connsiteX4" fmla="*/ 96935 w 281884"/>
                    <a:gd name="connsiteY4" fmla="*/ 18614 h 257245"/>
                    <a:gd name="connsiteX5" fmla="*/ 171619 w 281884"/>
                    <a:gd name="connsiteY5" fmla="*/ 8636 h 257245"/>
                    <a:gd name="connsiteX6" fmla="*/ 241982 w 281884"/>
                    <a:gd name="connsiteY6" fmla="*/ 34216 h 257245"/>
                    <a:gd name="connsiteX7" fmla="*/ 272500 w 281884"/>
                    <a:gd name="connsiteY7" fmla="*/ 90417 h 257245"/>
                    <a:gd name="connsiteX8" fmla="*/ 268522 w 281884"/>
                    <a:gd name="connsiteY8" fmla="*/ 161706 h 257245"/>
                    <a:gd name="connsiteX9" fmla="*/ 242839 w 281884"/>
                    <a:gd name="connsiteY9" fmla="*/ 220822 h 257245"/>
                    <a:gd name="connsiteX10" fmla="*/ 181871 w 281884"/>
                    <a:gd name="connsiteY10" fmla="*/ 257032 h 257245"/>
                    <a:gd name="connsiteX11" fmla="*/ 99952 w 281884"/>
                    <a:gd name="connsiteY11" fmla="*/ 257032 h 2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884" h="257245">
                      <a:moveTo>
                        <a:pt x="99952" y="257032"/>
                      </a:moveTo>
                      <a:cubicBezTo>
                        <a:pt x="99952" y="257032"/>
                        <a:pt x="40700" y="254049"/>
                        <a:pt x="39019" y="219828"/>
                      </a:cubicBezTo>
                      <a:cubicBezTo>
                        <a:pt x="37339" y="185606"/>
                        <a:pt x="-11593" y="160678"/>
                        <a:pt x="2569" y="133246"/>
                      </a:cubicBezTo>
                      <a:cubicBezTo>
                        <a:pt x="19954" y="99538"/>
                        <a:pt x="4112" y="67169"/>
                        <a:pt x="26058" y="44537"/>
                      </a:cubicBezTo>
                      <a:cubicBezTo>
                        <a:pt x="50061" y="19574"/>
                        <a:pt x="80922" y="33153"/>
                        <a:pt x="96935" y="18614"/>
                      </a:cubicBezTo>
                      <a:cubicBezTo>
                        <a:pt x="112948" y="4075"/>
                        <a:pt x="142541" y="-9332"/>
                        <a:pt x="171619" y="8636"/>
                      </a:cubicBezTo>
                      <a:cubicBezTo>
                        <a:pt x="200696" y="26604"/>
                        <a:pt x="223054" y="16934"/>
                        <a:pt x="241982" y="34216"/>
                      </a:cubicBezTo>
                      <a:cubicBezTo>
                        <a:pt x="263105" y="53316"/>
                        <a:pt x="255080" y="77387"/>
                        <a:pt x="272500" y="90417"/>
                      </a:cubicBezTo>
                      <a:cubicBezTo>
                        <a:pt x="288479" y="102419"/>
                        <a:pt x="281964" y="134994"/>
                        <a:pt x="268522" y="161706"/>
                      </a:cubicBezTo>
                      <a:cubicBezTo>
                        <a:pt x="258818" y="180840"/>
                        <a:pt x="281175" y="198808"/>
                        <a:pt x="242839" y="220822"/>
                      </a:cubicBezTo>
                      <a:cubicBezTo>
                        <a:pt x="226860" y="229978"/>
                        <a:pt x="230323" y="253055"/>
                        <a:pt x="181871" y="257032"/>
                      </a:cubicBezTo>
                      <a:cubicBezTo>
                        <a:pt x="160063" y="258816"/>
                        <a:pt x="112674" y="248597"/>
                        <a:pt x="99952" y="25703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4" name="Freeform: Shape 6193">
                  <a:extLst>
                    <a:ext uri="{FF2B5EF4-FFF2-40B4-BE49-F238E27FC236}">
                      <a16:creationId xmlns:a16="http://schemas.microsoft.com/office/drawing/2014/main" id="{9A93E780-B8B6-4AC8-AB18-95F09B2A863E}"/>
                    </a:ext>
                  </a:extLst>
                </p:cNvPr>
                <p:cNvSpPr/>
                <p:nvPr/>
              </p:nvSpPr>
              <p:spPr>
                <a:xfrm>
                  <a:off x="8536110" y="3472342"/>
                  <a:ext cx="78322" cy="72454"/>
                </a:xfrm>
                <a:custGeom>
                  <a:avLst/>
                  <a:gdLst>
                    <a:gd name="connsiteX0" fmla="*/ 0 w 78322"/>
                    <a:gd name="connsiteY0" fmla="*/ 72455 h 72454"/>
                    <a:gd name="connsiteX1" fmla="*/ 3429 w 78322"/>
                    <a:gd name="connsiteY1" fmla="*/ 40462 h 72454"/>
                    <a:gd name="connsiteX2" fmla="*/ 19374 w 78322"/>
                    <a:gd name="connsiteY2" fmla="*/ 0 h 72454"/>
                    <a:gd name="connsiteX3" fmla="*/ 68409 w 78322"/>
                    <a:gd name="connsiteY3" fmla="*/ 0 h 72454"/>
                    <a:gd name="connsiteX4" fmla="*/ 78078 w 78322"/>
                    <a:gd name="connsiteY4" fmla="*/ 39331 h 72454"/>
                    <a:gd name="connsiteX5" fmla="*/ 78078 w 78322"/>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2" h="72454">
                      <a:moveTo>
                        <a:pt x="0" y="72455"/>
                      </a:moveTo>
                      <a:cubicBezTo>
                        <a:pt x="0" y="72455"/>
                        <a:pt x="0" y="48452"/>
                        <a:pt x="3429" y="40462"/>
                      </a:cubicBezTo>
                      <a:cubicBezTo>
                        <a:pt x="6858" y="32473"/>
                        <a:pt x="19374" y="0"/>
                        <a:pt x="19374" y="0"/>
                      </a:cubicBezTo>
                      <a:lnTo>
                        <a:pt x="68409" y="0"/>
                      </a:lnTo>
                      <a:cubicBezTo>
                        <a:pt x="68409" y="0"/>
                        <a:pt x="77530" y="29627"/>
                        <a:pt x="78078" y="39331"/>
                      </a:cubicBezTo>
                      <a:cubicBezTo>
                        <a:pt x="78627" y="49034"/>
                        <a:pt x="78078" y="72455"/>
                        <a:pt x="78078"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5" name="Freeform: Shape 6194">
                  <a:extLst>
                    <a:ext uri="{FF2B5EF4-FFF2-40B4-BE49-F238E27FC236}">
                      <a16:creationId xmlns:a16="http://schemas.microsoft.com/office/drawing/2014/main" id="{E3AAF016-02CF-463F-99BF-038A622AC8F0}"/>
                    </a:ext>
                  </a:extLst>
                </p:cNvPr>
                <p:cNvSpPr/>
                <p:nvPr/>
              </p:nvSpPr>
              <p:spPr>
                <a:xfrm>
                  <a:off x="8769023" y="3472342"/>
                  <a:ext cx="78371" cy="72454"/>
                </a:xfrm>
                <a:custGeom>
                  <a:avLst/>
                  <a:gdLst>
                    <a:gd name="connsiteX0" fmla="*/ 78372 w 78371"/>
                    <a:gd name="connsiteY0" fmla="*/ 72455 h 72454"/>
                    <a:gd name="connsiteX1" fmla="*/ 74943 w 78371"/>
                    <a:gd name="connsiteY1" fmla="*/ 40462 h 72454"/>
                    <a:gd name="connsiteX2" fmla="*/ 58998 w 78371"/>
                    <a:gd name="connsiteY2" fmla="*/ 0 h 72454"/>
                    <a:gd name="connsiteX3" fmla="*/ 9963 w 78371"/>
                    <a:gd name="connsiteY3" fmla="*/ 0 h 72454"/>
                    <a:gd name="connsiteX4" fmla="*/ 259 w 78371"/>
                    <a:gd name="connsiteY4" fmla="*/ 39331 h 72454"/>
                    <a:gd name="connsiteX5" fmla="*/ 259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78372" y="72455"/>
                      </a:moveTo>
                      <a:cubicBezTo>
                        <a:pt x="78372" y="72455"/>
                        <a:pt x="78372" y="48452"/>
                        <a:pt x="74943" y="40462"/>
                      </a:cubicBezTo>
                      <a:cubicBezTo>
                        <a:pt x="71514" y="32473"/>
                        <a:pt x="58998" y="0"/>
                        <a:pt x="58998" y="0"/>
                      </a:cubicBezTo>
                      <a:lnTo>
                        <a:pt x="9963" y="0"/>
                      </a:lnTo>
                      <a:cubicBezTo>
                        <a:pt x="9963" y="0"/>
                        <a:pt x="842" y="29627"/>
                        <a:pt x="259" y="39331"/>
                      </a:cubicBezTo>
                      <a:cubicBezTo>
                        <a:pt x="-324" y="49034"/>
                        <a:pt x="259" y="72455"/>
                        <a:pt x="259"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6" name="Freeform: Shape 6195">
                  <a:extLst>
                    <a:ext uri="{FF2B5EF4-FFF2-40B4-BE49-F238E27FC236}">
                      <a16:creationId xmlns:a16="http://schemas.microsoft.com/office/drawing/2014/main" id="{6D0D46CB-3213-4264-BBA1-F75E86E55AE5}"/>
                    </a:ext>
                  </a:extLst>
                </p:cNvPr>
                <p:cNvSpPr/>
                <p:nvPr/>
              </p:nvSpPr>
              <p:spPr>
                <a:xfrm>
                  <a:off x="8588265" y="2169727"/>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2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0968" y="81342"/>
                        <a:pt x="54144" y="105311"/>
                      </a:cubicBezTo>
                      <a:lnTo>
                        <a:pt x="0" y="143030"/>
                      </a:lnTo>
                      <a:lnTo>
                        <a:pt x="203820" y="173548"/>
                      </a:lnTo>
                      <a:lnTo>
                        <a:pt x="155197" y="106374"/>
                      </a:lnTo>
                      <a:cubicBezTo>
                        <a:pt x="155197" y="106374"/>
                        <a:pt x="140521" y="34708"/>
                        <a:pt x="148339" y="8202"/>
                      </a:cubicBezTo>
                      <a:cubicBezTo>
                        <a:pt x="156157" y="-18305"/>
                        <a:pt x="62717" y="27918"/>
                        <a:pt x="62717" y="279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7" name="Freeform: Shape 6196">
                  <a:extLst>
                    <a:ext uri="{FF2B5EF4-FFF2-40B4-BE49-F238E27FC236}">
                      <a16:creationId xmlns:a16="http://schemas.microsoft.com/office/drawing/2014/main" id="{23EBF709-E956-4968-9440-282FE80234E3}"/>
                    </a:ext>
                  </a:extLst>
                </p:cNvPr>
                <p:cNvSpPr/>
                <p:nvPr/>
              </p:nvSpPr>
              <p:spPr>
                <a:xfrm>
                  <a:off x="8650605" y="2205018"/>
                  <a:ext cx="83736" cy="37973"/>
                </a:xfrm>
                <a:custGeom>
                  <a:avLst/>
                  <a:gdLst>
                    <a:gd name="connsiteX0" fmla="*/ 0 w 83736"/>
                    <a:gd name="connsiteY0" fmla="*/ 0 h 37973"/>
                    <a:gd name="connsiteX1" fmla="*/ 46463 w 83736"/>
                    <a:gd name="connsiteY1" fmla="*/ 37959 h 37973"/>
                    <a:gd name="connsiteX2" fmla="*/ 83736 w 83736"/>
                    <a:gd name="connsiteY2" fmla="*/ 2777 h 37973"/>
                  </a:gdLst>
                  <a:ahLst/>
                  <a:cxnLst>
                    <a:cxn ang="0">
                      <a:pos x="connsiteX0" y="connsiteY0"/>
                    </a:cxn>
                    <a:cxn ang="0">
                      <a:pos x="connsiteX1" y="connsiteY1"/>
                    </a:cxn>
                    <a:cxn ang="0">
                      <a:pos x="connsiteX2" y="connsiteY2"/>
                    </a:cxn>
                  </a:cxnLst>
                  <a:rect l="l" t="t" r="r" b="b"/>
                  <a:pathLst>
                    <a:path w="83736" h="37973">
                      <a:moveTo>
                        <a:pt x="0" y="0"/>
                      </a:moveTo>
                      <a:cubicBezTo>
                        <a:pt x="0" y="0"/>
                        <a:pt x="16116" y="38816"/>
                        <a:pt x="46463" y="37959"/>
                      </a:cubicBezTo>
                      <a:cubicBezTo>
                        <a:pt x="76810" y="37102"/>
                        <a:pt x="83736" y="2777"/>
                        <a:pt x="83736" y="2777"/>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8" name="Freeform: Shape 6197">
                  <a:extLst>
                    <a:ext uri="{FF2B5EF4-FFF2-40B4-BE49-F238E27FC236}">
                      <a16:creationId xmlns:a16="http://schemas.microsoft.com/office/drawing/2014/main" id="{DD7E8016-C127-4A68-904B-7D156A6469ED}"/>
                    </a:ext>
                  </a:extLst>
                </p:cNvPr>
                <p:cNvSpPr/>
                <p:nvPr/>
              </p:nvSpPr>
              <p:spPr>
                <a:xfrm>
                  <a:off x="8631196" y="2081403"/>
                  <a:ext cx="125089" cy="146560"/>
                </a:xfrm>
                <a:custGeom>
                  <a:avLst/>
                  <a:gdLst>
                    <a:gd name="connsiteX0" fmla="*/ 62477 w 125089"/>
                    <a:gd name="connsiteY0" fmla="*/ 146555 h 146560"/>
                    <a:gd name="connsiteX1" fmla="*/ 0 w 125089"/>
                    <a:gd name="connsiteY1" fmla="*/ 80616 h 146560"/>
                    <a:gd name="connsiteX2" fmla="*/ 0 w 125089"/>
                    <a:gd name="connsiteY2" fmla="*/ 24003 h 146560"/>
                    <a:gd name="connsiteX3" fmla="*/ 20574 w 125089"/>
                    <a:gd name="connsiteY3" fmla="*/ 0 h 146560"/>
                    <a:gd name="connsiteX4" fmla="*/ 104516 w 125089"/>
                    <a:gd name="connsiteY4" fmla="*/ 0 h 146560"/>
                    <a:gd name="connsiteX5" fmla="*/ 125090 w 125089"/>
                    <a:gd name="connsiteY5" fmla="*/ 24003 h 146560"/>
                    <a:gd name="connsiteX6" fmla="*/ 125090 w 125089"/>
                    <a:gd name="connsiteY6" fmla="*/ 77393 h 146560"/>
                    <a:gd name="connsiteX7" fmla="*/ 62477 w 125089"/>
                    <a:gd name="connsiteY7" fmla="*/ 146555 h 1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89" h="146560">
                      <a:moveTo>
                        <a:pt x="62477" y="146555"/>
                      </a:moveTo>
                      <a:cubicBezTo>
                        <a:pt x="40497" y="146178"/>
                        <a:pt x="0" y="116895"/>
                        <a:pt x="0" y="80616"/>
                      </a:cubicBezTo>
                      <a:lnTo>
                        <a:pt x="0" y="24003"/>
                      </a:lnTo>
                      <a:cubicBezTo>
                        <a:pt x="0" y="10733"/>
                        <a:pt x="9224" y="0"/>
                        <a:pt x="20574" y="0"/>
                      </a:cubicBezTo>
                      <a:lnTo>
                        <a:pt x="104516" y="0"/>
                      </a:lnTo>
                      <a:cubicBezTo>
                        <a:pt x="115797" y="0"/>
                        <a:pt x="125090" y="10836"/>
                        <a:pt x="125090" y="24003"/>
                      </a:cubicBezTo>
                      <a:lnTo>
                        <a:pt x="125090" y="77393"/>
                      </a:lnTo>
                      <a:cubicBezTo>
                        <a:pt x="124953" y="115454"/>
                        <a:pt x="87714" y="147001"/>
                        <a:pt x="62477" y="146555"/>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199" name="Freeform: Shape 6198">
                  <a:extLst>
                    <a:ext uri="{FF2B5EF4-FFF2-40B4-BE49-F238E27FC236}">
                      <a16:creationId xmlns:a16="http://schemas.microsoft.com/office/drawing/2014/main" id="{6DFCE72A-837C-4CF0-9352-7C148B701BA6}"/>
                    </a:ext>
                  </a:extLst>
                </p:cNvPr>
                <p:cNvSpPr/>
                <p:nvPr/>
              </p:nvSpPr>
              <p:spPr>
                <a:xfrm>
                  <a:off x="8532297" y="2713573"/>
                  <a:ext cx="192717" cy="778962"/>
                </a:xfrm>
                <a:custGeom>
                  <a:avLst/>
                  <a:gdLst>
                    <a:gd name="connsiteX0" fmla="*/ 9952 w 192717"/>
                    <a:gd name="connsiteY0" fmla="*/ 0 h 778962"/>
                    <a:gd name="connsiteX1" fmla="*/ 5700 w 192717"/>
                    <a:gd name="connsiteY1" fmla="*/ 411480 h 778962"/>
                    <a:gd name="connsiteX2" fmla="*/ 5700 w 192717"/>
                    <a:gd name="connsiteY2" fmla="*/ 768919 h 778962"/>
                    <a:gd name="connsiteX3" fmla="*/ 91184 w 192717"/>
                    <a:gd name="connsiteY3" fmla="*/ 768919 h 778962"/>
                    <a:gd name="connsiteX4" fmla="*/ 139636 w 192717"/>
                    <a:gd name="connsiteY4" fmla="*/ 411480 h 778962"/>
                    <a:gd name="connsiteX5" fmla="*/ 192717 w 192717"/>
                    <a:gd name="connsiteY5" fmla="*/ 11487 h 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62">
                      <a:moveTo>
                        <a:pt x="9952" y="0"/>
                      </a:moveTo>
                      <a:cubicBezTo>
                        <a:pt x="9952" y="0"/>
                        <a:pt x="18524" y="261941"/>
                        <a:pt x="5700" y="411480"/>
                      </a:cubicBezTo>
                      <a:cubicBezTo>
                        <a:pt x="-7125" y="561019"/>
                        <a:pt x="5700" y="768919"/>
                        <a:pt x="5700" y="768919"/>
                      </a:cubicBezTo>
                      <a:cubicBezTo>
                        <a:pt x="5700" y="768919"/>
                        <a:pt x="46848" y="791516"/>
                        <a:pt x="91184" y="768919"/>
                      </a:cubicBezTo>
                      <a:cubicBezTo>
                        <a:pt x="91184" y="768919"/>
                        <a:pt x="139945" y="480163"/>
                        <a:pt x="139636" y="411480"/>
                      </a:cubicBezTo>
                      <a:cubicBezTo>
                        <a:pt x="139293" y="338271"/>
                        <a:pt x="192717" y="11487"/>
                        <a:pt x="192717" y="11487"/>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0" name="Freeform: Shape 6199">
                  <a:extLst>
                    <a:ext uri="{FF2B5EF4-FFF2-40B4-BE49-F238E27FC236}">
                      <a16:creationId xmlns:a16="http://schemas.microsoft.com/office/drawing/2014/main" id="{1CCE5EB1-1988-4850-9EBD-8A67F61054DD}"/>
                    </a:ext>
                  </a:extLst>
                </p:cNvPr>
                <p:cNvSpPr/>
                <p:nvPr/>
              </p:nvSpPr>
              <p:spPr>
                <a:xfrm>
                  <a:off x="8658594" y="2713127"/>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67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831" y="120838"/>
                        <a:pt x="0" y="11864"/>
                        <a:pt x="0" y="11864"/>
                      </a:cubicBezTo>
                      <a:lnTo>
                        <a:pt x="189967" y="0"/>
                      </a:lnTo>
                      <a:cubicBezTo>
                        <a:pt x="189967" y="0"/>
                        <a:pt x="174296" y="262387"/>
                        <a:pt x="187121" y="411823"/>
                      </a:cubicBezTo>
                      <a:cubicBezTo>
                        <a:pt x="199945" y="561259"/>
                        <a:pt x="187018" y="769262"/>
                        <a:pt x="187018" y="769262"/>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1" name="Freeform: Shape 6200">
                  <a:extLst>
                    <a:ext uri="{FF2B5EF4-FFF2-40B4-BE49-F238E27FC236}">
                      <a16:creationId xmlns:a16="http://schemas.microsoft.com/office/drawing/2014/main" id="{283EC475-EB32-40B0-B637-FF8F5128BA96}"/>
                    </a:ext>
                  </a:extLst>
                </p:cNvPr>
                <p:cNvSpPr/>
                <p:nvPr/>
              </p:nvSpPr>
              <p:spPr>
                <a:xfrm>
                  <a:off x="8533563" y="2275038"/>
                  <a:ext cx="321528" cy="497822"/>
                </a:xfrm>
                <a:custGeom>
                  <a:avLst/>
                  <a:gdLst>
                    <a:gd name="connsiteX0" fmla="*/ 312735 w 321528"/>
                    <a:gd name="connsiteY0" fmla="*/ 482118 h 497822"/>
                    <a:gd name="connsiteX1" fmla="*/ 157847 w 321528"/>
                    <a:gd name="connsiteY1" fmla="*/ 497822 h 497822"/>
                    <a:gd name="connsiteX2" fmla="*/ 62761 w 321528"/>
                    <a:gd name="connsiteY2" fmla="*/ 490553 h 497822"/>
                    <a:gd name="connsiteX3" fmla="*/ 9851 w 321528"/>
                    <a:gd name="connsiteY3" fmla="*/ 482118 h 497822"/>
                    <a:gd name="connsiteX4" fmla="*/ 2993 w 321528"/>
                    <a:gd name="connsiteY4" fmla="*/ 402599 h 497822"/>
                    <a:gd name="connsiteX5" fmla="*/ 6422 w 321528"/>
                    <a:gd name="connsiteY5" fmla="*/ 228166 h 497822"/>
                    <a:gd name="connsiteX6" fmla="*/ 6765 w 321528"/>
                    <a:gd name="connsiteY6" fmla="*/ 205912 h 497822"/>
                    <a:gd name="connsiteX7" fmla="*/ 45479 w 321528"/>
                    <a:gd name="connsiteY7" fmla="*/ 12619 h 497822"/>
                    <a:gd name="connsiteX8" fmla="*/ 108744 w 321528"/>
                    <a:gd name="connsiteY8" fmla="*/ 0 h 497822"/>
                    <a:gd name="connsiteX9" fmla="*/ 160179 w 321528"/>
                    <a:gd name="connsiteY9" fmla="*/ 38885 h 497822"/>
                    <a:gd name="connsiteX10" fmla="*/ 209968 w 321528"/>
                    <a:gd name="connsiteY10" fmla="*/ 1166 h 497822"/>
                    <a:gd name="connsiteX11" fmla="*/ 288012 w 321528"/>
                    <a:gd name="connsiteY11" fmla="*/ 16219 h 497822"/>
                    <a:gd name="connsiteX12" fmla="*/ 301899 w 321528"/>
                    <a:gd name="connsiteY12" fmla="*/ 249700 h 497822"/>
                    <a:gd name="connsiteX13" fmla="*/ 312735 w 321528"/>
                    <a:gd name="connsiteY13" fmla="*/ 482118 h 49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28" h="497822">
                      <a:moveTo>
                        <a:pt x="312735" y="482118"/>
                      </a:moveTo>
                      <a:cubicBezTo>
                        <a:pt x="312735" y="482118"/>
                        <a:pt x="231742" y="497822"/>
                        <a:pt x="157847" y="497822"/>
                      </a:cubicBezTo>
                      <a:cubicBezTo>
                        <a:pt x="126026" y="497407"/>
                        <a:pt x="94273" y="494980"/>
                        <a:pt x="62761" y="490553"/>
                      </a:cubicBezTo>
                      <a:cubicBezTo>
                        <a:pt x="31900" y="486438"/>
                        <a:pt x="9851" y="482118"/>
                        <a:pt x="9851" y="482118"/>
                      </a:cubicBezTo>
                      <a:cubicBezTo>
                        <a:pt x="9851" y="482118"/>
                        <a:pt x="-6574" y="483558"/>
                        <a:pt x="2993" y="402599"/>
                      </a:cubicBezTo>
                      <a:cubicBezTo>
                        <a:pt x="10366" y="340877"/>
                        <a:pt x="8034" y="285396"/>
                        <a:pt x="6422" y="228166"/>
                      </a:cubicBezTo>
                      <a:cubicBezTo>
                        <a:pt x="6422" y="221822"/>
                        <a:pt x="6422" y="214450"/>
                        <a:pt x="6765" y="205912"/>
                      </a:cubicBezTo>
                      <a:cubicBezTo>
                        <a:pt x="9920" y="139183"/>
                        <a:pt x="30117" y="19065"/>
                        <a:pt x="45479" y="12619"/>
                      </a:cubicBezTo>
                      <a:cubicBezTo>
                        <a:pt x="45479" y="12619"/>
                        <a:pt x="68350" y="4115"/>
                        <a:pt x="108744" y="0"/>
                      </a:cubicBezTo>
                      <a:cubicBezTo>
                        <a:pt x="108744" y="789"/>
                        <a:pt x="132198" y="35044"/>
                        <a:pt x="160179" y="38885"/>
                      </a:cubicBezTo>
                      <a:cubicBezTo>
                        <a:pt x="177324" y="32027"/>
                        <a:pt x="191040" y="26232"/>
                        <a:pt x="209968" y="1166"/>
                      </a:cubicBezTo>
                      <a:cubicBezTo>
                        <a:pt x="236303" y="4262"/>
                        <a:pt x="262397" y="9293"/>
                        <a:pt x="288012" y="16219"/>
                      </a:cubicBezTo>
                      <a:cubicBezTo>
                        <a:pt x="288012" y="16219"/>
                        <a:pt x="290926" y="28941"/>
                        <a:pt x="301899" y="249700"/>
                      </a:cubicBezTo>
                      <a:cubicBezTo>
                        <a:pt x="306186" y="337071"/>
                        <a:pt x="336018" y="482426"/>
                        <a:pt x="312735" y="48211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2" name="Freeform: Shape 6201">
                  <a:extLst>
                    <a:ext uri="{FF2B5EF4-FFF2-40B4-BE49-F238E27FC236}">
                      <a16:creationId xmlns:a16="http://schemas.microsoft.com/office/drawing/2014/main" id="{A2B67B3B-C54A-4D4F-8F4A-00AF4C834F66}"/>
                    </a:ext>
                  </a:extLst>
                </p:cNvPr>
                <p:cNvSpPr/>
                <p:nvPr/>
              </p:nvSpPr>
              <p:spPr>
                <a:xfrm>
                  <a:off x="8691410" y="2849224"/>
                  <a:ext cx="50951" cy="275726"/>
                </a:xfrm>
                <a:custGeom>
                  <a:avLst/>
                  <a:gdLst>
                    <a:gd name="connsiteX0" fmla="*/ 20266 w 50951"/>
                    <a:gd name="connsiteY0" fmla="*/ 275726 h 275726"/>
                    <a:gd name="connsiteX1" fmla="*/ 0 w 50951"/>
                    <a:gd name="connsiteY1" fmla="*/ 91040 h 275726"/>
                    <a:gd name="connsiteX2" fmla="*/ 39091 w 50951"/>
                    <a:gd name="connsiteY2" fmla="*/ 0 h 275726"/>
                    <a:gd name="connsiteX3" fmla="*/ 20266 w 50951"/>
                    <a:gd name="connsiteY3" fmla="*/ 275726 h 275726"/>
                  </a:gdLst>
                  <a:ahLst/>
                  <a:cxnLst>
                    <a:cxn ang="0">
                      <a:pos x="connsiteX0" y="connsiteY0"/>
                    </a:cxn>
                    <a:cxn ang="0">
                      <a:pos x="connsiteX1" y="connsiteY1"/>
                    </a:cxn>
                    <a:cxn ang="0">
                      <a:pos x="connsiteX2" y="connsiteY2"/>
                    </a:cxn>
                    <a:cxn ang="0">
                      <a:pos x="connsiteX3" y="connsiteY3"/>
                    </a:cxn>
                  </a:cxnLst>
                  <a:rect l="l" t="t" r="r" b="b"/>
                  <a:pathLst>
                    <a:path w="50951" h="275726">
                      <a:moveTo>
                        <a:pt x="20266" y="275726"/>
                      </a:moveTo>
                      <a:cubicBezTo>
                        <a:pt x="20266" y="244865"/>
                        <a:pt x="10973" y="168673"/>
                        <a:pt x="0" y="91040"/>
                      </a:cubicBezTo>
                      <a:cubicBezTo>
                        <a:pt x="11384" y="44646"/>
                        <a:pt x="39091" y="0"/>
                        <a:pt x="39091" y="0"/>
                      </a:cubicBezTo>
                      <a:cubicBezTo>
                        <a:pt x="74169" y="98344"/>
                        <a:pt x="20266" y="275726"/>
                        <a:pt x="20266" y="27572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3" name="Freeform: Shape 6202">
                  <a:extLst>
                    <a:ext uri="{FF2B5EF4-FFF2-40B4-BE49-F238E27FC236}">
                      <a16:creationId xmlns:a16="http://schemas.microsoft.com/office/drawing/2014/main" id="{0BE31F9A-7863-44CD-82DA-E2DD49EE311A}"/>
                    </a:ext>
                  </a:extLst>
                </p:cNvPr>
                <p:cNvSpPr/>
                <p:nvPr/>
              </p:nvSpPr>
              <p:spPr>
                <a:xfrm>
                  <a:off x="8367095" y="2286285"/>
                  <a:ext cx="216438" cy="445049"/>
                </a:xfrm>
                <a:custGeom>
                  <a:avLst/>
                  <a:gdLst>
                    <a:gd name="connsiteX0" fmla="*/ 98344 w 216438"/>
                    <a:gd name="connsiteY0" fmla="*/ 264170 h 445049"/>
                    <a:gd name="connsiteX1" fmla="*/ 113054 w 216438"/>
                    <a:gd name="connsiteY1" fmla="*/ 304221 h 445049"/>
                    <a:gd name="connsiteX2" fmla="*/ 167404 w 216438"/>
                    <a:gd name="connsiteY2" fmla="*/ 414909 h 445049"/>
                    <a:gd name="connsiteX3" fmla="*/ 157117 w 216438"/>
                    <a:gd name="connsiteY3" fmla="*/ 445050 h 445049"/>
                    <a:gd name="connsiteX4" fmla="*/ 39777 w 216438"/>
                    <a:gd name="connsiteY4" fmla="*/ 332819 h 445049"/>
                    <a:gd name="connsiteX5" fmla="*/ 0 w 216438"/>
                    <a:gd name="connsiteY5" fmla="*/ 268114 h 445049"/>
                    <a:gd name="connsiteX6" fmla="*/ 216438 w 216438"/>
                    <a:gd name="connsiteY6" fmla="*/ 0 h 445049"/>
                    <a:gd name="connsiteX7" fmla="*/ 205877 w 216438"/>
                    <a:gd name="connsiteY7" fmla="*/ 170901 h 445049"/>
                    <a:gd name="connsiteX8" fmla="*/ 98344 w 216438"/>
                    <a:gd name="connsiteY8" fmla="*/ 264170 h 44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49">
                      <a:moveTo>
                        <a:pt x="98344" y="264170"/>
                      </a:moveTo>
                      <a:cubicBezTo>
                        <a:pt x="96390" y="265782"/>
                        <a:pt x="103145" y="282447"/>
                        <a:pt x="113054" y="304221"/>
                      </a:cubicBezTo>
                      <a:cubicBezTo>
                        <a:pt x="133628" y="348798"/>
                        <a:pt x="167404" y="414909"/>
                        <a:pt x="167404" y="414909"/>
                      </a:cubicBezTo>
                      <a:cubicBezTo>
                        <a:pt x="164798" y="425217"/>
                        <a:pt x="161369" y="435298"/>
                        <a:pt x="157117" y="445050"/>
                      </a:cubicBezTo>
                      <a:cubicBezTo>
                        <a:pt x="100058" y="400199"/>
                        <a:pt x="63265" y="362068"/>
                        <a:pt x="39777" y="332819"/>
                      </a:cubicBezTo>
                      <a:cubicBezTo>
                        <a:pt x="6790" y="291671"/>
                        <a:pt x="0" y="268114"/>
                        <a:pt x="0" y="268114"/>
                      </a:cubicBezTo>
                      <a:cubicBezTo>
                        <a:pt x="126873" y="9533"/>
                        <a:pt x="216438" y="0"/>
                        <a:pt x="216438" y="0"/>
                      </a:cubicBezTo>
                      <a:lnTo>
                        <a:pt x="205877" y="170901"/>
                      </a:lnTo>
                      <a:cubicBezTo>
                        <a:pt x="205877" y="170901"/>
                        <a:pt x="104036" y="259267"/>
                        <a:pt x="98344" y="264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4" name="Freeform: Shape 6203">
                  <a:extLst>
                    <a:ext uri="{FF2B5EF4-FFF2-40B4-BE49-F238E27FC236}">
                      <a16:creationId xmlns:a16="http://schemas.microsoft.com/office/drawing/2014/main" id="{7681CD26-CA51-48BE-8ABC-E0EDD6E84D29}"/>
                    </a:ext>
                  </a:extLst>
                </p:cNvPr>
                <p:cNvSpPr/>
                <p:nvPr/>
              </p:nvSpPr>
              <p:spPr>
                <a:xfrm>
                  <a:off x="8522888" y="2687040"/>
                  <a:ext cx="59096" cy="46841"/>
                </a:xfrm>
                <a:custGeom>
                  <a:avLst/>
                  <a:gdLst>
                    <a:gd name="connsiteX0" fmla="*/ 4684 w 59096"/>
                    <a:gd name="connsiteY0" fmla="*/ 17412 h 46841"/>
                    <a:gd name="connsiteX1" fmla="*/ 47993 w 59096"/>
                    <a:gd name="connsiteY1" fmla="*/ 4861 h 46841"/>
                    <a:gd name="connsiteX2" fmla="*/ 53136 w 59096"/>
                    <a:gd name="connsiteY2" fmla="*/ 44192 h 46841"/>
                    <a:gd name="connsiteX3" fmla="*/ 20629 w 59096"/>
                    <a:gd name="connsiteY3" fmla="*/ 37917 h 46841"/>
                    <a:gd name="connsiteX4" fmla="*/ 1118 w 59096"/>
                    <a:gd name="connsiteY4" fmla="*/ 44261 h 46841"/>
                    <a:gd name="connsiteX5" fmla="*/ 4684 w 59096"/>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6" h="46841">
                      <a:moveTo>
                        <a:pt x="4684" y="17412"/>
                      </a:moveTo>
                      <a:cubicBezTo>
                        <a:pt x="4684" y="17412"/>
                        <a:pt x="35545" y="-11118"/>
                        <a:pt x="47993" y="4861"/>
                      </a:cubicBezTo>
                      <a:cubicBezTo>
                        <a:pt x="60440" y="20841"/>
                        <a:pt x="62806" y="46009"/>
                        <a:pt x="53136" y="44192"/>
                      </a:cubicBezTo>
                      <a:cubicBezTo>
                        <a:pt x="43466" y="42375"/>
                        <a:pt x="23475" y="33356"/>
                        <a:pt x="20629" y="37917"/>
                      </a:cubicBezTo>
                      <a:cubicBezTo>
                        <a:pt x="17783" y="42478"/>
                        <a:pt x="4993" y="51187"/>
                        <a:pt x="1118" y="44261"/>
                      </a:cubicBezTo>
                      <a:cubicBezTo>
                        <a:pt x="-2757" y="37334"/>
                        <a:pt x="4684" y="17412"/>
                        <a:pt x="4684"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5" name="Freeform: Shape 6204">
                  <a:extLst>
                    <a:ext uri="{FF2B5EF4-FFF2-40B4-BE49-F238E27FC236}">
                      <a16:creationId xmlns:a16="http://schemas.microsoft.com/office/drawing/2014/main" id="{EEA29A03-AED5-471C-934D-6A76779752B7}"/>
                    </a:ext>
                  </a:extLst>
                </p:cNvPr>
                <p:cNvSpPr/>
                <p:nvPr/>
              </p:nvSpPr>
              <p:spPr>
                <a:xfrm>
                  <a:off x="8406700" y="2590506"/>
                  <a:ext cx="127627" cy="140829"/>
                </a:xfrm>
                <a:custGeom>
                  <a:avLst/>
                  <a:gdLst>
                    <a:gd name="connsiteX0" fmla="*/ 127627 w 127627"/>
                    <a:gd name="connsiteY0" fmla="*/ 110688 h 140829"/>
                    <a:gd name="connsiteX1" fmla="*/ 117340 w 127627"/>
                    <a:gd name="connsiteY1" fmla="*/ 140829 h 140829"/>
                    <a:gd name="connsiteX2" fmla="*/ 0 w 127627"/>
                    <a:gd name="connsiteY2" fmla="*/ 28598 h 140829"/>
                    <a:gd name="connsiteX3" fmla="*/ 73278 w 127627"/>
                    <a:gd name="connsiteY3" fmla="*/ 0 h 140829"/>
                    <a:gd name="connsiteX4" fmla="*/ 127627 w 127627"/>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829">
                      <a:moveTo>
                        <a:pt x="127627" y="110688"/>
                      </a:moveTo>
                      <a:cubicBezTo>
                        <a:pt x="125021" y="120996"/>
                        <a:pt x="121592" y="131077"/>
                        <a:pt x="117340" y="140829"/>
                      </a:cubicBezTo>
                      <a:cubicBezTo>
                        <a:pt x="60282" y="95978"/>
                        <a:pt x="23489" y="57847"/>
                        <a:pt x="0" y="28598"/>
                      </a:cubicBezTo>
                      <a:cubicBezTo>
                        <a:pt x="17694" y="27295"/>
                        <a:pt x="43548" y="20951"/>
                        <a:pt x="73278" y="0"/>
                      </a:cubicBezTo>
                      <a:cubicBezTo>
                        <a:pt x="93714" y="44680"/>
                        <a:pt x="127627" y="110688"/>
                        <a:pt x="127627"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6" name="Freeform: Shape 6205">
                  <a:extLst>
                    <a:ext uri="{FF2B5EF4-FFF2-40B4-BE49-F238E27FC236}">
                      <a16:creationId xmlns:a16="http://schemas.microsoft.com/office/drawing/2014/main" id="{BF239640-DF6E-460C-80F1-2100C60B79EA}"/>
                    </a:ext>
                  </a:extLst>
                </p:cNvPr>
                <p:cNvSpPr/>
                <p:nvPr/>
              </p:nvSpPr>
              <p:spPr>
                <a:xfrm>
                  <a:off x="8812762" y="2288823"/>
                  <a:ext cx="212220" cy="442512"/>
                </a:xfrm>
                <a:custGeom>
                  <a:avLst/>
                  <a:gdLst>
                    <a:gd name="connsiteX0" fmla="*/ 212221 w 212220"/>
                    <a:gd name="connsiteY0" fmla="*/ 265576 h 442512"/>
                    <a:gd name="connsiteX1" fmla="*/ 172444 w 212220"/>
                    <a:gd name="connsiteY1" fmla="*/ 330281 h 442512"/>
                    <a:gd name="connsiteX2" fmla="*/ 55104 w 212220"/>
                    <a:gd name="connsiteY2" fmla="*/ 442512 h 442512"/>
                    <a:gd name="connsiteX3" fmla="*/ 44817 w 212220"/>
                    <a:gd name="connsiteY3" fmla="*/ 412372 h 442512"/>
                    <a:gd name="connsiteX4" fmla="*/ 99132 w 212220"/>
                    <a:gd name="connsiteY4" fmla="*/ 301683 h 442512"/>
                    <a:gd name="connsiteX5" fmla="*/ 113877 w 212220"/>
                    <a:gd name="connsiteY5" fmla="*/ 261633 h 442512"/>
                    <a:gd name="connsiteX6" fmla="*/ 19511 w 212220"/>
                    <a:gd name="connsiteY6" fmla="*/ 179817 h 442512"/>
                    <a:gd name="connsiteX7" fmla="*/ 6344 w 212220"/>
                    <a:gd name="connsiteY7" fmla="*/ 168364 h 442512"/>
                    <a:gd name="connsiteX8" fmla="*/ 0 w 212220"/>
                    <a:gd name="connsiteY8" fmla="*/ 0 h 442512"/>
                    <a:gd name="connsiteX9" fmla="*/ 212221 w 212220"/>
                    <a:gd name="connsiteY9" fmla="*/ 265576 h 4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512">
                      <a:moveTo>
                        <a:pt x="212221" y="265576"/>
                      </a:moveTo>
                      <a:cubicBezTo>
                        <a:pt x="212221" y="265576"/>
                        <a:pt x="205363" y="289168"/>
                        <a:pt x="172444" y="330281"/>
                      </a:cubicBezTo>
                      <a:cubicBezTo>
                        <a:pt x="148956" y="359531"/>
                        <a:pt x="112162" y="397661"/>
                        <a:pt x="55104" y="442512"/>
                      </a:cubicBezTo>
                      <a:cubicBezTo>
                        <a:pt x="50852" y="432760"/>
                        <a:pt x="47423" y="422679"/>
                        <a:pt x="44817" y="412372"/>
                      </a:cubicBezTo>
                      <a:cubicBezTo>
                        <a:pt x="44817" y="412372"/>
                        <a:pt x="78730" y="346363"/>
                        <a:pt x="99132" y="301683"/>
                      </a:cubicBezTo>
                      <a:cubicBezTo>
                        <a:pt x="109076" y="279909"/>
                        <a:pt x="115797" y="263244"/>
                        <a:pt x="113877" y="261633"/>
                      </a:cubicBezTo>
                      <a:cubicBezTo>
                        <a:pt x="109317" y="257827"/>
                        <a:pt x="47217" y="203854"/>
                        <a:pt x="19511" y="179817"/>
                      </a:cubicBezTo>
                      <a:lnTo>
                        <a:pt x="6344" y="168364"/>
                      </a:lnTo>
                      <a:lnTo>
                        <a:pt x="0" y="0"/>
                      </a:lnTo>
                      <a:cubicBezTo>
                        <a:pt x="0" y="0"/>
                        <a:pt x="85176" y="6995"/>
                        <a:pt x="212221" y="26557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7" name="Freeform: Shape 6206">
                  <a:extLst>
                    <a:ext uri="{FF2B5EF4-FFF2-40B4-BE49-F238E27FC236}">
                      <a16:creationId xmlns:a16="http://schemas.microsoft.com/office/drawing/2014/main" id="{49A619CC-7A78-41EC-BC5D-305FC984EC16}"/>
                    </a:ext>
                  </a:extLst>
                </p:cNvPr>
                <p:cNvSpPr/>
                <p:nvPr/>
              </p:nvSpPr>
              <p:spPr>
                <a:xfrm>
                  <a:off x="8809884" y="2687040"/>
                  <a:ext cx="59103" cy="46841"/>
                </a:xfrm>
                <a:custGeom>
                  <a:avLst/>
                  <a:gdLst>
                    <a:gd name="connsiteX0" fmla="*/ 54449 w 59103"/>
                    <a:gd name="connsiteY0" fmla="*/ 17412 h 46841"/>
                    <a:gd name="connsiteX1" fmla="*/ 11107 w 59103"/>
                    <a:gd name="connsiteY1" fmla="*/ 4861 h 46841"/>
                    <a:gd name="connsiteX2" fmla="*/ 5998 w 59103"/>
                    <a:gd name="connsiteY2" fmla="*/ 44192 h 46841"/>
                    <a:gd name="connsiteX3" fmla="*/ 38471 w 59103"/>
                    <a:gd name="connsiteY3" fmla="*/ 37917 h 46841"/>
                    <a:gd name="connsiteX4" fmla="*/ 57981 w 59103"/>
                    <a:gd name="connsiteY4" fmla="*/ 44261 h 46841"/>
                    <a:gd name="connsiteX5" fmla="*/ 54449 w 59103"/>
                    <a:gd name="connsiteY5" fmla="*/ 17412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3" h="46841">
                      <a:moveTo>
                        <a:pt x="54449" y="17412"/>
                      </a:moveTo>
                      <a:cubicBezTo>
                        <a:pt x="54449" y="17412"/>
                        <a:pt x="23588" y="-11118"/>
                        <a:pt x="11107" y="4861"/>
                      </a:cubicBezTo>
                      <a:cubicBezTo>
                        <a:pt x="-1374" y="20841"/>
                        <a:pt x="-3706" y="46009"/>
                        <a:pt x="5998" y="44192"/>
                      </a:cubicBezTo>
                      <a:cubicBezTo>
                        <a:pt x="15702" y="42375"/>
                        <a:pt x="35624" y="33356"/>
                        <a:pt x="38471" y="37917"/>
                      </a:cubicBezTo>
                      <a:cubicBezTo>
                        <a:pt x="41317" y="42478"/>
                        <a:pt x="54107" y="51187"/>
                        <a:pt x="57981" y="44261"/>
                      </a:cubicBezTo>
                      <a:cubicBezTo>
                        <a:pt x="61856" y="37334"/>
                        <a:pt x="54449" y="17412"/>
                        <a:pt x="54449" y="17412"/>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8" name="Freeform: Shape 6207">
                  <a:extLst>
                    <a:ext uri="{FF2B5EF4-FFF2-40B4-BE49-F238E27FC236}">
                      <a16:creationId xmlns:a16="http://schemas.microsoft.com/office/drawing/2014/main" id="{81DE4F77-6126-4249-8897-E12CB4D65941}"/>
                    </a:ext>
                  </a:extLst>
                </p:cNvPr>
                <p:cNvSpPr/>
                <p:nvPr/>
              </p:nvSpPr>
              <p:spPr>
                <a:xfrm>
                  <a:off x="8857579" y="2590506"/>
                  <a:ext cx="127592" cy="140829"/>
                </a:xfrm>
                <a:custGeom>
                  <a:avLst/>
                  <a:gdLst>
                    <a:gd name="connsiteX0" fmla="*/ 0 w 127592"/>
                    <a:gd name="connsiteY0" fmla="*/ 110688 h 140829"/>
                    <a:gd name="connsiteX1" fmla="*/ 10287 w 127592"/>
                    <a:gd name="connsiteY1" fmla="*/ 140829 h 140829"/>
                    <a:gd name="connsiteX2" fmla="*/ 127593 w 127592"/>
                    <a:gd name="connsiteY2" fmla="*/ 28598 h 140829"/>
                    <a:gd name="connsiteX3" fmla="*/ 54315 w 127592"/>
                    <a:gd name="connsiteY3" fmla="*/ 0 h 140829"/>
                    <a:gd name="connsiteX4" fmla="*/ 0 w 127592"/>
                    <a:gd name="connsiteY4" fmla="*/ 110688 h 14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829">
                      <a:moveTo>
                        <a:pt x="0" y="110688"/>
                      </a:moveTo>
                      <a:cubicBezTo>
                        <a:pt x="2606" y="120996"/>
                        <a:pt x="6035" y="131077"/>
                        <a:pt x="10287" y="140829"/>
                      </a:cubicBezTo>
                      <a:cubicBezTo>
                        <a:pt x="67346" y="95978"/>
                        <a:pt x="104139" y="57847"/>
                        <a:pt x="127593" y="28598"/>
                      </a:cubicBezTo>
                      <a:cubicBezTo>
                        <a:pt x="109900" y="27295"/>
                        <a:pt x="84079" y="20951"/>
                        <a:pt x="54315" y="0"/>
                      </a:cubicBezTo>
                      <a:cubicBezTo>
                        <a:pt x="33913" y="44680"/>
                        <a:pt x="0" y="110688"/>
                        <a:pt x="0" y="11068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09" name="Freeform: Shape 6208">
                  <a:extLst>
                    <a:ext uri="{FF2B5EF4-FFF2-40B4-BE49-F238E27FC236}">
                      <a16:creationId xmlns:a16="http://schemas.microsoft.com/office/drawing/2014/main" id="{4F623729-363D-4C5F-816A-4AE3F847B9CB}"/>
                    </a:ext>
                  </a:extLst>
                </p:cNvPr>
                <p:cNvSpPr/>
                <p:nvPr/>
              </p:nvSpPr>
              <p:spPr>
                <a:xfrm>
                  <a:off x="8630922" y="2056542"/>
                  <a:ext cx="140691" cy="71837"/>
                </a:xfrm>
                <a:custGeom>
                  <a:avLst/>
                  <a:gdLst>
                    <a:gd name="connsiteX0" fmla="*/ 274 w 140691"/>
                    <a:gd name="connsiteY0" fmla="*/ 71838 h 71837"/>
                    <a:gd name="connsiteX1" fmla="*/ 65425 w 140691"/>
                    <a:gd name="connsiteY1" fmla="*/ 32507 h 71837"/>
                    <a:gd name="connsiteX2" fmla="*/ 125090 w 140691"/>
                    <a:gd name="connsiteY2" fmla="*/ 62854 h 71837"/>
                    <a:gd name="connsiteX3" fmla="*/ 140692 w 140691"/>
                    <a:gd name="connsiteY3" fmla="*/ 17522 h 71837"/>
                    <a:gd name="connsiteX4" fmla="*/ 81679 w 140691"/>
                    <a:gd name="connsiteY4" fmla="*/ 0 h 71837"/>
                    <a:gd name="connsiteX5" fmla="*/ 5144 w 140691"/>
                    <a:gd name="connsiteY5" fmla="*/ 20094 h 71837"/>
                    <a:gd name="connsiteX6" fmla="*/ 0 w 140691"/>
                    <a:gd name="connsiteY6" fmla="*/ 32061 h 7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91" h="71837">
                      <a:moveTo>
                        <a:pt x="274" y="71838"/>
                      </a:moveTo>
                      <a:cubicBezTo>
                        <a:pt x="274" y="71838"/>
                        <a:pt x="15533" y="25237"/>
                        <a:pt x="65425" y="32507"/>
                      </a:cubicBezTo>
                      <a:cubicBezTo>
                        <a:pt x="115317" y="39776"/>
                        <a:pt x="119775" y="50441"/>
                        <a:pt x="125090" y="62854"/>
                      </a:cubicBezTo>
                      <a:cubicBezTo>
                        <a:pt x="130405" y="75267"/>
                        <a:pt x="140692" y="17522"/>
                        <a:pt x="140692" y="17522"/>
                      </a:cubicBezTo>
                      <a:lnTo>
                        <a:pt x="81679" y="0"/>
                      </a:lnTo>
                      <a:cubicBezTo>
                        <a:pt x="81679" y="0"/>
                        <a:pt x="10253" y="8127"/>
                        <a:pt x="5144" y="20094"/>
                      </a:cubicBezTo>
                      <a:lnTo>
                        <a:pt x="0" y="32061"/>
                      </a:ln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0" name="Freeform: Shape 6209">
                  <a:extLst>
                    <a:ext uri="{FF2B5EF4-FFF2-40B4-BE49-F238E27FC236}">
                      <a16:creationId xmlns:a16="http://schemas.microsoft.com/office/drawing/2014/main" id="{85C67C0C-79CA-49CA-9A91-A18976024DAD}"/>
                    </a:ext>
                  </a:extLst>
                </p:cNvPr>
                <p:cNvSpPr/>
                <p:nvPr/>
              </p:nvSpPr>
              <p:spPr>
                <a:xfrm>
                  <a:off x="5153265" y="2067687"/>
                  <a:ext cx="80360" cy="74306"/>
                </a:xfrm>
                <a:custGeom>
                  <a:avLst/>
                  <a:gdLst>
                    <a:gd name="connsiteX0" fmla="*/ 0 w 80360"/>
                    <a:gd name="connsiteY0" fmla="*/ 74135 h 74306"/>
                    <a:gd name="connsiteX1" fmla="*/ 3429 w 80360"/>
                    <a:gd name="connsiteY1" fmla="*/ 41354 h 74306"/>
                    <a:gd name="connsiteX2" fmla="*/ 19888 w 80360"/>
                    <a:gd name="connsiteY2" fmla="*/ 0 h 74306"/>
                    <a:gd name="connsiteX3" fmla="*/ 70192 w 80360"/>
                    <a:gd name="connsiteY3" fmla="*/ 0 h 74306"/>
                    <a:gd name="connsiteX4" fmla="*/ 80101 w 80360"/>
                    <a:gd name="connsiteY4" fmla="*/ 40325 h 74306"/>
                    <a:gd name="connsiteX5" fmla="*/ 80101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0" y="74135"/>
                      </a:moveTo>
                      <a:cubicBezTo>
                        <a:pt x="0" y="74135"/>
                        <a:pt x="0" y="49515"/>
                        <a:pt x="3429" y="41354"/>
                      </a:cubicBezTo>
                      <a:cubicBezTo>
                        <a:pt x="6858" y="33193"/>
                        <a:pt x="19888" y="0"/>
                        <a:pt x="19888" y="0"/>
                      </a:cubicBezTo>
                      <a:lnTo>
                        <a:pt x="70192" y="0"/>
                      </a:lnTo>
                      <a:cubicBezTo>
                        <a:pt x="70192" y="0"/>
                        <a:pt x="79519" y="30415"/>
                        <a:pt x="80101" y="40325"/>
                      </a:cubicBezTo>
                      <a:cubicBezTo>
                        <a:pt x="80684" y="50235"/>
                        <a:pt x="80101" y="74306"/>
                        <a:pt x="80101"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1" name="Freeform: Shape 6210">
                  <a:extLst>
                    <a:ext uri="{FF2B5EF4-FFF2-40B4-BE49-F238E27FC236}">
                      <a16:creationId xmlns:a16="http://schemas.microsoft.com/office/drawing/2014/main" id="{7087FA68-515E-4ACD-99A8-85DDD10BA909}"/>
                    </a:ext>
                  </a:extLst>
                </p:cNvPr>
                <p:cNvSpPr/>
                <p:nvPr/>
              </p:nvSpPr>
              <p:spPr>
                <a:xfrm>
                  <a:off x="5392178" y="2067687"/>
                  <a:ext cx="80360" cy="74306"/>
                </a:xfrm>
                <a:custGeom>
                  <a:avLst/>
                  <a:gdLst>
                    <a:gd name="connsiteX0" fmla="*/ 80360 w 80360"/>
                    <a:gd name="connsiteY0" fmla="*/ 74135 h 74306"/>
                    <a:gd name="connsiteX1" fmla="*/ 76931 w 80360"/>
                    <a:gd name="connsiteY1" fmla="*/ 41354 h 74306"/>
                    <a:gd name="connsiteX2" fmla="*/ 60507 w 80360"/>
                    <a:gd name="connsiteY2" fmla="*/ 0 h 74306"/>
                    <a:gd name="connsiteX3" fmla="*/ 10203 w 80360"/>
                    <a:gd name="connsiteY3" fmla="*/ 0 h 74306"/>
                    <a:gd name="connsiteX4" fmla="*/ 259 w 80360"/>
                    <a:gd name="connsiteY4" fmla="*/ 40325 h 74306"/>
                    <a:gd name="connsiteX5" fmla="*/ 259 w 80360"/>
                    <a:gd name="connsiteY5" fmla="*/ 74306 h 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60" h="74306">
                      <a:moveTo>
                        <a:pt x="80360" y="74135"/>
                      </a:moveTo>
                      <a:cubicBezTo>
                        <a:pt x="80360" y="74135"/>
                        <a:pt x="80360" y="49515"/>
                        <a:pt x="76931" y="41354"/>
                      </a:cubicBezTo>
                      <a:cubicBezTo>
                        <a:pt x="73502" y="33193"/>
                        <a:pt x="60507" y="0"/>
                        <a:pt x="60507" y="0"/>
                      </a:cubicBezTo>
                      <a:lnTo>
                        <a:pt x="10203" y="0"/>
                      </a:lnTo>
                      <a:cubicBezTo>
                        <a:pt x="10203" y="0"/>
                        <a:pt x="842" y="30415"/>
                        <a:pt x="259" y="40325"/>
                      </a:cubicBezTo>
                      <a:cubicBezTo>
                        <a:pt x="-324" y="50235"/>
                        <a:pt x="259" y="74306"/>
                        <a:pt x="259" y="7430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2" name="Freeform: Shape 6211">
                  <a:extLst>
                    <a:ext uri="{FF2B5EF4-FFF2-40B4-BE49-F238E27FC236}">
                      <a16:creationId xmlns:a16="http://schemas.microsoft.com/office/drawing/2014/main" id="{74BA7D96-50E2-4108-B9C5-B145A0645AC5}"/>
                    </a:ext>
                  </a:extLst>
                </p:cNvPr>
                <p:cNvSpPr/>
                <p:nvPr/>
              </p:nvSpPr>
              <p:spPr>
                <a:xfrm>
                  <a:off x="5206791" y="731487"/>
                  <a:ext cx="209169" cy="177985"/>
                </a:xfrm>
                <a:custGeom>
                  <a:avLst/>
                  <a:gdLst>
                    <a:gd name="connsiteX0" fmla="*/ 64294 w 209169"/>
                    <a:gd name="connsiteY0" fmla="*/ 28584 h 177985"/>
                    <a:gd name="connsiteX1" fmla="*/ 55516 w 209169"/>
                    <a:gd name="connsiteY1" fmla="*/ 107966 h 177985"/>
                    <a:gd name="connsiteX2" fmla="*/ 0 w 209169"/>
                    <a:gd name="connsiteY2" fmla="*/ 146713 h 177985"/>
                    <a:gd name="connsiteX3" fmla="*/ 209169 w 209169"/>
                    <a:gd name="connsiteY3" fmla="*/ 177986 h 177985"/>
                    <a:gd name="connsiteX4" fmla="*/ 159174 w 209169"/>
                    <a:gd name="connsiteY4" fmla="*/ 109097 h 177985"/>
                    <a:gd name="connsiteX5" fmla="*/ 152008 w 209169"/>
                    <a:gd name="connsiteY5" fmla="*/ 8422 h 177985"/>
                    <a:gd name="connsiteX6" fmla="*/ 64294 w 209169"/>
                    <a:gd name="connsiteY6" fmla="*/ 28584 h 17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69" h="177985">
                      <a:moveTo>
                        <a:pt x="64294" y="28584"/>
                      </a:moveTo>
                      <a:cubicBezTo>
                        <a:pt x="64294" y="28584"/>
                        <a:pt x="62545" y="83448"/>
                        <a:pt x="55516" y="107966"/>
                      </a:cubicBezTo>
                      <a:lnTo>
                        <a:pt x="0" y="146713"/>
                      </a:lnTo>
                      <a:lnTo>
                        <a:pt x="209169" y="177986"/>
                      </a:lnTo>
                      <a:lnTo>
                        <a:pt x="159174" y="109097"/>
                      </a:lnTo>
                      <a:cubicBezTo>
                        <a:pt x="159174" y="109097"/>
                        <a:pt x="144121" y="35614"/>
                        <a:pt x="152008" y="8422"/>
                      </a:cubicBezTo>
                      <a:cubicBezTo>
                        <a:pt x="159894" y="-18770"/>
                        <a:pt x="64294" y="28584"/>
                        <a:pt x="64294" y="2858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3" name="Freeform: Shape 6212">
                  <a:extLst>
                    <a:ext uri="{FF2B5EF4-FFF2-40B4-BE49-F238E27FC236}">
                      <a16:creationId xmlns:a16="http://schemas.microsoft.com/office/drawing/2014/main" id="{0419AB9A-07BA-4348-96CC-A5902766837F}"/>
                    </a:ext>
                  </a:extLst>
                </p:cNvPr>
                <p:cNvSpPr/>
                <p:nvPr/>
              </p:nvSpPr>
              <p:spPr>
                <a:xfrm>
                  <a:off x="5270776" y="767650"/>
                  <a:ext cx="85896" cy="38932"/>
                </a:xfrm>
                <a:custGeom>
                  <a:avLst/>
                  <a:gdLst>
                    <a:gd name="connsiteX0" fmla="*/ 0 w 85896"/>
                    <a:gd name="connsiteY0" fmla="*/ 0 h 38932"/>
                    <a:gd name="connsiteX1" fmla="*/ 47697 w 85896"/>
                    <a:gd name="connsiteY1" fmla="*/ 38919 h 38932"/>
                    <a:gd name="connsiteX2" fmla="*/ 85896 w 85896"/>
                    <a:gd name="connsiteY2" fmla="*/ 2812 h 38932"/>
                  </a:gdLst>
                  <a:ahLst/>
                  <a:cxnLst>
                    <a:cxn ang="0">
                      <a:pos x="connsiteX0" y="connsiteY0"/>
                    </a:cxn>
                    <a:cxn ang="0">
                      <a:pos x="connsiteX1" y="connsiteY1"/>
                    </a:cxn>
                    <a:cxn ang="0">
                      <a:pos x="connsiteX2" y="connsiteY2"/>
                    </a:cxn>
                  </a:cxnLst>
                  <a:rect l="l" t="t" r="r" b="b"/>
                  <a:pathLst>
                    <a:path w="85896" h="38932">
                      <a:moveTo>
                        <a:pt x="0" y="0"/>
                      </a:moveTo>
                      <a:cubicBezTo>
                        <a:pt x="0" y="0"/>
                        <a:pt x="16528" y="39776"/>
                        <a:pt x="47697" y="38919"/>
                      </a:cubicBezTo>
                      <a:cubicBezTo>
                        <a:pt x="78867" y="38062"/>
                        <a:pt x="85896" y="2812"/>
                        <a:pt x="85896" y="28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4" name="Freeform: Shape 6213">
                  <a:extLst>
                    <a:ext uri="{FF2B5EF4-FFF2-40B4-BE49-F238E27FC236}">
                      <a16:creationId xmlns:a16="http://schemas.microsoft.com/office/drawing/2014/main" id="{E69ED810-7CD9-430D-8FF6-AB7FAD94A631}"/>
                    </a:ext>
                  </a:extLst>
                </p:cNvPr>
                <p:cNvSpPr/>
                <p:nvPr/>
              </p:nvSpPr>
              <p:spPr>
                <a:xfrm>
                  <a:off x="5231196" y="577066"/>
                  <a:ext cx="165591" cy="158351"/>
                </a:xfrm>
                <a:custGeom>
                  <a:avLst/>
                  <a:gdLst>
                    <a:gd name="connsiteX0" fmla="*/ 20995 w 165591"/>
                    <a:gd name="connsiteY0" fmla="*/ 158351 h 158351"/>
                    <a:gd name="connsiteX1" fmla="*/ 3850 w 165591"/>
                    <a:gd name="connsiteY1" fmla="*/ 92960 h 158351"/>
                    <a:gd name="connsiteX2" fmla="*/ 68727 w 165591"/>
                    <a:gd name="connsiteY2" fmla="*/ 6412 h 158351"/>
                    <a:gd name="connsiteX3" fmla="*/ 114950 w 165591"/>
                    <a:gd name="connsiteY3" fmla="*/ 0 h 158351"/>
                    <a:gd name="connsiteX4" fmla="*/ 110835 w 165591"/>
                    <a:gd name="connsiteY4" fmla="*/ 13442 h 158351"/>
                    <a:gd name="connsiteX5" fmla="*/ 158841 w 165591"/>
                    <a:gd name="connsiteY5" fmla="*/ 30415 h 158351"/>
                    <a:gd name="connsiteX6" fmla="*/ 146565 w 165591"/>
                    <a:gd name="connsiteY6" fmla="*/ 154957 h 1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591" h="158351">
                      <a:moveTo>
                        <a:pt x="20995" y="158351"/>
                      </a:moveTo>
                      <a:cubicBezTo>
                        <a:pt x="20995" y="158351"/>
                        <a:pt x="10948" y="108185"/>
                        <a:pt x="3850" y="92960"/>
                      </a:cubicBezTo>
                      <a:cubicBezTo>
                        <a:pt x="-3248" y="77735"/>
                        <a:pt x="-9043" y="9944"/>
                        <a:pt x="68727" y="6412"/>
                      </a:cubicBezTo>
                      <a:cubicBezTo>
                        <a:pt x="68727" y="6412"/>
                        <a:pt x="98559" y="9841"/>
                        <a:pt x="114950" y="0"/>
                      </a:cubicBezTo>
                      <a:cubicBezTo>
                        <a:pt x="114950" y="0"/>
                        <a:pt x="114950" y="9944"/>
                        <a:pt x="110835" y="13442"/>
                      </a:cubicBezTo>
                      <a:cubicBezTo>
                        <a:pt x="128711" y="10225"/>
                        <a:pt x="146960" y="16679"/>
                        <a:pt x="158841" y="30415"/>
                      </a:cubicBezTo>
                      <a:cubicBezTo>
                        <a:pt x="179895" y="53801"/>
                        <a:pt x="144817" y="135651"/>
                        <a:pt x="146565" y="154957"/>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5" name="Freeform: Shape 6214">
                  <a:extLst>
                    <a:ext uri="{FF2B5EF4-FFF2-40B4-BE49-F238E27FC236}">
                      <a16:creationId xmlns:a16="http://schemas.microsoft.com/office/drawing/2014/main" id="{0C63722F-E231-420D-8134-F1E91491BBBD}"/>
                    </a:ext>
                  </a:extLst>
                </p:cNvPr>
                <p:cNvSpPr/>
                <p:nvPr/>
              </p:nvSpPr>
              <p:spPr>
                <a:xfrm>
                  <a:off x="5250888" y="640811"/>
                  <a:ext cx="128073" cy="150464"/>
                </a:xfrm>
                <a:custGeom>
                  <a:avLst/>
                  <a:gdLst>
                    <a:gd name="connsiteX0" fmla="*/ 128073 w 128073"/>
                    <a:gd name="connsiteY0" fmla="*/ 24689 h 150464"/>
                    <a:gd name="connsiteX1" fmla="*/ 128073 w 128073"/>
                    <a:gd name="connsiteY1" fmla="*/ 79553 h 150464"/>
                    <a:gd name="connsiteX2" fmla="*/ 122415 w 128073"/>
                    <a:gd name="connsiteY2" fmla="*/ 105579 h 150464"/>
                    <a:gd name="connsiteX3" fmla="*/ 122415 w 128073"/>
                    <a:gd name="connsiteY3" fmla="*/ 105579 h 150464"/>
                    <a:gd name="connsiteX4" fmla="*/ 94366 w 128073"/>
                    <a:gd name="connsiteY4" fmla="*/ 139423 h 150464"/>
                    <a:gd name="connsiteX5" fmla="*/ 63985 w 128073"/>
                    <a:gd name="connsiteY5" fmla="*/ 150464 h 150464"/>
                    <a:gd name="connsiteX6" fmla="*/ 35147 w 128073"/>
                    <a:gd name="connsiteY6" fmla="*/ 139595 h 150464"/>
                    <a:gd name="connsiteX7" fmla="*/ 2743 w 128073"/>
                    <a:gd name="connsiteY7" fmla="*/ 99681 h 150464"/>
                    <a:gd name="connsiteX8" fmla="*/ 2743 w 128073"/>
                    <a:gd name="connsiteY8" fmla="*/ 99407 h 150464"/>
                    <a:gd name="connsiteX9" fmla="*/ 2538 w 128073"/>
                    <a:gd name="connsiteY9" fmla="*/ 98721 h 150464"/>
                    <a:gd name="connsiteX10" fmla="*/ 0 w 128073"/>
                    <a:gd name="connsiteY10" fmla="*/ 82845 h 150464"/>
                    <a:gd name="connsiteX11" fmla="*/ 0 w 128073"/>
                    <a:gd name="connsiteY11" fmla="*/ 24689 h 150464"/>
                    <a:gd name="connsiteX12" fmla="*/ 21088 w 128073"/>
                    <a:gd name="connsiteY12" fmla="*/ 0 h 150464"/>
                    <a:gd name="connsiteX13" fmla="*/ 107122 w 128073"/>
                    <a:gd name="connsiteY13" fmla="*/ 0 h 150464"/>
                    <a:gd name="connsiteX14" fmla="*/ 128073 w 128073"/>
                    <a:gd name="connsiteY14" fmla="*/ 24689 h 15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073" h="150464">
                      <a:moveTo>
                        <a:pt x="128073" y="24689"/>
                      </a:moveTo>
                      <a:lnTo>
                        <a:pt x="128073" y="79553"/>
                      </a:lnTo>
                      <a:cubicBezTo>
                        <a:pt x="128025" y="88527"/>
                        <a:pt x="126098" y="97394"/>
                        <a:pt x="122415" y="105579"/>
                      </a:cubicBezTo>
                      <a:lnTo>
                        <a:pt x="122415" y="105579"/>
                      </a:lnTo>
                      <a:cubicBezTo>
                        <a:pt x="116288" y="119182"/>
                        <a:pt x="106597" y="130878"/>
                        <a:pt x="94366" y="139423"/>
                      </a:cubicBezTo>
                      <a:cubicBezTo>
                        <a:pt x="85608" y="146130"/>
                        <a:pt x="75003" y="149984"/>
                        <a:pt x="63985" y="150464"/>
                      </a:cubicBezTo>
                      <a:cubicBezTo>
                        <a:pt x="55893" y="150464"/>
                        <a:pt x="45366" y="146350"/>
                        <a:pt x="35147" y="139595"/>
                      </a:cubicBezTo>
                      <a:cubicBezTo>
                        <a:pt x="21431" y="130473"/>
                        <a:pt x="8298" y="116346"/>
                        <a:pt x="2743" y="99681"/>
                      </a:cubicBezTo>
                      <a:lnTo>
                        <a:pt x="2743" y="99407"/>
                      </a:lnTo>
                      <a:lnTo>
                        <a:pt x="2538" y="98721"/>
                      </a:lnTo>
                      <a:cubicBezTo>
                        <a:pt x="885" y="93591"/>
                        <a:pt x="27" y="88235"/>
                        <a:pt x="0" y="82845"/>
                      </a:cubicBezTo>
                      <a:lnTo>
                        <a:pt x="0" y="24689"/>
                      </a:lnTo>
                      <a:cubicBezTo>
                        <a:pt x="0" y="10973"/>
                        <a:pt x="9498" y="0"/>
                        <a:pt x="21088" y="0"/>
                      </a:cubicBezTo>
                      <a:lnTo>
                        <a:pt x="107122" y="0"/>
                      </a:lnTo>
                      <a:cubicBezTo>
                        <a:pt x="118609" y="0"/>
                        <a:pt x="128073" y="11110"/>
                        <a:pt x="128073" y="2468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6" name="Freeform: Shape 6215">
                  <a:extLst>
                    <a:ext uri="{FF2B5EF4-FFF2-40B4-BE49-F238E27FC236}">
                      <a16:creationId xmlns:a16="http://schemas.microsoft.com/office/drawing/2014/main" id="{6153F7FE-9A10-44CF-8434-061444502C8A}"/>
                    </a:ext>
                  </a:extLst>
                </p:cNvPr>
                <p:cNvSpPr/>
                <p:nvPr/>
              </p:nvSpPr>
              <p:spPr>
                <a:xfrm>
                  <a:off x="5247955" y="627590"/>
                  <a:ext cx="129239" cy="68907"/>
                </a:xfrm>
                <a:custGeom>
                  <a:avLst/>
                  <a:gdLst>
                    <a:gd name="connsiteX0" fmla="*/ 2865 w 129239"/>
                    <a:gd name="connsiteY0" fmla="*/ 68908 h 68907"/>
                    <a:gd name="connsiteX1" fmla="*/ 30606 w 129239"/>
                    <a:gd name="connsiteY1" fmla="*/ 28651 h 68907"/>
                    <a:gd name="connsiteX2" fmla="*/ 128812 w 129239"/>
                    <a:gd name="connsiteY2" fmla="*/ 20216 h 68907"/>
                    <a:gd name="connsiteX3" fmla="*/ 2865 w 129239"/>
                    <a:gd name="connsiteY3" fmla="*/ 11438 h 68907"/>
                    <a:gd name="connsiteX4" fmla="*/ 2865 w 129239"/>
                    <a:gd name="connsiteY4" fmla="*/ 68908 h 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9" h="68907">
                      <a:moveTo>
                        <a:pt x="2865" y="68908"/>
                      </a:moveTo>
                      <a:cubicBezTo>
                        <a:pt x="2865" y="68908"/>
                        <a:pt x="2865" y="34035"/>
                        <a:pt x="30606" y="28651"/>
                      </a:cubicBezTo>
                      <a:cubicBezTo>
                        <a:pt x="58346" y="23268"/>
                        <a:pt x="120068" y="45796"/>
                        <a:pt x="128812" y="20216"/>
                      </a:cubicBezTo>
                      <a:cubicBezTo>
                        <a:pt x="137556" y="-5364"/>
                        <a:pt x="9312" y="-4782"/>
                        <a:pt x="2865" y="11438"/>
                      </a:cubicBezTo>
                      <a:cubicBezTo>
                        <a:pt x="-3581" y="27657"/>
                        <a:pt x="2865" y="68908"/>
                        <a:pt x="2865" y="6890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7" name="Freeform: Shape 6216">
                  <a:extLst>
                    <a:ext uri="{FF2B5EF4-FFF2-40B4-BE49-F238E27FC236}">
                      <a16:creationId xmlns:a16="http://schemas.microsoft.com/office/drawing/2014/main" id="{4E672335-E2D0-4790-AF05-A5A7E60E146E}"/>
                    </a:ext>
                  </a:extLst>
                </p:cNvPr>
                <p:cNvSpPr/>
                <p:nvPr/>
              </p:nvSpPr>
              <p:spPr>
                <a:xfrm>
                  <a:off x="5149367" y="1289304"/>
                  <a:ext cx="197670" cy="798884"/>
                </a:xfrm>
                <a:custGeom>
                  <a:avLst/>
                  <a:gdLst>
                    <a:gd name="connsiteX0" fmla="*/ 10207 w 197670"/>
                    <a:gd name="connsiteY0" fmla="*/ 0 h 798884"/>
                    <a:gd name="connsiteX1" fmla="*/ 5852 w 197670"/>
                    <a:gd name="connsiteY1" fmla="*/ 421938 h 798884"/>
                    <a:gd name="connsiteX2" fmla="*/ 5852 w 197670"/>
                    <a:gd name="connsiteY2" fmla="*/ 788567 h 798884"/>
                    <a:gd name="connsiteX3" fmla="*/ 93532 w 197670"/>
                    <a:gd name="connsiteY3" fmla="*/ 788567 h 798884"/>
                    <a:gd name="connsiteX4" fmla="*/ 143218 w 197670"/>
                    <a:gd name="connsiteY4" fmla="*/ 421938 h 798884"/>
                    <a:gd name="connsiteX5" fmla="*/ 197670 w 197670"/>
                    <a:gd name="connsiteY5" fmla="*/ 11727 h 79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70" h="798884">
                      <a:moveTo>
                        <a:pt x="10207" y="0"/>
                      </a:moveTo>
                      <a:cubicBezTo>
                        <a:pt x="10207" y="0"/>
                        <a:pt x="19019" y="268662"/>
                        <a:pt x="5852" y="421938"/>
                      </a:cubicBezTo>
                      <a:cubicBezTo>
                        <a:pt x="-7315" y="575215"/>
                        <a:pt x="5852" y="788567"/>
                        <a:pt x="5852" y="788567"/>
                      </a:cubicBezTo>
                      <a:cubicBezTo>
                        <a:pt x="5852" y="788567"/>
                        <a:pt x="47926" y="811781"/>
                        <a:pt x="93532" y="788567"/>
                      </a:cubicBezTo>
                      <a:cubicBezTo>
                        <a:pt x="93532" y="788567"/>
                        <a:pt x="143561" y="492439"/>
                        <a:pt x="143218" y="421938"/>
                      </a:cubicBezTo>
                      <a:cubicBezTo>
                        <a:pt x="142875" y="346912"/>
                        <a:pt x="197670" y="11727"/>
                        <a:pt x="197670" y="1172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8" name="Freeform: Shape 6217">
                  <a:extLst>
                    <a:ext uri="{FF2B5EF4-FFF2-40B4-BE49-F238E27FC236}">
                      <a16:creationId xmlns:a16="http://schemas.microsoft.com/office/drawing/2014/main" id="{F9F2EE54-3C26-4871-B89D-62370E653A2A}"/>
                    </a:ext>
                  </a:extLst>
                </p:cNvPr>
                <p:cNvSpPr/>
                <p:nvPr/>
              </p:nvSpPr>
              <p:spPr>
                <a:xfrm>
                  <a:off x="5278903" y="1288961"/>
                  <a:ext cx="197772" cy="799330"/>
                </a:xfrm>
                <a:custGeom>
                  <a:avLst/>
                  <a:gdLst>
                    <a:gd name="connsiteX0" fmla="*/ 191818 w 197772"/>
                    <a:gd name="connsiteY0" fmla="*/ 789013 h 799330"/>
                    <a:gd name="connsiteX1" fmla="*/ 104173 w 197772"/>
                    <a:gd name="connsiteY1" fmla="*/ 789013 h 799330"/>
                    <a:gd name="connsiteX2" fmla="*/ 54453 w 197772"/>
                    <a:gd name="connsiteY2" fmla="*/ 422384 h 799330"/>
                    <a:gd name="connsiteX3" fmla="*/ 33673 w 197772"/>
                    <a:gd name="connsiteY3" fmla="*/ 232932 h 799330"/>
                    <a:gd name="connsiteX4" fmla="*/ 0 w 197772"/>
                    <a:gd name="connsiteY4" fmla="*/ 12173 h 799330"/>
                    <a:gd name="connsiteX5" fmla="*/ 194836 w 197772"/>
                    <a:gd name="connsiteY5" fmla="*/ 0 h 799330"/>
                    <a:gd name="connsiteX6" fmla="*/ 191955 w 197772"/>
                    <a:gd name="connsiteY6" fmla="*/ 422384 h 799330"/>
                    <a:gd name="connsiteX7" fmla="*/ 191818 w 197772"/>
                    <a:gd name="connsiteY7" fmla="*/ 789013 h 79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72" h="799330">
                      <a:moveTo>
                        <a:pt x="191818" y="789013"/>
                      </a:moveTo>
                      <a:cubicBezTo>
                        <a:pt x="191818" y="789013"/>
                        <a:pt x="149779" y="812227"/>
                        <a:pt x="104173" y="789013"/>
                      </a:cubicBezTo>
                      <a:cubicBezTo>
                        <a:pt x="104173" y="789013"/>
                        <a:pt x="54144" y="492885"/>
                        <a:pt x="54453" y="422384"/>
                      </a:cubicBezTo>
                      <a:cubicBezTo>
                        <a:pt x="54453" y="390700"/>
                        <a:pt x="44920" y="312656"/>
                        <a:pt x="33673" y="232932"/>
                      </a:cubicBezTo>
                      <a:cubicBezTo>
                        <a:pt x="18311" y="123993"/>
                        <a:pt x="0" y="12173"/>
                        <a:pt x="0" y="12173"/>
                      </a:cubicBezTo>
                      <a:lnTo>
                        <a:pt x="194836" y="0"/>
                      </a:lnTo>
                      <a:cubicBezTo>
                        <a:pt x="194836" y="0"/>
                        <a:pt x="178788" y="269108"/>
                        <a:pt x="191955" y="422384"/>
                      </a:cubicBezTo>
                      <a:cubicBezTo>
                        <a:pt x="205123" y="575661"/>
                        <a:pt x="191818" y="789013"/>
                        <a:pt x="191818" y="78901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19" name="Freeform: Shape 6218">
                  <a:extLst>
                    <a:ext uri="{FF2B5EF4-FFF2-40B4-BE49-F238E27FC236}">
                      <a16:creationId xmlns:a16="http://schemas.microsoft.com/office/drawing/2014/main" id="{297AB170-2C32-4B91-8519-C5FDEC51E4CF}"/>
                    </a:ext>
                  </a:extLst>
                </p:cNvPr>
                <p:cNvSpPr/>
                <p:nvPr/>
              </p:nvSpPr>
              <p:spPr>
                <a:xfrm>
                  <a:off x="5150741" y="839350"/>
                  <a:ext cx="329712" cy="510612"/>
                </a:xfrm>
                <a:custGeom>
                  <a:avLst/>
                  <a:gdLst>
                    <a:gd name="connsiteX0" fmla="*/ 320666 w 329712"/>
                    <a:gd name="connsiteY0" fmla="*/ 494530 h 510612"/>
                    <a:gd name="connsiteX1" fmla="*/ 161835 w 329712"/>
                    <a:gd name="connsiteY1" fmla="*/ 510612 h 510612"/>
                    <a:gd name="connsiteX2" fmla="*/ 64280 w 329712"/>
                    <a:gd name="connsiteY2" fmla="*/ 503137 h 510612"/>
                    <a:gd name="connsiteX3" fmla="*/ 10033 w 329712"/>
                    <a:gd name="connsiteY3" fmla="*/ 494530 h 510612"/>
                    <a:gd name="connsiteX4" fmla="*/ 3175 w 329712"/>
                    <a:gd name="connsiteY4" fmla="*/ 412954 h 510612"/>
                    <a:gd name="connsiteX5" fmla="*/ 6604 w 329712"/>
                    <a:gd name="connsiteY5" fmla="*/ 234029 h 510612"/>
                    <a:gd name="connsiteX6" fmla="*/ 6947 w 329712"/>
                    <a:gd name="connsiteY6" fmla="*/ 211192 h 510612"/>
                    <a:gd name="connsiteX7" fmla="*/ 46654 w 329712"/>
                    <a:gd name="connsiteY7" fmla="*/ 12962 h 510612"/>
                    <a:gd name="connsiteX8" fmla="*/ 111531 w 329712"/>
                    <a:gd name="connsiteY8" fmla="*/ 0 h 510612"/>
                    <a:gd name="connsiteX9" fmla="*/ 164132 w 329712"/>
                    <a:gd name="connsiteY9" fmla="*/ 39914 h 510612"/>
                    <a:gd name="connsiteX10" fmla="*/ 215190 w 329712"/>
                    <a:gd name="connsiteY10" fmla="*/ 1132 h 510612"/>
                    <a:gd name="connsiteX11" fmla="*/ 295223 w 329712"/>
                    <a:gd name="connsiteY11" fmla="*/ 16562 h 510612"/>
                    <a:gd name="connsiteX12" fmla="*/ 309487 w 329712"/>
                    <a:gd name="connsiteY12" fmla="*/ 256043 h 510612"/>
                    <a:gd name="connsiteX13" fmla="*/ 320666 w 329712"/>
                    <a:gd name="connsiteY13" fmla="*/ 494530 h 51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712" h="510612">
                      <a:moveTo>
                        <a:pt x="320666" y="494530"/>
                      </a:moveTo>
                      <a:cubicBezTo>
                        <a:pt x="320666" y="494530"/>
                        <a:pt x="237615" y="510612"/>
                        <a:pt x="161835" y="510612"/>
                      </a:cubicBezTo>
                      <a:cubicBezTo>
                        <a:pt x="129191" y="510204"/>
                        <a:pt x="96605" y="507708"/>
                        <a:pt x="64280" y="503137"/>
                      </a:cubicBezTo>
                      <a:cubicBezTo>
                        <a:pt x="32698" y="498954"/>
                        <a:pt x="10033" y="494530"/>
                        <a:pt x="10033" y="494530"/>
                      </a:cubicBezTo>
                      <a:cubicBezTo>
                        <a:pt x="10033" y="494530"/>
                        <a:pt x="-6838" y="496005"/>
                        <a:pt x="3175" y="412954"/>
                      </a:cubicBezTo>
                      <a:cubicBezTo>
                        <a:pt x="10719" y="349792"/>
                        <a:pt x="8353" y="292734"/>
                        <a:pt x="6604" y="234029"/>
                      </a:cubicBezTo>
                      <a:cubicBezTo>
                        <a:pt x="6398" y="227514"/>
                        <a:pt x="6604" y="219799"/>
                        <a:pt x="6947" y="211192"/>
                      </a:cubicBezTo>
                      <a:cubicBezTo>
                        <a:pt x="10170" y="142784"/>
                        <a:pt x="30950" y="19580"/>
                        <a:pt x="46654" y="12962"/>
                      </a:cubicBezTo>
                      <a:cubicBezTo>
                        <a:pt x="46654" y="12962"/>
                        <a:pt x="70109" y="4252"/>
                        <a:pt x="111531" y="0"/>
                      </a:cubicBezTo>
                      <a:cubicBezTo>
                        <a:pt x="111531" y="823"/>
                        <a:pt x="135534" y="35970"/>
                        <a:pt x="164132" y="39914"/>
                      </a:cubicBezTo>
                      <a:cubicBezTo>
                        <a:pt x="181860" y="33056"/>
                        <a:pt x="195782" y="26918"/>
                        <a:pt x="215190" y="1132"/>
                      </a:cubicBezTo>
                      <a:cubicBezTo>
                        <a:pt x="242207" y="4331"/>
                        <a:pt x="268953" y="9488"/>
                        <a:pt x="295223" y="16562"/>
                      </a:cubicBezTo>
                      <a:cubicBezTo>
                        <a:pt x="295223" y="16562"/>
                        <a:pt x="298206" y="29627"/>
                        <a:pt x="309487" y="256043"/>
                      </a:cubicBezTo>
                      <a:cubicBezTo>
                        <a:pt x="313979" y="345849"/>
                        <a:pt x="344600" y="494908"/>
                        <a:pt x="320666" y="49453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0" name="Freeform: Shape 6219">
                  <a:extLst>
                    <a:ext uri="{FF2B5EF4-FFF2-40B4-BE49-F238E27FC236}">
                      <a16:creationId xmlns:a16="http://schemas.microsoft.com/office/drawing/2014/main" id="{69B2F022-92C7-4E8E-83FD-D87770336DA0}"/>
                    </a:ext>
                  </a:extLst>
                </p:cNvPr>
                <p:cNvSpPr/>
                <p:nvPr/>
              </p:nvSpPr>
              <p:spPr>
                <a:xfrm>
                  <a:off x="5150741" y="1050645"/>
                  <a:ext cx="83763" cy="291945"/>
                </a:xfrm>
                <a:custGeom>
                  <a:avLst/>
                  <a:gdLst>
                    <a:gd name="connsiteX0" fmla="*/ 64280 w 83763"/>
                    <a:gd name="connsiteY0" fmla="*/ 291945 h 291945"/>
                    <a:gd name="connsiteX1" fmla="*/ 10033 w 83763"/>
                    <a:gd name="connsiteY1" fmla="*/ 283338 h 291945"/>
                    <a:gd name="connsiteX2" fmla="*/ 3175 w 83763"/>
                    <a:gd name="connsiteY2" fmla="*/ 201762 h 291945"/>
                    <a:gd name="connsiteX3" fmla="*/ 6604 w 83763"/>
                    <a:gd name="connsiteY3" fmla="*/ 22837 h 291945"/>
                    <a:gd name="connsiteX4" fmla="*/ 6947 w 83763"/>
                    <a:gd name="connsiteY4" fmla="*/ 0 h 291945"/>
                    <a:gd name="connsiteX5" fmla="*/ 80259 w 83763"/>
                    <a:gd name="connsiteY5" fmla="*/ 159654 h 291945"/>
                    <a:gd name="connsiteX6" fmla="*/ 64280 w 83763"/>
                    <a:gd name="connsiteY6" fmla="*/ 291945 h 29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63" h="291945">
                      <a:moveTo>
                        <a:pt x="64280" y="291945"/>
                      </a:moveTo>
                      <a:cubicBezTo>
                        <a:pt x="32698" y="287762"/>
                        <a:pt x="10033" y="283338"/>
                        <a:pt x="10033" y="283338"/>
                      </a:cubicBezTo>
                      <a:cubicBezTo>
                        <a:pt x="10033" y="283338"/>
                        <a:pt x="-6838" y="284813"/>
                        <a:pt x="3175" y="201762"/>
                      </a:cubicBezTo>
                      <a:cubicBezTo>
                        <a:pt x="10719" y="138600"/>
                        <a:pt x="8353" y="81542"/>
                        <a:pt x="6604" y="22837"/>
                      </a:cubicBezTo>
                      <a:cubicBezTo>
                        <a:pt x="6398" y="16322"/>
                        <a:pt x="6604" y="8607"/>
                        <a:pt x="6947" y="0"/>
                      </a:cubicBezTo>
                      <a:cubicBezTo>
                        <a:pt x="11782" y="7750"/>
                        <a:pt x="65754" y="94915"/>
                        <a:pt x="80259" y="159654"/>
                      </a:cubicBezTo>
                      <a:cubicBezTo>
                        <a:pt x="90889" y="206906"/>
                        <a:pt x="74944" y="262661"/>
                        <a:pt x="64280" y="29194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1" name="Freeform: Shape 6220">
                  <a:extLst>
                    <a:ext uri="{FF2B5EF4-FFF2-40B4-BE49-F238E27FC236}">
                      <a16:creationId xmlns:a16="http://schemas.microsoft.com/office/drawing/2014/main" id="{3DA736D4-6292-47BE-A2E4-F04164DADF82}"/>
                    </a:ext>
                  </a:extLst>
                </p:cNvPr>
                <p:cNvSpPr/>
                <p:nvPr/>
              </p:nvSpPr>
              <p:spPr>
                <a:xfrm>
                  <a:off x="5312576" y="1428281"/>
                  <a:ext cx="52246" cy="282789"/>
                </a:xfrm>
                <a:custGeom>
                  <a:avLst/>
                  <a:gdLst>
                    <a:gd name="connsiteX0" fmla="*/ 20780 w 52246"/>
                    <a:gd name="connsiteY0" fmla="*/ 282790 h 282789"/>
                    <a:gd name="connsiteX1" fmla="*/ 0 w 52246"/>
                    <a:gd name="connsiteY1" fmla="*/ 93337 h 282789"/>
                    <a:gd name="connsiteX2" fmla="*/ 40085 w 52246"/>
                    <a:gd name="connsiteY2" fmla="*/ 0 h 282789"/>
                    <a:gd name="connsiteX3" fmla="*/ 20780 w 52246"/>
                    <a:gd name="connsiteY3" fmla="*/ 282790 h 282789"/>
                  </a:gdLst>
                  <a:ahLst/>
                  <a:cxnLst>
                    <a:cxn ang="0">
                      <a:pos x="connsiteX0" y="connsiteY0"/>
                    </a:cxn>
                    <a:cxn ang="0">
                      <a:pos x="connsiteX1" y="connsiteY1"/>
                    </a:cxn>
                    <a:cxn ang="0">
                      <a:pos x="connsiteX2" y="connsiteY2"/>
                    </a:cxn>
                    <a:cxn ang="0">
                      <a:pos x="connsiteX3" y="connsiteY3"/>
                    </a:cxn>
                  </a:cxnLst>
                  <a:rect l="l" t="t" r="r" b="b"/>
                  <a:pathLst>
                    <a:path w="52246" h="282789">
                      <a:moveTo>
                        <a:pt x="20780" y="282790"/>
                      </a:moveTo>
                      <a:cubicBezTo>
                        <a:pt x="20780" y="251106"/>
                        <a:pt x="11247" y="173062"/>
                        <a:pt x="0" y="93337"/>
                      </a:cubicBezTo>
                      <a:cubicBezTo>
                        <a:pt x="11658" y="45777"/>
                        <a:pt x="40085" y="0"/>
                        <a:pt x="40085" y="0"/>
                      </a:cubicBezTo>
                      <a:cubicBezTo>
                        <a:pt x="76055" y="101053"/>
                        <a:pt x="20780" y="282790"/>
                        <a:pt x="20780" y="28279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2" name="Freeform: Shape 6221">
                  <a:extLst>
                    <a:ext uri="{FF2B5EF4-FFF2-40B4-BE49-F238E27FC236}">
                      <a16:creationId xmlns:a16="http://schemas.microsoft.com/office/drawing/2014/main" id="{474E7AC9-216D-40AF-A649-467EF2C19079}"/>
                    </a:ext>
                  </a:extLst>
                </p:cNvPr>
                <p:cNvSpPr/>
                <p:nvPr/>
              </p:nvSpPr>
              <p:spPr>
                <a:xfrm>
                  <a:off x="4979757" y="850974"/>
                  <a:ext cx="221993" cy="456502"/>
                </a:xfrm>
                <a:custGeom>
                  <a:avLst/>
                  <a:gdLst>
                    <a:gd name="connsiteX0" fmla="*/ 100847 w 221993"/>
                    <a:gd name="connsiteY0" fmla="*/ 270960 h 456502"/>
                    <a:gd name="connsiteX1" fmla="*/ 115969 w 221993"/>
                    <a:gd name="connsiteY1" fmla="*/ 312108 h 456502"/>
                    <a:gd name="connsiteX2" fmla="*/ 171690 w 221993"/>
                    <a:gd name="connsiteY2" fmla="*/ 425642 h 456502"/>
                    <a:gd name="connsiteX3" fmla="*/ 161129 w 221993"/>
                    <a:gd name="connsiteY3" fmla="*/ 456503 h 456502"/>
                    <a:gd name="connsiteX4" fmla="*/ 40805 w 221993"/>
                    <a:gd name="connsiteY4" fmla="*/ 341391 h 456502"/>
                    <a:gd name="connsiteX5" fmla="*/ 0 w 221993"/>
                    <a:gd name="connsiteY5" fmla="*/ 275006 h 456502"/>
                    <a:gd name="connsiteX6" fmla="*/ 221994 w 221993"/>
                    <a:gd name="connsiteY6" fmla="*/ 0 h 456502"/>
                    <a:gd name="connsiteX7" fmla="*/ 211158 w 221993"/>
                    <a:gd name="connsiteY7" fmla="*/ 175291 h 456502"/>
                    <a:gd name="connsiteX8" fmla="*/ 100847 w 221993"/>
                    <a:gd name="connsiteY8" fmla="*/ 270960 h 4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993" h="456502">
                      <a:moveTo>
                        <a:pt x="100847" y="270960"/>
                      </a:moveTo>
                      <a:cubicBezTo>
                        <a:pt x="98858" y="272606"/>
                        <a:pt x="105785" y="289751"/>
                        <a:pt x="115969" y="312108"/>
                      </a:cubicBezTo>
                      <a:cubicBezTo>
                        <a:pt x="136920" y="357953"/>
                        <a:pt x="171690" y="425642"/>
                        <a:pt x="171690" y="425642"/>
                      </a:cubicBezTo>
                      <a:cubicBezTo>
                        <a:pt x="169005" y="436196"/>
                        <a:pt x="165473" y="446518"/>
                        <a:pt x="161129" y="456503"/>
                      </a:cubicBezTo>
                      <a:cubicBezTo>
                        <a:pt x="102596" y="410520"/>
                        <a:pt x="64877" y="371395"/>
                        <a:pt x="40805" y="341391"/>
                      </a:cubicBezTo>
                      <a:cubicBezTo>
                        <a:pt x="6927" y="299215"/>
                        <a:pt x="0" y="275006"/>
                        <a:pt x="0" y="275006"/>
                      </a:cubicBezTo>
                      <a:cubicBezTo>
                        <a:pt x="130302" y="9807"/>
                        <a:pt x="221994" y="0"/>
                        <a:pt x="221994" y="0"/>
                      </a:cubicBezTo>
                      <a:lnTo>
                        <a:pt x="211158" y="175291"/>
                      </a:lnTo>
                      <a:cubicBezTo>
                        <a:pt x="211158" y="175291"/>
                        <a:pt x="106882" y="265953"/>
                        <a:pt x="100847" y="27096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3" name="Freeform: Shape 6222">
                  <a:extLst>
                    <a:ext uri="{FF2B5EF4-FFF2-40B4-BE49-F238E27FC236}">
                      <a16:creationId xmlns:a16="http://schemas.microsoft.com/office/drawing/2014/main" id="{B52AF3F8-E886-4E1C-84FB-65AC116E32A2}"/>
                    </a:ext>
                  </a:extLst>
                </p:cNvPr>
                <p:cNvSpPr/>
                <p:nvPr/>
              </p:nvSpPr>
              <p:spPr>
                <a:xfrm>
                  <a:off x="5139857" y="1262045"/>
                  <a:ext cx="60702" cy="48083"/>
                </a:xfrm>
                <a:custGeom>
                  <a:avLst/>
                  <a:gdLst>
                    <a:gd name="connsiteX0" fmla="*/ 4664 w 60702"/>
                    <a:gd name="connsiteY0" fmla="*/ 17864 h 48083"/>
                    <a:gd name="connsiteX1" fmla="*/ 49241 w 60702"/>
                    <a:gd name="connsiteY1" fmla="*/ 4970 h 48083"/>
                    <a:gd name="connsiteX2" fmla="*/ 54487 w 60702"/>
                    <a:gd name="connsiteY2" fmla="*/ 45330 h 48083"/>
                    <a:gd name="connsiteX3" fmla="*/ 21157 w 60702"/>
                    <a:gd name="connsiteY3" fmla="*/ 38883 h 48083"/>
                    <a:gd name="connsiteX4" fmla="*/ 1166 w 60702"/>
                    <a:gd name="connsiteY4" fmla="*/ 45398 h 48083"/>
                    <a:gd name="connsiteX5" fmla="*/ 4664 w 60702"/>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02" h="48083">
                      <a:moveTo>
                        <a:pt x="4664" y="17864"/>
                      </a:moveTo>
                      <a:cubicBezTo>
                        <a:pt x="4664" y="17864"/>
                        <a:pt x="36210" y="-11386"/>
                        <a:pt x="49241" y="4970"/>
                      </a:cubicBezTo>
                      <a:cubicBezTo>
                        <a:pt x="62271" y="21327"/>
                        <a:pt x="64431" y="47079"/>
                        <a:pt x="54487" y="45330"/>
                      </a:cubicBezTo>
                      <a:cubicBezTo>
                        <a:pt x="44543" y="43581"/>
                        <a:pt x="24072" y="34220"/>
                        <a:pt x="21157" y="38883"/>
                      </a:cubicBezTo>
                      <a:cubicBezTo>
                        <a:pt x="18242" y="43547"/>
                        <a:pt x="5143" y="52599"/>
                        <a:pt x="1166" y="45398"/>
                      </a:cubicBezTo>
                      <a:cubicBezTo>
                        <a:pt x="-2812" y="38197"/>
                        <a:pt x="4664" y="17864"/>
                        <a:pt x="4664"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4" name="Freeform: Shape 6223">
                  <a:extLst>
                    <a:ext uri="{FF2B5EF4-FFF2-40B4-BE49-F238E27FC236}">
                      <a16:creationId xmlns:a16="http://schemas.microsoft.com/office/drawing/2014/main" id="{4E0A8509-848B-4D5B-8FC2-D0B6B50AD6F7}"/>
                    </a:ext>
                  </a:extLst>
                </p:cNvPr>
                <p:cNvSpPr/>
                <p:nvPr/>
              </p:nvSpPr>
              <p:spPr>
                <a:xfrm>
                  <a:off x="5020562" y="1162945"/>
                  <a:ext cx="130884" cy="144463"/>
                </a:xfrm>
                <a:custGeom>
                  <a:avLst/>
                  <a:gdLst>
                    <a:gd name="connsiteX0" fmla="*/ 130885 w 130884"/>
                    <a:gd name="connsiteY0" fmla="*/ 113603 h 144463"/>
                    <a:gd name="connsiteX1" fmla="*/ 120324 w 130884"/>
                    <a:gd name="connsiteY1" fmla="*/ 144464 h 144463"/>
                    <a:gd name="connsiteX2" fmla="*/ 0 w 130884"/>
                    <a:gd name="connsiteY2" fmla="*/ 29352 h 144463"/>
                    <a:gd name="connsiteX3" fmla="*/ 75164 w 130884"/>
                    <a:gd name="connsiteY3" fmla="*/ 0 h 144463"/>
                    <a:gd name="connsiteX4" fmla="*/ 130885 w 130884"/>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4" h="144463">
                      <a:moveTo>
                        <a:pt x="130885" y="113603"/>
                      </a:moveTo>
                      <a:cubicBezTo>
                        <a:pt x="128200" y="124157"/>
                        <a:pt x="124668" y="134479"/>
                        <a:pt x="120324" y="144464"/>
                      </a:cubicBezTo>
                      <a:cubicBezTo>
                        <a:pt x="61791" y="98481"/>
                        <a:pt x="24072" y="59356"/>
                        <a:pt x="0" y="29352"/>
                      </a:cubicBezTo>
                      <a:cubicBezTo>
                        <a:pt x="18139" y="28015"/>
                        <a:pt x="44577" y="21534"/>
                        <a:pt x="75164" y="0"/>
                      </a:cubicBezTo>
                      <a:cubicBezTo>
                        <a:pt x="96115" y="45914"/>
                        <a:pt x="130885" y="113603"/>
                        <a:pt x="130885"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5" name="Freeform: Shape 6224">
                  <a:extLst>
                    <a:ext uri="{FF2B5EF4-FFF2-40B4-BE49-F238E27FC236}">
                      <a16:creationId xmlns:a16="http://schemas.microsoft.com/office/drawing/2014/main" id="{E21A9362-16AF-497C-BDC1-44E5FE4EB942}"/>
                    </a:ext>
                  </a:extLst>
                </p:cNvPr>
                <p:cNvSpPr/>
                <p:nvPr/>
              </p:nvSpPr>
              <p:spPr>
                <a:xfrm>
                  <a:off x="5437014" y="853580"/>
                  <a:ext cx="217672" cy="453896"/>
                </a:xfrm>
                <a:custGeom>
                  <a:avLst/>
                  <a:gdLst>
                    <a:gd name="connsiteX0" fmla="*/ 217673 w 217672"/>
                    <a:gd name="connsiteY0" fmla="*/ 272400 h 453896"/>
                    <a:gd name="connsiteX1" fmla="*/ 176868 w 217672"/>
                    <a:gd name="connsiteY1" fmla="*/ 338785 h 453896"/>
                    <a:gd name="connsiteX2" fmla="*/ 56544 w 217672"/>
                    <a:gd name="connsiteY2" fmla="*/ 453897 h 453896"/>
                    <a:gd name="connsiteX3" fmla="*/ 45983 w 217672"/>
                    <a:gd name="connsiteY3" fmla="*/ 423036 h 453896"/>
                    <a:gd name="connsiteX4" fmla="*/ 101704 w 217672"/>
                    <a:gd name="connsiteY4" fmla="*/ 309502 h 453896"/>
                    <a:gd name="connsiteX5" fmla="*/ 116826 w 217672"/>
                    <a:gd name="connsiteY5" fmla="*/ 268354 h 453896"/>
                    <a:gd name="connsiteX6" fmla="*/ 20025 w 217672"/>
                    <a:gd name="connsiteY6" fmla="*/ 184446 h 453896"/>
                    <a:gd name="connsiteX7" fmla="*/ 6515 w 217672"/>
                    <a:gd name="connsiteY7" fmla="*/ 172685 h 453896"/>
                    <a:gd name="connsiteX8" fmla="*/ 0 w 217672"/>
                    <a:gd name="connsiteY8" fmla="*/ 0 h 453896"/>
                    <a:gd name="connsiteX9" fmla="*/ 217673 w 217672"/>
                    <a:gd name="connsiteY9" fmla="*/ 272400 h 45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672" h="453896">
                      <a:moveTo>
                        <a:pt x="217673" y="272400"/>
                      </a:moveTo>
                      <a:cubicBezTo>
                        <a:pt x="217673" y="272400"/>
                        <a:pt x="210815" y="296609"/>
                        <a:pt x="176868" y="338785"/>
                      </a:cubicBezTo>
                      <a:cubicBezTo>
                        <a:pt x="152865" y="368789"/>
                        <a:pt x="115146" y="407914"/>
                        <a:pt x="56544" y="453897"/>
                      </a:cubicBezTo>
                      <a:cubicBezTo>
                        <a:pt x="52200" y="443912"/>
                        <a:pt x="48668" y="433590"/>
                        <a:pt x="45983" y="423036"/>
                      </a:cubicBezTo>
                      <a:cubicBezTo>
                        <a:pt x="45983" y="423036"/>
                        <a:pt x="80787" y="355347"/>
                        <a:pt x="101704" y="309502"/>
                      </a:cubicBezTo>
                      <a:cubicBezTo>
                        <a:pt x="111991" y="287213"/>
                        <a:pt x="118849" y="270068"/>
                        <a:pt x="116826" y="268354"/>
                      </a:cubicBezTo>
                      <a:cubicBezTo>
                        <a:pt x="112128" y="264479"/>
                        <a:pt x="48452" y="209135"/>
                        <a:pt x="20025" y="184446"/>
                      </a:cubicBezTo>
                      <a:lnTo>
                        <a:pt x="6515" y="172685"/>
                      </a:lnTo>
                      <a:lnTo>
                        <a:pt x="0" y="0"/>
                      </a:lnTo>
                      <a:cubicBezTo>
                        <a:pt x="0" y="0"/>
                        <a:pt x="87371" y="7098"/>
                        <a:pt x="217673" y="27240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6" name="Freeform: Shape 6225">
                  <a:extLst>
                    <a:ext uri="{FF2B5EF4-FFF2-40B4-BE49-F238E27FC236}">
                      <a16:creationId xmlns:a16="http://schemas.microsoft.com/office/drawing/2014/main" id="{254FA9F7-2D2F-4426-8BFE-043B23FE1974}"/>
                    </a:ext>
                  </a:extLst>
                </p:cNvPr>
                <p:cNvSpPr/>
                <p:nvPr/>
              </p:nvSpPr>
              <p:spPr>
                <a:xfrm>
                  <a:off x="5433896" y="1262045"/>
                  <a:ext cx="60691" cy="48083"/>
                </a:xfrm>
                <a:custGeom>
                  <a:avLst/>
                  <a:gdLst>
                    <a:gd name="connsiteX0" fmla="*/ 56028 w 60691"/>
                    <a:gd name="connsiteY0" fmla="*/ 17864 h 48083"/>
                    <a:gd name="connsiteX1" fmla="*/ 11451 w 60691"/>
                    <a:gd name="connsiteY1" fmla="*/ 4970 h 48083"/>
                    <a:gd name="connsiteX2" fmla="*/ 6205 w 60691"/>
                    <a:gd name="connsiteY2" fmla="*/ 45330 h 48083"/>
                    <a:gd name="connsiteX3" fmla="*/ 39535 w 60691"/>
                    <a:gd name="connsiteY3" fmla="*/ 38883 h 48083"/>
                    <a:gd name="connsiteX4" fmla="*/ 59526 w 60691"/>
                    <a:gd name="connsiteY4" fmla="*/ 45398 h 48083"/>
                    <a:gd name="connsiteX5" fmla="*/ 56028 w 60691"/>
                    <a:gd name="connsiteY5" fmla="*/ 17864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1" h="48083">
                      <a:moveTo>
                        <a:pt x="56028" y="17864"/>
                      </a:moveTo>
                      <a:cubicBezTo>
                        <a:pt x="56028" y="17864"/>
                        <a:pt x="24447" y="-11386"/>
                        <a:pt x="11451" y="4970"/>
                      </a:cubicBezTo>
                      <a:cubicBezTo>
                        <a:pt x="-1545" y="21327"/>
                        <a:pt x="-3739" y="47079"/>
                        <a:pt x="6205" y="45330"/>
                      </a:cubicBezTo>
                      <a:cubicBezTo>
                        <a:pt x="16149" y="43581"/>
                        <a:pt x="36620" y="34220"/>
                        <a:pt x="39535" y="38883"/>
                      </a:cubicBezTo>
                      <a:cubicBezTo>
                        <a:pt x="42449" y="43547"/>
                        <a:pt x="55548" y="52599"/>
                        <a:pt x="59526" y="45398"/>
                      </a:cubicBezTo>
                      <a:cubicBezTo>
                        <a:pt x="63503" y="38197"/>
                        <a:pt x="56028" y="17864"/>
                        <a:pt x="56028" y="1786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7" name="Freeform: Shape 6226">
                  <a:extLst>
                    <a:ext uri="{FF2B5EF4-FFF2-40B4-BE49-F238E27FC236}">
                      <a16:creationId xmlns:a16="http://schemas.microsoft.com/office/drawing/2014/main" id="{44ABA72A-CDA5-459D-A03D-04C90E36BA16}"/>
                    </a:ext>
                  </a:extLst>
                </p:cNvPr>
                <p:cNvSpPr/>
                <p:nvPr/>
              </p:nvSpPr>
              <p:spPr>
                <a:xfrm>
                  <a:off x="5482997" y="1162945"/>
                  <a:ext cx="130885" cy="144463"/>
                </a:xfrm>
                <a:custGeom>
                  <a:avLst/>
                  <a:gdLst>
                    <a:gd name="connsiteX0" fmla="*/ 0 w 130885"/>
                    <a:gd name="connsiteY0" fmla="*/ 113603 h 144463"/>
                    <a:gd name="connsiteX1" fmla="*/ 10561 w 130885"/>
                    <a:gd name="connsiteY1" fmla="*/ 144464 h 144463"/>
                    <a:gd name="connsiteX2" fmla="*/ 130885 w 130885"/>
                    <a:gd name="connsiteY2" fmla="*/ 29352 h 144463"/>
                    <a:gd name="connsiteX3" fmla="*/ 55721 w 130885"/>
                    <a:gd name="connsiteY3" fmla="*/ 0 h 144463"/>
                    <a:gd name="connsiteX4" fmla="*/ 0 w 130885"/>
                    <a:gd name="connsiteY4" fmla="*/ 113603 h 14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5" h="144463">
                      <a:moveTo>
                        <a:pt x="0" y="113603"/>
                      </a:moveTo>
                      <a:cubicBezTo>
                        <a:pt x="2685" y="124157"/>
                        <a:pt x="6217" y="134479"/>
                        <a:pt x="10561" y="144464"/>
                      </a:cubicBezTo>
                      <a:cubicBezTo>
                        <a:pt x="69060" y="98481"/>
                        <a:pt x="106813" y="59356"/>
                        <a:pt x="130885" y="29352"/>
                      </a:cubicBezTo>
                      <a:cubicBezTo>
                        <a:pt x="112746" y="28015"/>
                        <a:pt x="86308" y="21534"/>
                        <a:pt x="55721" y="0"/>
                      </a:cubicBezTo>
                      <a:cubicBezTo>
                        <a:pt x="34770" y="45914"/>
                        <a:pt x="0" y="113603"/>
                        <a:pt x="0" y="11360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8" name="Freeform: Shape 6227">
                  <a:extLst>
                    <a:ext uri="{FF2B5EF4-FFF2-40B4-BE49-F238E27FC236}">
                      <a16:creationId xmlns:a16="http://schemas.microsoft.com/office/drawing/2014/main" id="{22AE68FE-692B-41FF-B862-11FE72E6C16E}"/>
                    </a:ext>
                  </a:extLst>
                </p:cNvPr>
                <p:cNvSpPr/>
                <p:nvPr/>
              </p:nvSpPr>
              <p:spPr>
                <a:xfrm>
                  <a:off x="5286035" y="731371"/>
                  <a:ext cx="59218" cy="59664"/>
                </a:xfrm>
                <a:custGeom>
                  <a:avLst/>
                  <a:gdLst>
                    <a:gd name="connsiteX0" fmla="*/ 59219 w 59218"/>
                    <a:gd name="connsiteY0" fmla="*/ 24620 h 59664"/>
                    <a:gd name="connsiteX1" fmla="*/ 59219 w 59218"/>
                    <a:gd name="connsiteY1" fmla="*/ 48623 h 59664"/>
                    <a:gd name="connsiteX2" fmla="*/ 28838 w 59218"/>
                    <a:gd name="connsiteY2" fmla="*/ 59665 h 59664"/>
                    <a:gd name="connsiteX3" fmla="*/ 0 w 59218"/>
                    <a:gd name="connsiteY3" fmla="*/ 48795 h 59664"/>
                    <a:gd name="connsiteX4" fmla="*/ 0 w 59218"/>
                    <a:gd name="connsiteY4" fmla="*/ 24483 h 59664"/>
                    <a:gd name="connsiteX5" fmla="*/ 24517 w 59218"/>
                    <a:gd name="connsiteY5" fmla="*/ 0 h 59664"/>
                    <a:gd name="connsiteX6" fmla="*/ 34804 w 59218"/>
                    <a:gd name="connsiteY6" fmla="*/ 0 h 59664"/>
                    <a:gd name="connsiteX7" fmla="*/ 59219 w 59218"/>
                    <a:gd name="connsiteY7" fmla="*/ 24620 h 5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18" h="59664">
                      <a:moveTo>
                        <a:pt x="59219" y="24620"/>
                      </a:moveTo>
                      <a:lnTo>
                        <a:pt x="59219" y="48623"/>
                      </a:lnTo>
                      <a:cubicBezTo>
                        <a:pt x="50461" y="55330"/>
                        <a:pt x="39855" y="59185"/>
                        <a:pt x="28838" y="59665"/>
                      </a:cubicBezTo>
                      <a:cubicBezTo>
                        <a:pt x="20746" y="59665"/>
                        <a:pt x="10219" y="55550"/>
                        <a:pt x="0" y="48795"/>
                      </a:cubicBezTo>
                      <a:lnTo>
                        <a:pt x="0" y="24483"/>
                      </a:lnTo>
                      <a:cubicBezTo>
                        <a:pt x="38" y="10963"/>
                        <a:pt x="10997" y="17"/>
                        <a:pt x="24517" y="0"/>
                      </a:cubicBezTo>
                      <a:lnTo>
                        <a:pt x="34804" y="0"/>
                      </a:lnTo>
                      <a:cubicBezTo>
                        <a:pt x="48328" y="93"/>
                        <a:pt x="59239" y="11096"/>
                        <a:pt x="59219" y="2462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29" name="Freeform: Shape 6228">
                  <a:extLst>
                    <a:ext uri="{FF2B5EF4-FFF2-40B4-BE49-F238E27FC236}">
                      <a16:creationId xmlns:a16="http://schemas.microsoft.com/office/drawing/2014/main" id="{F66345D9-D8CA-4519-90E7-3FF6BE995C0C}"/>
                    </a:ext>
                  </a:extLst>
                </p:cNvPr>
                <p:cNvSpPr/>
                <p:nvPr/>
              </p:nvSpPr>
              <p:spPr>
                <a:xfrm>
                  <a:off x="5457040" y="1030915"/>
                  <a:ext cx="96800" cy="91019"/>
                </a:xfrm>
                <a:custGeom>
                  <a:avLst/>
                  <a:gdLst>
                    <a:gd name="connsiteX0" fmla="*/ 96801 w 96800"/>
                    <a:gd name="connsiteY0" fmla="*/ 91019 h 91019"/>
                    <a:gd name="connsiteX1" fmla="*/ 0 w 96800"/>
                    <a:gd name="connsiteY1" fmla="*/ 7111 h 91019"/>
                    <a:gd name="connsiteX2" fmla="*/ 45914 w 96800"/>
                    <a:gd name="connsiteY2" fmla="*/ 16850 h 91019"/>
                    <a:gd name="connsiteX3" fmla="*/ 96801 w 96800"/>
                    <a:gd name="connsiteY3" fmla="*/ 91019 h 91019"/>
                  </a:gdLst>
                  <a:ahLst/>
                  <a:cxnLst>
                    <a:cxn ang="0">
                      <a:pos x="connsiteX0" y="connsiteY0"/>
                    </a:cxn>
                    <a:cxn ang="0">
                      <a:pos x="connsiteX1" y="connsiteY1"/>
                    </a:cxn>
                    <a:cxn ang="0">
                      <a:pos x="connsiteX2" y="connsiteY2"/>
                    </a:cxn>
                    <a:cxn ang="0">
                      <a:pos x="connsiteX3" y="connsiteY3"/>
                    </a:cxn>
                  </a:cxnLst>
                  <a:rect l="l" t="t" r="r" b="b"/>
                  <a:pathLst>
                    <a:path w="96800" h="91019">
                      <a:moveTo>
                        <a:pt x="96801" y="91019"/>
                      </a:moveTo>
                      <a:cubicBezTo>
                        <a:pt x="92103" y="87144"/>
                        <a:pt x="28427" y="31800"/>
                        <a:pt x="0" y="7111"/>
                      </a:cubicBezTo>
                      <a:cubicBezTo>
                        <a:pt x="0" y="7111"/>
                        <a:pt x="28358" y="-14148"/>
                        <a:pt x="45914" y="16850"/>
                      </a:cubicBezTo>
                      <a:cubicBezTo>
                        <a:pt x="63471" y="47848"/>
                        <a:pt x="96801" y="91019"/>
                        <a:pt x="96801" y="91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0" name="Freeform: Shape 6229">
                  <a:extLst>
                    <a:ext uri="{FF2B5EF4-FFF2-40B4-BE49-F238E27FC236}">
                      <a16:creationId xmlns:a16="http://schemas.microsoft.com/office/drawing/2014/main" id="{0520118A-951C-4F7E-8A5B-9F1BC346915D}"/>
                    </a:ext>
                  </a:extLst>
                </p:cNvPr>
                <p:cNvSpPr/>
                <p:nvPr/>
              </p:nvSpPr>
              <p:spPr>
                <a:xfrm>
                  <a:off x="5253563" y="739429"/>
                  <a:ext cx="119740" cy="51749"/>
                </a:xfrm>
                <a:custGeom>
                  <a:avLst/>
                  <a:gdLst>
                    <a:gd name="connsiteX0" fmla="*/ 119741 w 119740"/>
                    <a:gd name="connsiteY0" fmla="*/ 6858 h 51749"/>
                    <a:gd name="connsiteX1" fmla="*/ 61448 w 119740"/>
                    <a:gd name="connsiteY1" fmla="*/ 51744 h 51749"/>
                    <a:gd name="connsiteX2" fmla="*/ 206 w 119740"/>
                    <a:gd name="connsiteY2" fmla="*/ 960 h 51749"/>
                    <a:gd name="connsiteX3" fmla="*/ 206 w 119740"/>
                    <a:gd name="connsiteY3" fmla="*/ 686 h 51749"/>
                    <a:gd name="connsiteX4" fmla="*/ 0 w 119740"/>
                    <a:gd name="connsiteY4" fmla="*/ 0 h 51749"/>
                    <a:gd name="connsiteX5" fmla="*/ 33981 w 119740"/>
                    <a:gd name="connsiteY5" fmla="*/ 8813 h 51749"/>
                    <a:gd name="connsiteX6" fmla="*/ 90766 w 119740"/>
                    <a:gd name="connsiteY6" fmla="*/ 8813 h 51749"/>
                    <a:gd name="connsiteX7" fmla="*/ 119741 w 119740"/>
                    <a:gd name="connsiteY7" fmla="*/ 6858 h 5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0" h="51749">
                      <a:moveTo>
                        <a:pt x="119741" y="6858"/>
                      </a:moveTo>
                      <a:cubicBezTo>
                        <a:pt x="108151" y="33227"/>
                        <a:pt x="81130" y="52121"/>
                        <a:pt x="61448" y="51744"/>
                      </a:cubicBezTo>
                      <a:cubicBezTo>
                        <a:pt x="42417" y="51401"/>
                        <a:pt x="10013" y="29969"/>
                        <a:pt x="206" y="960"/>
                      </a:cubicBezTo>
                      <a:lnTo>
                        <a:pt x="206" y="686"/>
                      </a:lnTo>
                      <a:lnTo>
                        <a:pt x="0" y="0"/>
                      </a:lnTo>
                      <a:cubicBezTo>
                        <a:pt x="0" y="0"/>
                        <a:pt x="20574" y="17454"/>
                        <a:pt x="33981" y="8813"/>
                      </a:cubicBezTo>
                      <a:lnTo>
                        <a:pt x="90766" y="8813"/>
                      </a:lnTo>
                      <a:cubicBezTo>
                        <a:pt x="100034" y="13599"/>
                        <a:pt x="111199" y="12848"/>
                        <a:pt x="119741" y="685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1" name="Freeform: Shape 6230">
                  <a:extLst>
                    <a:ext uri="{FF2B5EF4-FFF2-40B4-BE49-F238E27FC236}">
                      <a16:creationId xmlns:a16="http://schemas.microsoft.com/office/drawing/2014/main" id="{5D69D330-7F1B-4A6D-B079-473340B4B172}"/>
                    </a:ext>
                  </a:extLst>
                </p:cNvPr>
                <p:cNvSpPr/>
                <p:nvPr/>
              </p:nvSpPr>
              <p:spPr>
                <a:xfrm>
                  <a:off x="5603112" y="1125980"/>
                  <a:ext cx="51574" cy="66385"/>
                </a:xfrm>
                <a:custGeom>
                  <a:avLst/>
                  <a:gdLst>
                    <a:gd name="connsiteX0" fmla="*/ 51575 w 51574"/>
                    <a:gd name="connsiteY0" fmla="*/ 0 h 66385"/>
                    <a:gd name="connsiteX1" fmla="*/ 10770 w 51574"/>
                    <a:gd name="connsiteY1" fmla="*/ 66385 h 66385"/>
                    <a:gd name="connsiteX2" fmla="*/ 51575 w 51574"/>
                    <a:gd name="connsiteY2" fmla="*/ 0 h 66385"/>
                  </a:gdLst>
                  <a:ahLst/>
                  <a:cxnLst>
                    <a:cxn ang="0">
                      <a:pos x="connsiteX0" y="connsiteY0"/>
                    </a:cxn>
                    <a:cxn ang="0">
                      <a:pos x="connsiteX1" y="connsiteY1"/>
                    </a:cxn>
                    <a:cxn ang="0">
                      <a:pos x="connsiteX2" y="connsiteY2"/>
                    </a:cxn>
                  </a:cxnLst>
                  <a:rect l="l" t="t" r="r" b="b"/>
                  <a:pathLst>
                    <a:path w="51574" h="66385">
                      <a:moveTo>
                        <a:pt x="51575" y="0"/>
                      </a:moveTo>
                      <a:cubicBezTo>
                        <a:pt x="51575" y="0"/>
                        <a:pt x="44717" y="24209"/>
                        <a:pt x="10770" y="66385"/>
                      </a:cubicBezTo>
                      <a:cubicBezTo>
                        <a:pt x="-28321" y="65837"/>
                        <a:pt x="51575" y="0"/>
                        <a:pt x="5157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2" name="Freeform: Shape 6231">
                  <a:extLst>
                    <a:ext uri="{FF2B5EF4-FFF2-40B4-BE49-F238E27FC236}">
                      <a16:creationId xmlns:a16="http://schemas.microsoft.com/office/drawing/2014/main" id="{E4B54C28-B917-4F04-9F27-22A662C56780}"/>
                    </a:ext>
                  </a:extLst>
                </p:cNvPr>
                <p:cNvSpPr/>
                <p:nvPr/>
              </p:nvSpPr>
              <p:spPr>
                <a:xfrm>
                  <a:off x="5303146" y="742824"/>
                  <a:ext cx="26197" cy="10218"/>
                </a:xfrm>
                <a:custGeom>
                  <a:avLst/>
                  <a:gdLst>
                    <a:gd name="connsiteX0" fmla="*/ 18619 w 26197"/>
                    <a:gd name="connsiteY0" fmla="*/ 10218 h 10218"/>
                    <a:gd name="connsiteX1" fmla="*/ 6378 w 26197"/>
                    <a:gd name="connsiteY1" fmla="*/ 10218 h 10218"/>
                    <a:gd name="connsiteX2" fmla="*/ 0 w 26197"/>
                    <a:gd name="connsiteY2" fmla="*/ 2812 h 10218"/>
                    <a:gd name="connsiteX3" fmla="*/ 6378 w 26197"/>
                    <a:gd name="connsiteY3" fmla="*/ 0 h 10218"/>
                    <a:gd name="connsiteX4" fmla="*/ 18619 w 26197"/>
                    <a:gd name="connsiteY4" fmla="*/ 0 h 10218"/>
                    <a:gd name="connsiteX5" fmla="*/ 26197 w 26197"/>
                    <a:gd name="connsiteY5" fmla="*/ 4012 h 10218"/>
                    <a:gd name="connsiteX6" fmla="*/ 18619 w 26197"/>
                    <a:gd name="connsiteY6" fmla="*/ 10218 h 1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7" h="10218">
                      <a:moveTo>
                        <a:pt x="18619" y="10218"/>
                      </a:moveTo>
                      <a:lnTo>
                        <a:pt x="6378" y="10218"/>
                      </a:lnTo>
                      <a:cubicBezTo>
                        <a:pt x="3566" y="10218"/>
                        <a:pt x="0" y="5624"/>
                        <a:pt x="0" y="2812"/>
                      </a:cubicBezTo>
                      <a:cubicBezTo>
                        <a:pt x="1841" y="1330"/>
                        <a:pt x="4043" y="360"/>
                        <a:pt x="6378" y="0"/>
                      </a:cubicBezTo>
                      <a:lnTo>
                        <a:pt x="18619" y="0"/>
                      </a:lnTo>
                      <a:cubicBezTo>
                        <a:pt x="21609" y="171"/>
                        <a:pt x="24377" y="1636"/>
                        <a:pt x="26197" y="4012"/>
                      </a:cubicBezTo>
                      <a:cubicBezTo>
                        <a:pt x="25255" y="7486"/>
                        <a:pt x="22210" y="9978"/>
                        <a:pt x="18619" y="102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3" name="Freeform: Shape 6232">
                  <a:extLst>
                    <a:ext uri="{FF2B5EF4-FFF2-40B4-BE49-F238E27FC236}">
                      <a16:creationId xmlns:a16="http://schemas.microsoft.com/office/drawing/2014/main" id="{59A47AB6-56B9-4ECE-86B2-6AD07EA07833}"/>
                    </a:ext>
                  </a:extLst>
                </p:cNvPr>
                <p:cNvSpPr/>
                <p:nvPr/>
              </p:nvSpPr>
              <p:spPr>
                <a:xfrm>
                  <a:off x="4717576" y="2227066"/>
                  <a:ext cx="63333" cy="104481"/>
                </a:xfrm>
                <a:custGeom>
                  <a:avLst/>
                  <a:gdLst>
                    <a:gd name="connsiteX0" fmla="*/ 0 w 63333"/>
                    <a:gd name="connsiteY0" fmla="*/ 0 h 104481"/>
                    <a:gd name="connsiteX1" fmla="*/ 24826 w 63333"/>
                    <a:gd name="connsiteY1" fmla="*/ 104482 h 104481"/>
                    <a:gd name="connsiteX2" fmla="*/ 61962 w 63333"/>
                    <a:gd name="connsiteY2" fmla="*/ 104276 h 104481"/>
                    <a:gd name="connsiteX3" fmla="*/ 63334 w 63333"/>
                    <a:gd name="connsiteY3" fmla="*/ 0 h 104481"/>
                    <a:gd name="connsiteX4" fmla="*/ 0 w 63333"/>
                    <a:gd name="connsiteY4" fmla="*/ 0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33" h="104481">
                      <a:moveTo>
                        <a:pt x="0" y="0"/>
                      </a:moveTo>
                      <a:lnTo>
                        <a:pt x="24826" y="104482"/>
                      </a:lnTo>
                      <a:lnTo>
                        <a:pt x="61962" y="104276"/>
                      </a:lnTo>
                      <a:lnTo>
                        <a:pt x="63334" y="0"/>
                      </a:lnTo>
                      <a:lnTo>
                        <a:pt x="0"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4" name="Freeform: Shape 6233">
                  <a:extLst>
                    <a:ext uri="{FF2B5EF4-FFF2-40B4-BE49-F238E27FC236}">
                      <a16:creationId xmlns:a16="http://schemas.microsoft.com/office/drawing/2014/main" id="{726807E9-AF4F-4C04-B174-4CD17FED6666}"/>
                    </a:ext>
                  </a:extLst>
                </p:cNvPr>
                <p:cNvSpPr/>
                <p:nvPr/>
              </p:nvSpPr>
              <p:spPr>
                <a:xfrm>
                  <a:off x="5030163" y="2217774"/>
                  <a:ext cx="98137" cy="113774"/>
                </a:xfrm>
                <a:custGeom>
                  <a:avLst/>
                  <a:gdLst>
                    <a:gd name="connsiteX0" fmla="*/ 0 w 98137"/>
                    <a:gd name="connsiteY0" fmla="*/ 13750 h 113774"/>
                    <a:gd name="connsiteX1" fmla="*/ 70603 w 98137"/>
                    <a:gd name="connsiteY1" fmla="*/ 113774 h 113774"/>
                    <a:gd name="connsiteX2" fmla="*/ 98138 w 98137"/>
                    <a:gd name="connsiteY2" fmla="*/ 78456 h 113774"/>
                    <a:gd name="connsiteX3" fmla="*/ 55653 w 98137"/>
                    <a:gd name="connsiteY3" fmla="*/ 0 h 113774"/>
                    <a:gd name="connsiteX4" fmla="*/ 0 w 98137"/>
                    <a:gd name="connsiteY4" fmla="*/ 13750 h 11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37" h="113774">
                      <a:moveTo>
                        <a:pt x="0" y="13750"/>
                      </a:moveTo>
                      <a:lnTo>
                        <a:pt x="70603" y="113774"/>
                      </a:lnTo>
                      <a:lnTo>
                        <a:pt x="98138" y="78456"/>
                      </a:lnTo>
                      <a:lnTo>
                        <a:pt x="55653" y="0"/>
                      </a:lnTo>
                      <a:lnTo>
                        <a:pt x="0" y="1375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5" name="Freeform: Shape 6234">
                  <a:extLst>
                    <a:ext uri="{FF2B5EF4-FFF2-40B4-BE49-F238E27FC236}">
                      <a16:creationId xmlns:a16="http://schemas.microsoft.com/office/drawing/2014/main" id="{8A30B9AA-7ECB-4BCB-B0F1-6BD42F8FCB41}"/>
                    </a:ext>
                  </a:extLst>
                </p:cNvPr>
                <p:cNvSpPr/>
                <p:nvPr/>
              </p:nvSpPr>
              <p:spPr>
                <a:xfrm>
                  <a:off x="4506093" y="917326"/>
                  <a:ext cx="343464" cy="479031"/>
                </a:xfrm>
                <a:custGeom>
                  <a:avLst/>
                  <a:gdLst>
                    <a:gd name="connsiteX0" fmla="*/ 270325 w 343464"/>
                    <a:gd name="connsiteY0" fmla="*/ 5075 h 479031"/>
                    <a:gd name="connsiteX1" fmla="*/ 230651 w 343464"/>
                    <a:gd name="connsiteY1" fmla="*/ 5452 h 479031"/>
                    <a:gd name="connsiteX2" fmla="*/ 237955 w 343464"/>
                    <a:gd name="connsiteY2" fmla="*/ 0 h 479031"/>
                    <a:gd name="connsiteX3" fmla="*/ 217930 w 343464"/>
                    <a:gd name="connsiteY3" fmla="*/ 9773 h 479031"/>
                    <a:gd name="connsiteX4" fmla="*/ 140812 w 343464"/>
                    <a:gd name="connsiteY4" fmla="*/ 160649 h 479031"/>
                    <a:gd name="connsiteX5" fmla="*/ 76209 w 343464"/>
                    <a:gd name="connsiteY5" fmla="*/ 242087 h 479031"/>
                    <a:gd name="connsiteX6" fmla="*/ 51 w 343464"/>
                    <a:gd name="connsiteY6" fmla="*/ 371258 h 479031"/>
                    <a:gd name="connsiteX7" fmla="*/ 2554 w 343464"/>
                    <a:gd name="connsiteY7" fmla="*/ 372252 h 479031"/>
                    <a:gd name="connsiteX8" fmla="*/ 19219 w 343464"/>
                    <a:gd name="connsiteY8" fmla="*/ 343929 h 479031"/>
                    <a:gd name="connsiteX9" fmla="*/ 12841 w 343464"/>
                    <a:gd name="connsiteY9" fmla="*/ 376916 h 479031"/>
                    <a:gd name="connsiteX10" fmla="*/ 143555 w 343464"/>
                    <a:gd name="connsiteY10" fmla="*/ 451462 h 479031"/>
                    <a:gd name="connsiteX11" fmla="*/ 141943 w 343464"/>
                    <a:gd name="connsiteY11" fmla="*/ 431300 h 479031"/>
                    <a:gd name="connsiteX12" fmla="*/ 151441 w 343464"/>
                    <a:gd name="connsiteY12" fmla="*/ 456263 h 479031"/>
                    <a:gd name="connsiteX13" fmla="*/ 188680 w 343464"/>
                    <a:gd name="connsiteY13" fmla="*/ 479031 h 479031"/>
                    <a:gd name="connsiteX14" fmla="*/ 323063 w 343464"/>
                    <a:gd name="connsiteY14" fmla="*/ 246408 h 479031"/>
                    <a:gd name="connsiteX15" fmla="*/ 330744 w 343464"/>
                    <a:gd name="connsiteY15" fmla="*/ 179268 h 479031"/>
                    <a:gd name="connsiteX16" fmla="*/ 329852 w 343464"/>
                    <a:gd name="connsiteY16" fmla="*/ 238796 h 479031"/>
                    <a:gd name="connsiteX17" fmla="*/ 270325 w 343464"/>
                    <a:gd name="connsiteY17" fmla="*/ 5075 h 47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464" h="479031">
                      <a:moveTo>
                        <a:pt x="270325" y="5075"/>
                      </a:moveTo>
                      <a:cubicBezTo>
                        <a:pt x="256300" y="446"/>
                        <a:pt x="241075" y="2709"/>
                        <a:pt x="230651" y="5452"/>
                      </a:cubicBezTo>
                      <a:cubicBezTo>
                        <a:pt x="232595" y="3055"/>
                        <a:pt x="235105" y="1183"/>
                        <a:pt x="237955" y="0"/>
                      </a:cubicBezTo>
                      <a:cubicBezTo>
                        <a:pt x="231097" y="377"/>
                        <a:pt x="217930" y="9773"/>
                        <a:pt x="217930" y="9773"/>
                      </a:cubicBezTo>
                      <a:cubicBezTo>
                        <a:pt x="119929" y="-6927"/>
                        <a:pt x="132650" y="129788"/>
                        <a:pt x="140812" y="160649"/>
                      </a:cubicBezTo>
                      <a:cubicBezTo>
                        <a:pt x="148973" y="191510"/>
                        <a:pt x="118591" y="208037"/>
                        <a:pt x="76209" y="242087"/>
                      </a:cubicBezTo>
                      <a:cubicBezTo>
                        <a:pt x="-4647" y="307238"/>
                        <a:pt x="51" y="371258"/>
                        <a:pt x="51" y="371258"/>
                      </a:cubicBezTo>
                      <a:cubicBezTo>
                        <a:pt x="840" y="371532"/>
                        <a:pt x="1663" y="371875"/>
                        <a:pt x="2554" y="372252"/>
                      </a:cubicBezTo>
                      <a:cubicBezTo>
                        <a:pt x="5503" y="363748"/>
                        <a:pt x="11847" y="347666"/>
                        <a:pt x="19219" y="343929"/>
                      </a:cubicBezTo>
                      <a:cubicBezTo>
                        <a:pt x="16521" y="354806"/>
                        <a:pt x="14391" y="365816"/>
                        <a:pt x="12841" y="376916"/>
                      </a:cubicBezTo>
                      <a:cubicBezTo>
                        <a:pt x="43702" y="391798"/>
                        <a:pt x="102407" y="426636"/>
                        <a:pt x="143555" y="451462"/>
                      </a:cubicBezTo>
                      <a:cubicBezTo>
                        <a:pt x="142149" y="445290"/>
                        <a:pt x="140606" y="436409"/>
                        <a:pt x="141943" y="431300"/>
                      </a:cubicBezTo>
                      <a:lnTo>
                        <a:pt x="151441" y="456263"/>
                      </a:lnTo>
                      <a:cubicBezTo>
                        <a:pt x="173455" y="469567"/>
                        <a:pt x="188680" y="479031"/>
                        <a:pt x="188680" y="479031"/>
                      </a:cubicBezTo>
                      <a:cubicBezTo>
                        <a:pt x="181342" y="454343"/>
                        <a:pt x="270565" y="298323"/>
                        <a:pt x="323063" y="246408"/>
                      </a:cubicBezTo>
                      <a:cubicBezTo>
                        <a:pt x="333350" y="221753"/>
                        <a:pt x="330949" y="182389"/>
                        <a:pt x="330744" y="179268"/>
                      </a:cubicBezTo>
                      <a:cubicBezTo>
                        <a:pt x="334173" y="210129"/>
                        <a:pt x="332561" y="228269"/>
                        <a:pt x="329852" y="238796"/>
                      </a:cubicBezTo>
                      <a:cubicBezTo>
                        <a:pt x="371583" y="181188"/>
                        <a:pt x="307461" y="17248"/>
                        <a:pt x="270325" y="5075"/>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6" name="Freeform: Shape 6235">
                  <a:extLst>
                    <a:ext uri="{FF2B5EF4-FFF2-40B4-BE49-F238E27FC236}">
                      <a16:creationId xmlns:a16="http://schemas.microsoft.com/office/drawing/2014/main" id="{95FBA2AB-7D9E-4648-BE41-CAB474A376FA}"/>
                    </a:ext>
                  </a:extLst>
                </p:cNvPr>
                <p:cNvSpPr/>
                <p:nvPr/>
              </p:nvSpPr>
              <p:spPr>
                <a:xfrm>
                  <a:off x="4727790" y="1082603"/>
                  <a:ext cx="87411" cy="102396"/>
                </a:xfrm>
                <a:custGeom>
                  <a:avLst/>
                  <a:gdLst>
                    <a:gd name="connsiteX0" fmla="*/ 87409 w 87411"/>
                    <a:gd name="connsiteY0" fmla="*/ 91383 h 102396"/>
                    <a:gd name="connsiteX1" fmla="*/ 34946 w 87411"/>
                    <a:gd name="connsiteY1" fmla="*/ 100950 h 102396"/>
                    <a:gd name="connsiteX2" fmla="*/ 4 w 87411"/>
                    <a:gd name="connsiteY2" fmla="*/ 67448 h 102396"/>
                    <a:gd name="connsiteX3" fmla="*/ 11457 w 87411"/>
                    <a:gd name="connsiteY3" fmla="*/ 0 h 102396"/>
                    <a:gd name="connsiteX4" fmla="*/ 15537 w 87411"/>
                    <a:gd name="connsiteY4" fmla="*/ 789 h 102396"/>
                    <a:gd name="connsiteX5" fmla="*/ 84117 w 87411"/>
                    <a:gd name="connsiteY5" fmla="*/ 14505 h 102396"/>
                    <a:gd name="connsiteX6" fmla="*/ 82506 w 87411"/>
                    <a:gd name="connsiteY6" fmla="*/ 56407 h 102396"/>
                    <a:gd name="connsiteX7" fmla="*/ 87409 w 87411"/>
                    <a:gd name="connsiteY7" fmla="*/ 91383 h 10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11" h="102396">
                      <a:moveTo>
                        <a:pt x="87409" y="91383"/>
                      </a:moveTo>
                      <a:cubicBezTo>
                        <a:pt x="87718" y="91383"/>
                        <a:pt x="57611" y="107156"/>
                        <a:pt x="34946" y="100950"/>
                      </a:cubicBezTo>
                      <a:cubicBezTo>
                        <a:pt x="13651" y="95155"/>
                        <a:pt x="-270" y="67517"/>
                        <a:pt x="4" y="67448"/>
                      </a:cubicBezTo>
                      <a:cubicBezTo>
                        <a:pt x="9057" y="65665"/>
                        <a:pt x="11628" y="53252"/>
                        <a:pt x="11457" y="0"/>
                      </a:cubicBezTo>
                      <a:lnTo>
                        <a:pt x="15537" y="789"/>
                      </a:lnTo>
                      <a:lnTo>
                        <a:pt x="84117" y="14505"/>
                      </a:lnTo>
                      <a:cubicBezTo>
                        <a:pt x="84117" y="14505"/>
                        <a:pt x="82540" y="36073"/>
                        <a:pt x="82506" y="56407"/>
                      </a:cubicBezTo>
                      <a:cubicBezTo>
                        <a:pt x="82334" y="73346"/>
                        <a:pt x="83500" y="89565"/>
                        <a:pt x="87409" y="9138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7" name="Freeform: Shape 6236">
                  <a:extLst>
                    <a:ext uri="{FF2B5EF4-FFF2-40B4-BE49-F238E27FC236}">
                      <a16:creationId xmlns:a16="http://schemas.microsoft.com/office/drawing/2014/main" id="{AF469062-2A9F-4D7B-8DD7-84FE6E522FA2}"/>
                    </a:ext>
                  </a:extLst>
                </p:cNvPr>
                <p:cNvSpPr/>
                <p:nvPr/>
              </p:nvSpPr>
              <p:spPr>
                <a:xfrm>
                  <a:off x="4705197" y="934650"/>
                  <a:ext cx="74409" cy="24886"/>
                </a:xfrm>
                <a:custGeom>
                  <a:avLst/>
                  <a:gdLst>
                    <a:gd name="connsiteX0" fmla="*/ 0 w 74409"/>
                    <a:gd name="connsiteY0" fmla="*/ 24886 h 24886"/>
                    <a:gd name="connsiteX1" fmla="*/ 74409 w 74409"/>
                    <a:gd name="connsiteY1" fmla="*/ 8016 h 24886"/>
                    <a:gd name="connsiteX2" fmla="*/ 0 w 74409"/>
                    <a:gd name="connsiteY2" fmla="*/ 24886 h 24886"/>
                  </a:gdLst>
                  <a:ahLst/>
                  <a:cxnLst>
                    <a:cxn ang="0">
                      <a:pos x="connsiteX0" y="connsiteY0"/>
                    </a:cxn>
                    <a:cxn ang="0">
                      <a:pos x="connsiteX1" y="connsiteY1"/>
                    </a:cxn>
                    <a:cxn ang="0">
                      <a:pos x="connsiteX2" y="connsiteY2"/>
                    </a:cxn>
                  </a:cxnLst>
                  <a:rect l="l" t="t" r="r" b="b"/>
                  <a:pathLst>
                    <a:path w="74409" h="24886">
                      <a:moveTo>
                        <a:pt x="0" y="24886"/>
                      </a:moveTo>
                      <a:cubicBezTo>
                        <a:pt x="0" y="24886"/>
                        <a:pt x="26026" y="-17119"/>
                        <a:pt x="74409" y="8016"/>
                      </a:cubicBezTo>
                      <a:cubicBezTo>
                        <a:pt x="74409" y="8016"/>
                        <a:pt x="49343" y="8702"/>
                        <a:pt x="0" y="24886"/>
                      </a:cubicBezTo>
                      <a:close/>
                    </a:path>
                  </a:pathLst>
                </a:custGeom>
                <a:solidFill>
                  <a:srgbClr val="5FABB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8" name="Freeform: Shape 6237">
                  <a:extLst>
                    <a:ext uri="{FF2B5EF4-FFF2-40B4-BE49-F238E27FC236}">
                      <a16:creationId xmlns:a16="http://schemas.microsoft.com/office/drawing/2014/main" id="{6F8B35ED-A539-4E37-AF2C-F0D400A34670}"/>
                    </a:ext>
                  </a:extLst>
                </p:cNvPr>
                <p:cNvSpPr/>
                <p:nvPr/>
              </p:nvSpPr>
              <p:spPr>
                <a:xfrm>
                  <a:off x="4743328" y="1083392"/>
                  <a:ext cx="68580" cy="55481"/>
                </a:xfrm>
                <a:custGeom>
                  <a:avLst/>
                  <a:gdLst>
                    <a:gd name="connsiteX0" fmla="*/ 68580 w 68580"/>
                    <a:gd name="connsiteY0" fmla="*/ 13579 h 55481"/>
                    <a:gd name="connsiteX1" fmla="*/ 66968 w 68580"/>
                    <a:gd name="connsiteY1" fmla="*/ 55481 h 55481"/>
                    <a:gd name="connsiteX2" fmla="*/ 0 w 68580"/>
                    <a:gd name="connsiteY2" fmla="*/ 0 h 55481"/>
                  </a:gdLst>
                  <a:ahLst/>
                  <a:cxnLst>
                    <a:cxn ang="0">
                      <a:pos x="connsiteX0" y="connsiteY0"/>
                    </a:cxn>
                    <a:cxn ang="0">
                      <a:pos x="connsiteX1" y="connsiteY1"/>
                    </a:cxn>
                    <a:cxn ang="0">
                      <a:pos x="connsiteX2" y="connsiteY2"/>
                    </a:cxn>
                  </a:cxnLst>
                  <a:rect l="l" t="t" r="r" b="b"/>
                  <a:pathLst>
                    <a:path w="68580" h="55481">
                      <a:moveTo>
                        <a:pt x="68580" y="13579"/>
                      </a:moveTo>
                      <a:cubicBezTo>
                        <a:pt x="68580" y="13579"/>
                        <a:pt x="67003" y="35147"/>
                        <a:pt x="66968" y="55481"/>
                      </a:cubicBezTo>
                      <a:cubicBezTo>
                        <a:pt x="28598" y="54418"/>
                        <a:pt x="8298" y="19408"/>
                        <a:pt x="0"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39" name="Freeform: Shape 6238">
                  <a:extLst>
                    <a:ext uri="{FF2B5EF4-FFF2-40B4-BE49-F238E27FC236}">
                      <a16:creationId xmlns:a16="http://schemas.microsoft.com/office/drawing/2014/main" id="{B21967DF-7DD9-4528-91A1-229B9FB83B38}"/>
                    </a:ext>
                  </a:extLst>
                </p:cNvPr>
                <p:cNvSpPr/>
                <p:nvPr/>
              </p:nvSpPr>
              <p:spPr>
                <a:xfrm>
                  <a:off x="4689326" y="937852"/>
                  <a:ext cx="142840" cy="147940"/>
                </a:xfrm>
                <a:custGeom>
                  <a:avLst/>
                  <a:gdLst>
                    <a:gd name="connsiteX0" fmla="*/ 39874 w 142840"/>
                    <a:gd name="connsiteY0" fmla="*/ 147941 h 147940"/>
                    <a:gd name="connsiteX1" fmla="*/ 3801 w 142840"/>
                    <a:gd name="connsiteY1" fmla="*/ 95100 h 147940"/>
                    <a:gd name="connsiteX2" fmla="*/ 64940 w 142840"/>
                    <a:gd name="connsiteY2" fmla="*/ 185 h 147940"/>
                    <a:gd name="connsiteX3" fmla="*/ 107871 w 142840"/>
                    <a:gd name="connsiteY3" fmla="*/ 7214 h 147940"/>
                    <a:gd name="connsiteX4" fmla="*/ 139658 w 142840"/>
                    <a:gd name="connsiteY4" fmla="*/ 98974 h 147940"/>
                    <a:gd name="connsiteX5" fmla="*/ 137395 w 142840"/>
                    <a:gd name="connsiteY5" fmla="*/ 121057 h 1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40" h="147940">
                      <a:moveTo>
                        <a:pt x="39874" y="147941"/>
                      </a:moveTo>
                      <a:cubicBezTo>
                        <a:pt x="39874" y="147941"/>
                        <a:pt x="13882" y="120783"/>
                        <a:pt x="3801" y="95100"/>
                      </a:cubicBezTo>
                      <a:cubicBezTo>
                        <a:pt x="-3434" y="76755"/>
                        <a:pt x="-7961" y="4300"/>
                        <a:pt x="64940" y="185"/>
                      </a:cubicBezTo>
                      <a:cubicBezTo>
                        <a:pt x="79595" y="-717"/>
                        <a:pt x="94268" y="1687"/>
                        <a:pt x="107871" y="7214"/>
                      </a:cubicBezTo>
                      <a:cubicBezTo>
                        <a:pt x="125359" y="14518"/>
                        <a:pt x="152071" y="32452"/>
                        <a:pt x="139658" y="98974"/>
                      </a:cubicBezTo>
                      <a:lnTo>
                        <a:pt x="137395" y="121057"/>
                      </a:ln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0" name="Freeform: Shape 6239">
                  <a:extLst>
                    <a:ext uri="{FF2B5EF4-FFF2-40B4-BE49-F238E27FC236}">
                      <a16:creationId xmlns:a16="http://schemas.microsoft.com/office/drawing/2014/main" id="{97D67C82-0A33-491F-AF07-1451F2C90AA4}"/>
                    </a:ext>
                  </a:extLst>
                </p:cNvPr>
                <p:cNvSpPr/>
                <p:nvPr/>
              </p:nvSpPr>
              <p:spPr>
                <a:xfrm>
                  <a:off x="4727794" y="1482356"/>
                  <a:ext cx="393889" cy="795768"/>
                </a:xfrm>
                <a:custGeom>
                  <a:avLst/>
                  <a:gdLst>
                    <a:gd name="connsiteX0" fmla="*/ 393889 w 393889"/>
                    <a:gd name="connsiteY0" fmla="*/ 791070 h 795768"/>
                    <a:gd name="connsiteX1" fmla="*/ 360697 w 393889"/>
                    <a:gd name="connsiteY1" fmla="*/ 795357 h 795768"/>
                    <a:gd name="connsiteX2" fmla="*/ 351438 w 393889"/>
                    <a:gd name="connsiteY2" fmla="*/ 795768 h 795768"/>
                    <a:gd name="connsiteX3" fmla="*/ 322532 w 393889"/>
                    <a:gd name="connsiteY3" fmla="*/ 791036 h 795768"/>
                    <a:gd name="connsiteX4" fmla="*/ 321880 w 393889"/>
                    <a:gd name="connsiteY4" fmla="*/ 790865 h 795768"/>
                    <a:gd name="connsiteX5" fmla="*/ 314062 w 393889"/>
                    <a:gd name="connsiteY5" fmla="*/ 788944 h 795768"/>
                    <a:gd name="connsiteX6" fmla="*/ 313582 w 393889"/>
                    <a:gd name="connsiteY6" fmla="*/ 788944 h 795768"/>
                    <a:gd name="connsiteX7" fmla="*/ 171724 w 393889"/>
                    <a:gd name="connsiteY7" fmla="*/ 525529 h 795768"/>
                    <a:gd name="connsiteX8" fmla="*/ 167952 w 393889"/>
                    <a:gd name="connsiteY8" fmla="*/ 514076 h 795768"/>
                    <a:gd name="connsiteX9" fmla="*/ 51709 w 393889"/>
                    <a:gd name="connsiteY9" fmla="*/ 238144 h 795768"/>
                    <a:gd name="connsiteX10" fmla="*/ 38611 w 393889"/>
                    <a:gd name="connsiteY10" fmla="*/ 196447 h 795768"/>
                    <a:gd name="connsiteX11" fmla="*/ 34976 w 393889"/>
                    <a:gd name="connsiteY11" fmla="*/ 184069 h 795768"/>
                    <a:gd name="connsiteX12" fmla="*/ 0 w 393889"/>
                    <a:gd name="connsiteY12" fmla="*/ 0 h 795768"/>
                    <a:gd name="connsiteX13" fmla="*/ 183280 w 393889"/>
                    <a:gd name="connsiteY13" fmla="*/ 46634 h 795768"/>
                    <a:gd name="connsiteX14" fmla="*/ 393889 w 393889"/>
                    <a:gd name="connsiteY14" fmla="*/ 791070 h 79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889" h="795768">
                      <a:moveTo>
                        <a:pt x="393889" y="791070"/>
                      </a:moveTo>
                      <a:cubicBezTo>
                        <a:pt x="393889" y="791070"/>
                        <a:pt x="375647" y="794225"/>
                        <a:pt x="360697" y="795357"/>
                      </a:cubicBezTo>
                      <a:cubicBezTo>
                        <a:pt x="357268" y="795631"/>
                        <a:pt x="354216" y="795768"/>
                        <a:pt x="351438" y="795768"/>
                      </a:cubicBezTo>
                      <a:cubicBezTo>
                        <a:pt x="341679" y="795058"/>
                        <a:pt x="332006" y="793474"/>
                        <a:pt x="322532" y="791036"/>
                      </a:cubicBezTo>
                      <a:lnTo>
                        <a:pt x="321880" y="790865"/>
                      </a:lnTo>
                      <a:cubicBezTo>
                        <a:pt x="318074" y="789973"/>
                        <a:pt x="315022" y="789219"/>
                        <a:pt x="314062" y="788944"/>
                      </a:cubicBezTo>
                      <a:lnTo>
                        <a:pt x="313582" y="788944"/>
                      </a:lnTo>
                      <a:cubicBezTo>
                        <a:pt x="313582" y="788944"/>
                        <a:pt x="222679" y="687720"/>
                        <a:pt x="171724" y="525529"/>
                      </a:cubicBezTo>
                      <a:cubicBezTo>
                        <a:pt x="170524" y="521722"/>
                        <a:pt x="169255" y="517916"/>
                        <a:pt x="167952" y="514076"/>
                      </a:cubicBezTo>
                      <a:cubicBezTo>
                        <a:pt x="140040" y="432706"/>
                        <a:pt x="82227" y="330590"/>
                        <a:pt x="51709" y="238144"/>
                      </a:cubicBezTo>
                      <a:cubicBezTo>
                        <a:pt x="46840" y="223444"/>
                        <a:pt x="42475" y="209546"/>
                        <a:pt x="38611" y="196447"/>
                      </a:cubicBezTo>
                      <a:cubicBezTo>
                        <a:pt x="37342" y="192230"/>
                        <a:pt x="36107" y="188115"/>
                        <a:pt x="34976" y="184069"/>
                      </a:cubicBezTo>
                      <a:cubicBezTo>
                        <a:pt x="12482" y="105990"/>
                        <a:pt x="6001" y="54761"/>
                        <a:pt x="0" y="0"/>
                      </a:cubicBezTo>
                      <a:lnTo>
                        <a:pt x="183280" y="46634"/>
                      </a:lnTo>
                      <a:cubicBezTo>
                        <a:pt x="183280" y="46634"/>
                        <a:pt x="260227" y="380036"/>
                        <a:pt x="393889" y="791070"/>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1" name="Freeform: Shape 6240">
                  <a:extLst>
                    <a:ext uri="{FF2B5EF4-FFF2-40B4-BE49-F238E27FC236}">
                      <a16:creationId xmlns:a16="http://schemas.microsoft.com/office/drawing/2014/main" id="{272AE817-695F-40BF-A525-51715C409838}"/>
                    </a:ext>
                  </a:extLst>
                </p:cNvPr>
                <p:cNvSpPr/>
                <p:nvPr/>
              </p:nvSpPr>
              <p:spPr>
                <a:xfrm>
                  <a:off x="4711498" y="961528"/>
                  <a:ext cx="126869" cy="149571"/>
                </a:xfrm>
                <a:custGeom>
                  <a:avLst/>
                  <a:gdLst>
                    <a:gd name="connsiteX0" fmla="*/ 112342 w 126869"/>
                    <a:gd name="connsiteY0" fmla="*/ 146278 h 149571"/>
                    <a:gd name="connsiteX1" fmla="*/ 12387 w 126869"/>
                    <a:gd name="connsiteY1" fmla="*/ 110274 h 149571"/>
                    <a:gd name="connsiteX2" fmla="*/ 38310 w 126869"/>
                    <a:gd name="connsiteY2" fmla="*/ 5278 h 149571"/>
                    <a:gd name="connsiteX3" fmla="*/ 118034 w 126869"/>
                    <a:gd name="connsiteY3" fmla="*/ 27052 h 149571"/>
                    <a:gd name="connsiteX4" fmla="*/ 112342 w 126869"/>
                    <a:gd name="connsiteY4" fmla="*/ 146278 h 149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69" h="149571">
                      <a:moveTo>
                        <a:pt x="112342" y="146278"/>
                      </a:moveTo>
                      <a:cubicBezTo>
                        <a:pt x="112342" y="146278"/>
                        <a:pt x="23634" y="165686"/>
                        <a:pt x="12387" y="110274"/>
                      </a:cubicBezTo>
                      <a:cubicBezTo>
                        <a:pt x="1140" y="54861"/>
                        <a:pt x="-17857" y="19988"/>
                        <a:pt x="38310" y="5278"/>
                      </a:cubicBezTo>
                      <a:cubicBezTo>
                        <a:pt x="94477" y="-9433"/>
                        <a:pt x="109805" y="9461"/>
                        <a:pt x="118034" y="27052"/>
                      </a:cubicBezTo>
                      <a:cubicBezTo>
                        <a:pt x="126264" y="44643"/>
                        <a:pt x="135179" y="139797"/>
                        <a:pt x="112342" y="146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2" name="Freeform: Shape 6241">
                  <a:extLst>
                    <a:ext uri="{FF2B5EF4-FFF2-40B4-BE49-F238E27FC236}">
                      <a16:creationId xmlns:a16="http://schemas.microsoft.com/office/drawing/2014/main" id="{28F157AA-B453-4A6D-8534-2A656EA6C460}"/>
                    </a:ext>
                  </a:extLst>
                </p:cNvPr>
                <p:cNvSpPr/>
                <p:nvPr/>
              </p:nvSpPr>
              <p:spPr>
                <a:xfrm>
                  <a:off x="4689698" y="949697"/>
                  <a:ext cx="100435" cy="106314"/>
                </a:xfrm>
                <a:custGeom>
                  <a:avLst/>
                  <a:gdLst>
                    <a:gd name="connsiteX0" fmla="*/ 100435 w 100435"/>
                    <a:gd name="connsiteY0" fmla="*/ 7576 h 106314"/>
                    <a:gd name="connsiteX1" fmla="*/ 53698 w 100435"/>
                    <a:gd name="connsiteY1" fmla="*/ 94673 h 106314"/>
                    <a:gd name="connsiteX2" fmla="*/ 0 w 100435"/>
                    <a:gd name="connsiteY2" fmla="*/ 104960 h 106314"/>
                    <a:gd name="connsiteX3" fmla="*/ 22048 w 100435"/>
                    <a:gd name="connsiteY3" fmla="*/ 35385 h 106314"/>
                    <a:gd name="connsiteX4" fmla="*/ 100435 w 100435"/>
                    <a:gd name="connsiteY4" fmla="*/ 7576 h 10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5" h="106314">
                      <a:moveTo>
                        <a:pt x="100435" y="7576"/>
                      </a:moveTo>
                      <a:cubicBezTo>
                        <a:pt x="100435" y="7576"/>
                        <a:pt x="89188" y="77528"/>
                        <a:pt x="53698" y="94673"/>
                      </a:cubicBezTo>
                      <a:cubicBezTo>
                        <a:pt x="18208" y="111818"/>
                        <a:pt x="0" y="104960"/>
                        <a:pt x="0" y="104960"/>
                      </a:cubicBezTo>
                      <a:cubicBezTo>
                        <a:pt x="15197" y="85027"/>
                        <a:pt x="22992" y="60431"/>
                        <a:pt x="22048" y="35385"/>
                      </a:cubicBezTo>
                      <a:cubicBezTo>
                        <a:pt x="22048" y="35385"/>
                        <a:pt x="75849" y="-19684"/>
                        <a:pt x="100435" y="7576"/>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3" name="Freeform: Shape 6242">
                  <a:extLst>
                    <a:ext uri="{FF2B5EF4-FFF2-40B4-BE49-F238E27FC236}">
                      <a16:creationId xmlns:a16="http://schemas.microsoft.com/office/drawing/2014/main" id="{55E1C0DA-D80C-4BFF-8C13-F2D0FC671625}"/>
                    </a:ext>
                  </a:extLst>
                </p:cNvPr>
                <p:cNvSpPr/>
                <p:nvPr/>
              </p:nvSpPr>
              <p:spPr>
                <a:xfrm>
                  <a:off x="4785161" y="949631"/>
                  <a:ext cx="53516" cy="77464"/>
                </a:xfrm>
                <a:custGeom>
                  <a:avLst/>
                  <a:gdLst>
                    <a:gd name="connsiteX0" fmla="*/ 0 w 53516"/>
                    <a:gd name="connsiteY0" fmla="*/ 14123 h 77464"/>
                    <a:gd name="connsiteX1" fmla="*/ 28392 w 53516"/>
                    <a:gd name="connsiteY1" fmla="*/ 38126 h 77464"/>
                    <a:gd name="connsiteX2" fmla="*/ 51812 w 53516"/>
                    <a:gd name="connsiteY2" fmla="*/ 77286 h 77464"/>
                    <a:gd name="connsiteX3" fmla="*/ 35593 w 53516"/>
                    <a:gd name="connsiteY3" fmla="*/ 8534 h 77464"/>
                    <a:gd name="connsiteX4" fmla="*/ 0 w 53516"/>
                    <a:gd name="connsiteY4" fmla="*/ 14123 h 7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6" h="77464">
                      <a:moveTo>
                        <a:pt x="0" y="14123"/>
                      </a:moveTo>
                      <a:cubicBezTo>
                        <a:pt x="0" y="14123"/>
                        <a:pt x="21123" y="24993"/>
                        <a:pt x="28392" y="38126"/>
                      </a:cubicBezTo>
                      <a:cubicBezTo>
                        <a:pt x="35662" y="51260"/>
                        <a:pt x="43548" y="79994"/>
                        <a:pt x="51812" y="77286"/>
                      </a:cubicBezTo>
                      <a:cubicBezTo>
                        <a:pt x="51812" y="77286"/>
                        <a:pt x="61276" y="29280"/>
                        <a:pt x="35593" y="8534"/>
                      </a:cubicBezTo>
                      <a:cubicBezTo>
                        <a:pt x="8367" y="-13514"/>
                        <a:pt x="0" y="14123"/>
                        <a:pt x="0" y="14123"/>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4" name="Freeform: Shape 6243">
                  <a:extLst>
                    <a:ext uri="{FF2B5EF4-FFF2-40B4-BE49-F238E27FC236}">
                      <a16:creationId xmlns:a16="http://schemas.microsoft.com/office/drawing/2014/main" id="{8DA6E6AB-AED5-4297-98C2-5DB1A2DC2966}"/>
                    </a:ext>
                  </a:extLst>
                </p:cNvPr>
                <p:cNvSpPr/>
                <p:nvPr/>
              </p:nvSpPr>
              <p:spPr>
                <a:xfrm>
                  <a:off x="4735826" y="2325719"/>
                  <a:ext cx="53367" cy="71142"/>
                </a:xfrm>
                <a:custGeom>
                  <a:avLst/>
                  <a:gdLst>
                    <a:gd name="connsiteX0" fmla="*/ 5307 w 53367"/>
                    <a:gd name="connsiteY0" fmla="*/ 0 h 71142"/>
                    <a:gd name="connsiteX1" fmla="*/ 575 w 53367"/>
                    <a:gd name="connsiteY1" fmla="*/ 42828 h 71142"/>
                    <a:gd name="connsiteX2" fmla="*/ 21801 w 53367"/>
                    <a:gd name="connsiteY2" fmla="*/ 71083 h 71142"/>
                    <a:gd name="connsiteX3" fmla="*/ 52662 w 53367"/>
                    <a:gd name="connsiteY3" fmla="*/ 52018 h 71142"/>
                    <a:gd name="connsiteX4" fmla="*/ 43678 w 53367"/>
                    <a:gd name="connsiteY4" fmla="*/ 5624 h 7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7" h="71142">
                      <a:moveTo>
                        <a:pt x="5307" y="0"/>
                      </a:moveTo>
                      <a:cubicBezTo>
                        <a:pt x="6836" y="14450"/>
                        <a:pt x="5221" y="29061"/>
                        <a:pt x="575" y="42828"/>
                      </a:cubicBezTo>
                      <a:cubicBezTo>
                        <a:pt x="575" y="42828"/>
                        <a:pt x="-5494" y="70569"/>
                        <a:pt x="21801" y="71083"/>
                      </a:cubicBezTo>
                      <a:cubicBezTo>
                        <a:pt x="49096" y="71598"/>
                        <a:pt x="55782" y="69026"/>
                        <a:pt x="52662" y="52018"/>
                      </a:cubicBezTo>
                      <a:cubicBezTo>
                        <a:pt x="49541" y="35010"/>
                        <a:pt x="43678" y="5624"/>
                        <a:pt x="43678" y="56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5" name="Freeform: Shape 6244">
                  <a:extLst>
                    <a:ext uri="{FF2B5EF4-FFF2-40B4-BE49-F238E27FC236}">
                      <a16:creationId xmlns:a16="http://schemas.microsoft.com/office/drawing/2014/main" id="{70E10A4E-3AE3-415C-A950-F64675FDE8AA}"/>
                    </a:ext>
                  </a:extLst>
                </p:cNvPr>
                <p:cNvSpPr/>
                <p:nvPr/>
              </p:nvSpPr>
              <p:spPr>
                <a:xfrm>
                  <a:off x="4733446" y="2367861"/>
                  <a:ext cx="57668" cy="46943"/>
                </a:xfrm>
                <a:custGeom>
                  <a:avLst/>
                  <a:gdLst>
                    <a:gd name="connsiteX0" fmla="*/ 2955 w 57668"/>
                    <a:gd name="connsiteY0" fmla="*/ 686 h 46943"/>
                    <a:gd name="connsiteX1" fmla="*/ 1000 w 57668"/>
                    <a:gd name="connsiteY1" fmla="*/ 40771 h 46943"/>
                    <a:gd name="connsiteX2" fmla="*/ 29084 w 57668"/>
                    <a:gd name="connsiteY2" fmla="*/ 46943 h 46943"/>
                    <a:gd name="connsiteX3" fmla="*/ 57647 w 57668"/>
                    <a:gd name="connsiteY3" fmla="*/ 40771 h 46943"/>
                    <a:gd name="connsiteX4" fmla="*/ 53224 w 57668"/>
                    <a:gd name="connsiteY4" fmla="*/ 0 h 46943"/>
                    <a:gd name="connsiteX5" fmla="*/ 2955 w 57668"/>
                    <a:gd name="connsiteY5" fmla="*/ 686 h 4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8" h="46943">
                      <a:moveTo>
                        <a:pt x="2955" y="686"/>
                      </a:moveTo>
                      <a:cubicBezTo>
                        <a:pt x="2955" y="686"/>
                        <a:pt x="-2086" y="26883"/>
                        <a:pt x="1000" y="40771"/>
                      </a:cubicBezTo>
                      <a:cubicBezTo>
                        <a:pt x="1000" y="40771"/>
                        <a:pt x="9230" y="46943"/>
                        <a:pt x="29084" y="46943"/>
                      </a:cubicBezTo>
                      <a:cubicBezTo>
                        <a:pt x="47875" y="46943"/>
                        <a:pt x="57647" y="40771"/>
                        <a:pt x="57647" y="40771"/>
                      </a:cubicBezTo>
                      <a:cubicBezTo>
                        <a:pt x="57647" y="40771"/>
                        <a:pt x="58230" y="12104"/>
                        <a:pt x="53224" y="0"/>
                      </a:cubicBezTo>
                      <a:cubicBezTo>
                        <a:pt x="53224" y="0"/>
                        <a:pt x="33850" y="29009"/>
                        <a:pt x="2955" y="686"/>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6" name="Freeform: Shape 6245">
                  <a:extLst>
                    <a:ext uri="{FF2B5EF4-FFF2-40B4-BE49-F238E27FC236}">
                      <a16:creationId xmlns:a16="http://schemas.microsoft.com/office/drawing/2014/main" id="{8B75A01A-EE8D-4BAD-9416-13BC43FF8156}"/>
                    </a:ext>
                  </a:extLst>
                </p:cNvPr>
                <p:cNvSpPr/>
                <p:nvPr/>
              </p:nvSpPr>
              <p:spPr>
                <a:xfrm>
                  <a:off x="5090960" y="2296229"/>
                  <a:ext cx="103247" cy="97726"/>
                </a:xfrm>
                <a:custGeom>
                  <a:avLst/>
                  <a:gdLst>
                    <a:gd name="connsiteX0" fmla="*/ 103213 w 103247"/>
                    <a:gd name="connsiteY0" fmla="*/ 84285 h 97726"/>
                    <a:gd name="connsiteX1" fmla="*/ 37445 w 103247"/>
                    <a:gd name="connsiteY1" fmla="*/ 0 h 97726"/>
                    <a:gd name="connsiteX2" fmla="*/ 0 w 103247"/>
                    <a:gd name="connsiteY2" fmla="*/ 19168 h 97726"/>
                    <a:gd name="connsiteX3" fmla="*/ 83667 w 103247"/>
                    <a:gd name="connsiteY3" fmla="*/ 97727 h 97726"/>
                    <a:gd name="connsiteX4" fmla="*/ 103247 w 103247"/>
                    <a:gd name="connsiteY4" fmla="*/ 95155 h 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47" h="97726">
                      <a:moveTo>
                        <a:pt x="103213" y="84285"/>
                      </a:moveTo>
                      <a:cubicBezTo>
                        <a:pt x="103213" y="84285"/>
                        <a:pt x="52875" y="28426"/>
                        <a:pt x="37445" y="0"/>
                      </a:cubicBezTo>
                      <a:lnTo>
                        <a:pt x="0" y="19168"/>
                      </a:lnTo>
                      <a:lnTo>
                        <a:pt x="83667" y="97727"/>
                      </a:lnTo>
                      <a:lnTo>
                        <a:pt x="103247" y="95155"/>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7" name="Freeform: Shape 6246">
                  <a:extLst>
                    <a:ext uri="{FF2B5EF4-FFF2-40B4-BE49-F238E27FC236}">
                      <a16:creationId xmlns:a16="http://schemas.microsoft.com/office/drawing/2014/main" id="{815E1EA7-1525-483A-84F8-F7BDB50EF6CE}"/>
                    </a:ext>
                  </a:extLst>
                </p:cNvPr>
                <p:cNvSpPr/>
                <p:nvPr/>
              </p:nvSpPr>
              <p:spPr>
                <a:xfrm>
                  <a:off x="5081375" y="2315397"/>
                  <a:ext cx="144652" cy="97863"/>
                </a:xfrm>
                <a:custGeom>
                  <a:avLst/>
                  <a:gdLst>
                    <a:gd name="connsiteX0" fmla="*/ 144653 w 144652"/>
                    <a:gd name="connsiteY0" fmla="*/ 97864 h 97863"/>
                    <a:gd name="connsiteX1" fmla="*/ 81319 w 144652"/>
                    <a:gd name="connsiteY1" fmla="*/ 96801 h 97863"/>
                    <a:gd name="connsiteX2" fmla="*/ 54539 w 144652"/>
                    <a:gd name="connsiteY2" fmla="*/ 62305 h 97863"/>
                    <a:gd name="connsiteX3" fmla="*/ 31736 w 144652"/>
                    <a:gd name="connsiteY3" fmla="*/ 47080 h 97863"/>
                    <a:gd name="connsiteX4" fmla="*/ 31736 w 144652"/>
                    <a:gd name="connsiteY4" fmla="*/ 93612 h 97863"/>
                    <a:gd name="connsiteX5" fmla="*/ 17437 w 144652"/>
                    <a:gd name="connsiteY5" fmla="*/ 93612 h 97863"/>
                    <a:gd name="connsiteX6" fmla="*/ 3926 w 144652"/>
                    <a:gd name="connsiteY6" fmla="*/ 44166 h 97863"/>
                    <a:gd name="connsiteX7" fmla="*/ 9481 w 144652"/>
                    <a:gd name="connsiteY7" fmla="*/ 0 h 97863"/>
                    <a:gd name="connsiteX8" fmla="*/ 73569 w 144652"/>
                    <a:gd name="connsiteY8" fmla="*/ 46874 h 97863"/>
                    <a:gd name="connsiteX9" fmla="*/ 112694 w 144652"/>
                    <a:gd name="connsiteY9" fmla="*/ 65117 h 97863"/>
                    <a:gd name="connsiteX10" fmla="*/ 113243 w 144652"/>
                    <a:gd name="connsiteY10" fmla="*/ 65391 h 97863"/>
                    <a:gd name="connsiteX11" fmla="*/ 144653 w 144652"/>
                    <a:gd name="connsiteY11" fmla="*/ 97864 h 9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652" h="97863">
                      <a:moveTo>
                        <a:pt x="144653" y="97864"/>
                      </a:moveTo>
                      <a:cubicBezTo>
                        <a:pt x="144653" y="97864"/>
                        <a:pt x="90577" y="97864"/>
                        <a:pt x="81319" y="96801"/>
                      </a:cubicBezTo>
                      <a:cubicBezTo>
                        <a:pt x="72061" y="95738"/>
                        <a:pt x="64585" y="82399"/>
                        <a:pt x="54539" y="62305"/>
                      </a:cubicBezTo>
                      <a:cubicBezTo>
                        <a:pt x="50424" y="54110"/>
                        <a:pt x="41200" y="49583"/>
                        <a:pt x="31736" y="47080"/>
                      </a:cubicBezTo>
                      <a:lnTo>
                        <a:pt x="31736" y="93612"/>
                      </a:lnTo>
                      <a:lnTo>
                        <a:pt x="17437" y="93612"/>
                      </a:lnTo>
                      <a:lnTo>
                        <a:pt x="3926" y="44166"/>
                      </a:lnTo>
                      <a:cubicBezTo>
                        <a:pt x="-4989" y="27775"/>
                        <a:pt x="3206" y="12927"/>
                        <a:pt x="9481" y="0"/>
                      </a:cubicBezTo>
                      <a:cubicBezTo>
                        <a:pt x="16785" y="0"/>
                        <a:pt x="36399" y="4972"/>
                        <a:pt x="73569" y="46874"/>
                      </a:cubicBezTo>
                      <a:cubicBezTo>
                        <a:pt x="85811" y="60590"/>
                        <a:pt x="99287" y="65528"/>
                        <a:pt x="112694" y="65117"/>
                      </a:cubicBezTo>
                      <a:lnTo>
                        <a:pt x="113243" y="65391"/>
                      </a:lnTo>
                      <a:cubicBezTo>
                        <a:pt x="144138" y="79313"/>
                        <a:pt x="144653" y="97864"/>
                        <a:pt x="144653" y="97864"/>
                      </a:cubicBezTo>
                      <a:close/>
                    </a:path>
                  </a:pathLst>
                </a:custGeom>
                <a:solidFill>
                  <a:srgbClr val="C454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8" name="Freeform: Shape 6247">
                  <a:extLst>
                    <a:ext uri="{FF2B5EF4-FFF2-40B4-BE49-F238E27FC236}">
                      <a16:creationId xmlns:a16="http://schemas.microsoft.com/office/drawing/2014/main" id="{4A981C8F-9932-4FDD-86F8-34DA55569A5B}"/>
                    </a:ext>
                  </a:extLst>
                </p:cNvPr>
                <p:cNvSpPr/>
                <p:nvPr/>
              </p:nvSpPr>
              <p:spPr>
                <a:xfrm>
                  <a:off x="4762770" y="1641736"/>
                  <a:ext cx="325720" cy="636319"/>
                </a:xfrm>
                <a:custGeom>
                  <a:avLst/>
                  <a:gdLst>
                    <a:gd name="connsiteX0" fmla="*/ 325721 w 325720"/>
                    <a:gd name="connsiteY0" fmla="*/ 635908 h 636319"/>
                    <a:gd name="connsiteX1" fmla="*/ 316462 w 325720"/>
                    <a:gd name="connsiteY1" fmla="*/ 636319 h 636319"/>
                    <a:gd name="connsiteX2" fmla="*/ 287556 w 325720"/>
                    <a:gd name="connsiteY2" fmla="*/ 631587 h 636319"/>
                    <a:gd name="connsiteX3" fmla="*/ 286904 w 325720"/>
                    <a:gd name="connsiteY3" fmla="*/ 631416 h 636319"/>
                    <a:gd name="connsiteX4" fmla="*/ 279086 w 325720"/>
                    <a:gd name="connsiteY4" fmla="*/ 629496 h 636319"/>
                    <a:gd name="connsiteX5" fmla="*/ 278606 w 325720"/>
                    <a:gd name="connsiteY5" fmla="*/ 629496 h 636319"/>
                    <a:gd name="connsiteX6" fmla="*/ 136749 w 325720"/>
                    <a:gd name="connsiteY6" fmla="*/ 366080 h 636319"/>
                    <a:gd name="connsiteX7" fmla="*/ 132977 w 325720"/>
                    <a:gd name="connsiteY7" fmla="*/ 354627 h 636319"/>
                    <a:gd name="connsiteX8" fmla="*/ 16734 w 325720"/>
                    <a:gd name="connsiteY8" fmla="*/ 78696 h 636319"/>
                    <a:gd name="connsiteX9" fmla="*/ 3635 w 325720"/>
                    <a:gd name="connsiteY9" fmla="*/ 36999 h 636319"/>
                    <a:gd name="connsiteX10" fmla="*/ 0 w 325720"/>
                    <a:gd name="connsiteY10" fmla="*/ 24620 h 636319"/>
                    <a:gd name="connsiteX11" fmla="*/ 32404 w 325720"/>
                    <a:gd name="connsiteY11" fmla="*/ 0 h 636319"/>
                    <a:gd name="connsiteX12" fmla="*/ 159860 w 325720"/>
                    <a:gd name="connsiteY12" fmla="*/ 305901 h 636319"/>
                    <a:gd name="connsiteX13" fmla="*/ 325721 w 325720"/>
                    <a:gd name="connsiteY13" fmla="*/ 635908 h 6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720" h="636319">
                      <a:moveTo>
                        <a:pt x="325721" y="635908"/>
                      </a:moveTo>
                      <a:cubicBezTo>
                        <a:pt x="322292" y="636182"/>
                        <a:pt x="319240" y="636319"/>
                        <a:pt x="316462" y="636319"/>
                      </a:cubicBezTo>
                      <a:cubicBezTo>
                        <a:pt x="306703" y="635610"/>
                        <a:pt x="297030" y="634026"/>
                        <a:pt x="287556" y="631587"/>
                      </a:cubicBezTo>
                      <a:lnTo>
                        <a:pt x="286904" y="631416"/>
                      </a:lnTo>
                      <a:lnTo>
                        <a:pt x="279086" y="629496"/>
                      </a:lnTo>
                      <a:lnTo>
                        <a:pt x="278606" y="629496"/>
                      </a:lnTo>
                      <a:cubicBezTo>
                        <a:pt x="278606" y="629496"/>
                        <a:pt x="187703" y="528272"/>
                        <a:pt x="136749" y="366080"/>
                      </a:cubicBezTo>
                      <a:cubicBezTo>
                        <a:pt x="135548" y="362274"/>
                        <a:pt x="134280" y="358468"/>
                        <a:pt x="132977" y="354627"/>
                      </a:cubicBezTo>
                      <a:cubicBezTo>
                        <a:pt x="105065" y="273257"/>
                        <a:pt x="47252" y="171141"/>
                        <a:pt x="16734" y="78696"/>
                      </a:cubicBezTo>
                      <a:cubicBezTo>
                        <a:pt x="11864" y="63995"/>
                        <a:pt x="7499" y="50098"/>
                        <a:pt x="3635" y="36999"/>
                      </a:cubicBezTo>
                      <a:cubicBezTo>
                        <a:pt x="2366" y="32781"/>
                        <a:pt x="1132" y="28666"/>
                        <a:pt x="0" y="24620"/>
                      </a:cubicBezTo>
                      <a:lnTo>
                        <a:pt x="32404" y="0"/>
                      </a:lnTo>
                      <a:cubicBezTo>
                        <a:pt x="32404" y="0"/>
                        <a:pt x="129719" y="157734"/>
                        <a:pt x="159860" y="305901"/>
                      </a:cubicBezTo>
                      <a:cubicBezTo>
                        <a:pt x="184823" y="428728"/>
                        <a:pt x="292357" y="588108"/>
                        <a:pt x="325721" y="635908"/>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49" name="Freeform: Shape 6248">
                  <a:extLst>
                    <a:ext uri="{FF2B5EF4-FFF2-40B4-BE49-F238E27FC236}">
                      <a16:creationId xmlns:a16="http://schemas.microsoft.com/office/drawing/2014/main" id="{65EB2ECC-0FD0-439A-A019-E6C42C569F1D}"/>
                    </a:ext>
                  </a:extLst>
                </p:cNvPr>
                <p:cNvSpPr/>
                <p:nvPr/>
              </p:nvSpPr>
              <p:spPr>
                <a:xfrm>
                  <a:off x="4630159" y="1599902"/>
                  <a:ext cx="190217" cy="676027"/>
                </a:xfrm>
                <a:custGeom>
                  <a:avLst/>
                  <a:gdLst>
                    <a:gd name="connsiteX0" fmla="*/ 168410 w 190217"/>
                    <a:gd name="connsiteY0" fmla="*/ 361485 h 676027"/>
                    <a:gd name="connsiteX1" fmla="*/ 155928 w 190217"/>
                    <a:gd name="connsiteY1" fmla="*/ 668072 h 676027"/>
                    <a:gd name="connsiteX2" fmla="*/ 125067 w 190217"/>
                    <a:gd name="connsiteY2" fmla="*/ 676027 h 676027"/>
                    <a:gd name="connsiteX3" fmla="*/ 92320 w 190217"/>
                    <a:gd name="connsiteY3" fmla="*/ 667798 h 676027"/>
                    <a:gd name="connsiteX4" fmla="*/ 39788 w 190217"/>
                    <a:gd name="connsiteY4" fmla="*/ 364571 h 676027"/>
                    <a:gd name="connsiteX5" fmla="*/ 14036 w 190217"/>
                    <a:gd name="connsiteY5" fmla="*/ 183314 h 676027"/>
                    <a:gd name="connsiteX6" fmla="*/ 1383 w 190217"/>
                    <a:gd name="connsiteY6" fmla="*/ 64774 h 676027"/>
                    <a:gd name="connsiteX7" fmla="*/ 629 w 190217"/>
                    <a:gd name="connsiteY7" fmla="*/ 51332 h 676027"/>
                    <a:gd name="connsiteX8" fmla="*/ 46 w 190217"/>
                    <a:gd name="connsiteY8" fmla="*/ 34496 h 676027"/>
                    <a:gd name="connsiteX9" fmla="*/ 46 w 190217"/>
                    <a:gd name="connsiteY9" fmla="*/ 18482 h 676027"/>
                    <a:gd name="connsiteX10" fmla="*/ 834 w 190217"/>
                    <a:gd name="connsiteY10" fmla="*/ 18482 h 676027"/>
                    <a:gd name="connsiteX11" fmla="*/ 46371 w 190217"/>
                    <a:gd name="connsiteY11" fmla="*/ 14025 h 676027"/>
                    <a:gd name="connsiteX12" fmla="*/ 190218 w 190217"/>
                    <a:gd name="connsiteY12" fmla="*/ 0 h 676027"/>
                    <a:gd name="connsiteX13" fmla="*/ 168410 w 190217"/>
                    <a:gd name="connsiteY13" fmla="*/ 361485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217" h="676027">
                      <a:moveTo>
                        <a:pt x="168410" y="361485"/>
                      </a:moveTo>
                      <a:cubicBezTo>
                        <a:pt x="168958" y="433494"/>
                        <a:pt x="165289" y="599424"/>
                        <a:pt x="155928" y="668072"/>
                      </a:cubicBezTo>
                      <a:cubicBezTo>
                        <a:pt x="155928" y="668072"/>
                        <a:pt x="147013" y="675959"/>
                        <a:pt x="125067" y="676027"/>
                      </a:cubicBezTo>
                      <a:cubicBezTo>
                        <a:pt x="102436" y="676027"/>
                        <a:pt x="92320" y="667798"/>
                        <a:pt x="92320" y="667798"/>
                      </a:cubicBezTo>
                      <a:cubicBezTo>
                        <a:pt x="68763" y="548434"/>
                        <a:pt x="51995" y="449679"/>
                        <a:pt x="39788" y="364571"/>
                      </a:cubicBezTo>
                      <a:cubicBezTo>
                        <a:pt x="29775" y="294757"/>
                        <a:pt x="20860" y="234852"/>
                        <a:pt x="14036" y="183314"/>
                      </a:cubicBezTo>
                      <a:cubicBezTo>
                        <a:pt x="7967" y="137640"/>
                        <a:pt x="3509" y="98515"/>
                        <a:pt x="1383" y="64774"/>
                      </a:cubicBezTo>
                      <a:cubicBezTo>
                        <a:pt x="1109" y="60179"/>
                        <a:pt x="834" y="55721"/>
                        <a:pt x="629" y="51332"/>
                      </a:cubicBezTo>
                      <a:cubicBezTo>
                        <a:pt x="389" y="45537"/>
                        <a:pt x="149" y="39914"/>
                        <a:pt x="46" y="34496"/>
                      </a:cubicBezTo>
                      <a:cubicBezTo>
                        <a:pt x="-57" y="29078"/>
                        <a:pt x="46" y="23660"/>
                        <a:pt x="46" y="18482"/>
                      </a:cubicBezTo>
                      <a:lnTo>
                        <a:pt x="834" y="18482"/>
                      </a:lnTo>
                      <a:lnTo>
                        <a:pt x="46371" y="14025"/>
                      </a:lnTo>
                      <a:lnTo>
                        <a:pt x="190218" y="0"/>
                      </a:lnTo>
                      <a:cubicBezTo>
                        <a:pt x="187612" y="126290"/>
                        <a:pt x="168101" y="319549"/>
                        <a:pt x="168410" y="361485"/>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0" name="Freeform: Shape 6249">
                  <a:extLst>
                    <a:ext uri="{FF2B5EF4-FFF2-40B4-BE49-F238E27FC236}">
                      <a16:creationId xmlns:a16="http://schemas.microsoft.com/office/drawing/2014/main" id="{CD344D7E-8968-49C0-A001-AC3525471A77}"/>
                    </a:ext>
                  </a:extLst>
                </p:cNvPr>
                <p:cNvSpPr/>
                <p:nvPr/>
              </p:nvSpPr>
              <p:spPr>
                <a:xfrm>
                  <a:off x="4630136" y="1584163"/>
                  <a:ext cx="125124" cy="691830"/>
                </a:xfrm>
                <a:custGeom>
                  <a:avLst/>
                  <a:gdLst>
                    <a:gd name="connsiteX0" fmla="*/ 125124 w 125124"/>
                    <a:gd name="connsiteY0" fmla="*/ 691732 h 691830"/>
                    <a:gd name="connsiteX1" fmla="*/ 92377 w 125124"/>
                    <a:gd name="connsiteY1" fmla="*/ 683503 h 691830"/>
                    <a:gd name="connsiteX2" fmla="*/ 39845 w 125124"/>
                    <a:gd name="connsiteY2" fmla="*/ 380276 h 691830"/>
                    <a:gd name="connsiteX3" fmla="*/ 14093 w 125124"/>
                    <a:gd name="connsiteY3" fmla="*/ 199019 h 691830"/>
                    <a:gd name="connsiteX4" fmla="*/ 1440 w 125124"/>
                    <a:gd name="connsiteY4" fmla="*/ 80479 h 691830"/>
                    <a:gd name="connsiteX5" fmla="*/ 823 w 125124"/>
                    <a:gd name="connsiteY5" fmla="*/ 34119 h 691830"/>
                    <a:gd name="connsiteX6" fmla="*/ 0 w 125124"/>
                    <a:gd name="connsiteY6" fmla="*/ 0 h 691830"/>
                    <a:gd name="connsiteX7" fmla="*/ 46257 w 125124"/>
                    <a:gd name="connsiteY7" fmla="*/ 29661 h 691830"/>
                    <a:gd name="connsiteX8" fmla="*/ 95017 w 125124"/>
                    <a:gd name="connsiteY8" fmla="*/ 60865 h 691830"/>
                    <a:gd name="connsiteX9" fmla="*/ 42828 w 125124"/>
                    <a:gd name="connsiteY9" fmla="*/ 242773 h 691830"/>
                    <a:gd name="connsiteX10" fmla="*/ 125124 w 125124"/>
                    <a:gd name="connsiteY10" fmla="*/ 691732 h 69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24" h="691830">
                      <a:moveTo>
                        <a:pt x="125124" y="691732"/>
                      </a:moveTo>
                      <a:cubicBezTo>
                        <a:pt x="113623" y="692415"/>
                        <a:pt x="102191" y="689541"/>
                        <a:pt x="92377" y="683503"/>
                      </a:cubicBezTo>
                      <a:cubicBezTo>
                        <a:pt x="68820" y="564139"/>
                        <a:pt x="52052" y="465384"/>
                        <a:pt x="39845" y="380276"/>
                      </a:cubicBezTo>
                      <a:cubicBezTo>
                        <a:pt x="29832" y="310462"/>
                        <a:pt x="20917" y="250557"/>
                        <a:pt x="14093" y="199019"/>
                      </a:cubicBezTo>
                      <a:cubicBezTo>
                        <a:pt x="8024" y="153345"/>
                        <a:pt x="3566" y="114220"/>
                        <a:pt x="1440" y="80479"/>
                      </a:cubicBezTo>
                      <a:cubicBezTo>
                        <a:pt x="1200" y="63848"/>
                        <a:pt x="994" y="47903"/>
                        <a:pt x="823" y="34119"/>
                      </a:cubicBezTo>
                      <a:cubicBezTo>
                        <a:pt x="652" y="20334"/>
                        <a:pt x="377" y="8264"/>
                        <a:pt x="0" y="0"/>
                      </a:cubicBezTo>
                      <a:lnTo>
                        <a:pt x="46257" y="29661"/>
                      </a:lnTo>
                      <a:lnTo>
                        <a:pt x="95017" y="60865"/>
                      </a:lnTo>
                      <a:cubicBezTo>
                        <a:pt x="95017" y="60865"/>
                        <a:pt x="25683" y="123787"/>
                        <a:pt x="42828" y="242773"/>
                      </a:cubicBezTo>
                      <a:cubicBezTo>
                        <a:pt x="59973" y="361760"/>
                        <a:pt x="101293" y="674896"/>
                        <a:pt x="125124" y="691732"/>
                      </a:cubicBezTo>
                      <a:close/>
                    </a:path>
                  </a:pathLst>
                </a:custGeom>
                <a:solidFill>
                  <a:srgbClr val="912F2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1" name="Freeform: Shape 6250">
                  <a:extLst>
                    <a:ext uri="{FF2B5EF4-FFF2-40B4-BE49-F238E27FC236}">
                      <a16:creationId xmlns:a16="http://schemas.microsoft.com/office/drawing/2014/main" id="{7F1093E1-1712-4E6F-86E7-B2ADB74BF525}"/>
                    </a:ext>
                  </a:extLst>
                </p:cNvPr>
                <p:cNvSpPr/>
                <p:nvPr/>
              </p:nvSpPr>
              <p:spPr>
                <a:xfrm>
                  <a:off x="4792774" y="1144971"/>
                  <a:ext cx="184065" cy="243271"/>
                </a:xfrm>
                <a:custGeom>
                  <a:avLst/>
                  <a:gdLst>
                    <a:gd name="connsiteX0" fmla="*/ 0 w 184065"/>
                    <a:gd name="connsiteY0" fmla="*/ 2783 h 243271"/>
                    <a:gd name="connsiteX1" fmla="*/ 98755 w 184065"/>
                    <a:gd name="connsiteY1" fmla="*/ 15745 h 243271"/>
                    <a:gd name="connsiteX2" fmla="*/ 184000 w 184065"/>
                    <a:gd name="connsiteY2" fmla="*/ 239247 h 243271"/>
                    <a:gd name="connsiteX3" fmla="*/ 142852 w 184065"/>
                    <a:gd name="connsiteY3" fmla="*/ 232389 h 243271"/>
                    <a:gd name="connsiteX4" fmla="*/ 0 w 184065"/>
                    <a:gd name="connsiteY4" fmla="*/ 2783 h 24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5" h="243271">
                      <a:moveTo>
                        <a:pt x="0" y="2783"/>
                      </a:moveTo>
                      <a:cubicBezTo>
                        <a:pt x="0" y="2783"/>
                        <a:pt x="73929" y="-8944"/>
                        <a:pt x="98755" y="15745"/>
                      </a:cubicBezTo>
                      <a:cubicBezTo>
                        <a:pt x="129170" y="45989"/>
                        <a:pt x="186263" y="219462"/>
                        <a:pt x="184000" y="239247"/>
                      </a:cubicBezTo>
                      <a:cubicBezTo>
                        <a:pt x="183109" y="246791"/>
                        <a:pt x="153139" y="243293"/>
                        <a:pt x="142852" y="232389"/>
                      </a:cubicBezTo>
                      <a:cubicBezTo>
                        <a:pt x="91554" y="178623"/>
                        <a:pt x="18037" y="43040"/>
                        <a:pt x="0" y="2783"/>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2" name="Freeform: Shape 6251">
                  <a:extLst>
                    <a:ext uri="{FF2B5EF4-FFF2-40B4-BE49-F238E27FC236}">
                      <a16:creationId xmlns:a16="http://schemas.microsoft.com/office/drawing/2014/main" id="{E95AC748-A43E-474C-86D9-A93D3B4F2E96}"/>
                    </a:ext>
                  </a:extLst>
                </p:cNvPr>
                <p:cNvSpPr/>
                <p:nvPr/>
              </p:nvSpPr>
              <p:spPr>
                <a:xfrm>
                  <a:off x="4621214" y="1143434"/>
                  <a:ext cx="326100" cy="507459"/>
                </a:xfrm>
                <a:custGeom>
                  <a:avLst/>
                  <a:gdLst>
                    <a:gd name="connsiteX0" fmla="*/ 315166 w 326100"/>
                    <a:gd name="connsiteY0" fmla="*/ 488770 h 507459"/>
                    <a:gd name="connsiteX1" fmla="*/ 213 w 326100"/>
                    <a:gd name="connsiteY1" fmla="*/ 466927 h 507459"/>
                    <a:gd name="connsiteX2" fmla="*/ 1447 w 326100"/>
                    <a:gd name="connsiteY2" fmla="*/ 411617 h 507459"/>
                    <a:gd name="connsiteX3" fmla="*/ 20753 w 326100"/>
                    <a:gd name="connsiteY3" fmla="*/ 225834 h 507459"/>
                    <a:gd name="connsiteX4" fmla="*/ 21301 w 326100"/>
                    <a:gd name="connsiteY4" fmla="*/ 68546 h 507459"/>
                    <a:gd name="connsiteX5" fmla="*/ 24730 w 326100"/>
                    <a:gd name="connsiteY5" fmla="*/ 50029 h 507459"/>
                    <a:gd name="connsiteX6" fmla="*/ 111518 w 326100"/>
                    <a:gd name="connsiteY6" fmla="*/ 2640 h 507459"/>
                    <a:gd name="connsiteX7" fmla="*/ 188945 w 326100"/>
                    <a:gd name="connsiteY7" fmla="*/ 0 h 507459"/>
                    <a:gd name="connsiteX8" fmla="*/ 280019 w 326100"/>
                    <a:gd name="connsiteY8" fmla="*/ 116758 h 507459"/>
                    <a:gd name="connsiteX9" fmla="*/ 303405 w 326100"/>
                    <a:gd name="connsiteY9" fmla="*/ 283613 h 507459"/>
                    <a:gd name="connsiteX10" fmla="*/ 315166 w 326100"/>
                    <a:gd name="connsiteY10" fmla="*/ 488770 h 50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100" h="507459">
                      <a:moveTo>
                        <a:pt x="315166" y="488770"/>
                      </a:moveTo>
                      <a:cubicBezTo>
                        <a:pt x="259959" y="503103"/>
                        <a:pt x="2442" y="531426"/>
                        <a:pt x="213" y="466927"/>
                      </a:cubicBezTo>
                      <a:cubicBezTo>
                        <a:pt x="-336" y="451188"/>
                        <a:pt x="213" y="432191"/>
                        <a:pt x="1447" y="411617"/>
                      </a:cubicBezTo>
                      <a:cubicBezTo>
                        <a:pt x="5288" y="347906"/>
                        <a:pt x="15746" y="269142"/>
                        <a:pt x="20753" y="225834"/>
                      </a:cubicBezTo>
                      <a:cubicBezTo>
                        <a:pt x="23050" y="205980"/>
                        <a:pt x="15437" y="117032"/>
                        <a:pt x="21301" y="68546"/>
                      </a:cubicBezTo>
                      <a:cubicBezTo>
                        <a:pt x="21911" y="62288"/>
                        <a:pt x="23060" y="56092"/>
                        <a:pt x="24730" y="50029"/>
                      </a:cubicBezTo>
                      <a:cubicBezTo>
                        <a:pt x="35874" y="13442"/>
                        <a:pt x="85835" y="3532"/>
                        <a:pt x="111518" y="2640"/>
                      </a:cubicBezTo>
                      <a:lnTo>
                        <a:pt x="188945" y="0"/>
                      </a:lnTo>
                      <a:cubicBezTo>
                        <a:pt x="188945" y="0"/>
                        <a:pt x="268875" y="89326"/>
                        <a:pt x="280019" y="116758"/>
                      </a:cubicBezTo>
                      <a:cubicBezTo>
                        <a:pt x="291163" y="144190"/>
                        <a:pt x="294764" y="238144"/>
                        <a:pt x="303405" y="283613"/>
                      </a:cubicBezTo>
                      <a:cubicBezTo>
                        <a:pt x="312046" y="329081"/>
                        <a:pt x="342016" y="481706"/>
                        <a:pt x="315166" y="48877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3" name="Freeform: Shape 6252">
                  <a:extLst>
                    <a:ext uri="{FF2B5EF4-FFF2-40B4-BE49-F238E27FC236}">
                      <a16:creationId xmlns:a16="http://schemas.microsoft.com/office/drawing/2014/main" id="{B493E983-269E-4A68-9E27-13DFF5549027}"/>
                    </a:ext>
                  </a:extLst>
                </p:cNvPr>
                <p:cNvSpPr/>
                <p:nvPr/>
              </p:nvSpPr>
              <p:spPr>
                <a:xfrm>
                  <a:off x="4622661" y="1211877"/>
                  <a:ext cx="164635" cy="343071"/>
                </a:xfrm>
                <a:custGeom>
                  <a:avLst/>
                  <a:gdLst>
                    <a:gd name="connsiteX0" fmla="*/ 161609 w 164635"/>
                    <a:gd name="connsiteY0" fmla="*/ 202208 h 343071"/>
                    <a:gd name="connsiteX1" fmla="*/ 0 w 164635"/>
                    <a:gd name="connsiteY1" fmla="*/ 343071 h 343071"/>
                    <a:gd name="connsiteX2" fmla="*/ 19305 w 164635"/>
                    <a:gd name="connsiteY2" fmla="*/ 157288 h 343071"/>
                    <a:gd name="connsiteX3" fmla="*/ 19854 w 164635"/>
                    <a:gd name="connsiteY3" fmla="*/ 0 h 343071"/>
                    <a:gd name="connsiteX4" fmla="*/ 24380 w 164635"/>
                    <a:gd name="connsiteY4" fmla="*/ 1509 h 343071"/>
                    <a:gd name="connsiteX5" fmla="*/ 161609 w 164635"/>
                    <a:gd name="connsiteY5" fmla="*/ 202208 h 34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35" h="343071">
                      <a:moveTo>
                        <a:pt x="161609" y="202208"/>
                      </a:moveTo>
                      <a:cubicBezTo>
                        <a:pt x="161609" y="202208"/>
                        <a:pt x="118575" y="334602"/>
                        <a:pt x="0" y="343071"/>
                      </a:cubicBezTo>
                      <a:cubicBezTo>
                        <a:pt x="3840" y="279361"/>
                        <a:pt x="14299" y="200597"/>
                        <a:pt x="19305" y="157288"/>
                      </a:cubicBezTo>
                      <a:cubicBezTo>
                        <a:pt x="21603" y="137434"/>
                        <a:pt x="13990" y="48486"/>
                        <a:pt x="19854" y="0"/>
                      </a:cubicBezTo>
                      <a:cubicBezTo>
                        <a:pt x="21363" y="309"/>
                        <a:pt x="22768" y="1200"/>
                        <a:pt x="24380" y="1509"/>
                      </a:cubicBezTo>
                      <a:cubicBezTo>
                        <a:pt x="154957" y="26712"/>
                        <a:pt x="173473" y="174673"/>
                        <a:pt x="161609" y="202208"/>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4" name="Freeform: Shape 6253">
                  <a:extLst>
                    <a:ext uri="{FF2B5EF4-FFF2-40B4-BE49-F238E27FC236}">
                      <a16:creationId xmlns:a16="http://schemas.microsoft.com/office/drawing/2014/main" id="{EC5B1C9C-A287-4EF8-B801-40CDEF7EC8A1}"/>
                    </a:ext>
                  </a:extLst>
                </p:cNvPr>
                <p:cNvSpPr/>
                <p:nvPr/>
              </p:nvSpPr>
              <p:spPr>
                <a:xfrm>
                  <a:off x="4762016" y="1338508"/>
                  <a:ext cx="211020" cy="56812"/>
                </a:xfrm>
                <a:custGeom>
                  <a:avLst/>
                  <a:gdLst>
                    <a:gd name="connsiteX0" fmla="*/ 211021 w 211020"/>
                    <a:gd name="connsiteY0" fmla="*/ 48968 h 56812"/>
                    <a:gd name="connsiteX1" fmla="*/ 38611 w 211020"/>
                    <a:gd name="connsiteY1" fmla="*/ 33571 h 56812"/>
                    <a:gd name="connsiteX2" fmla="*/ 0 w 211020"/>
                    <a:gd name="connsiteY2" fmla="*/ 34394 h 56812"/>
                    <a:gd name="connsiteX3" fmla="*/ 15259 w 211020"/>
                    <a:gd name="connsiteY3" fmla="*/ 1853 h 56812"/>
                    <a:gd name="connsiteX4" fmla="*/ 97727 w 211020"/>
                    <a:gd name="connsiteY4" fmla="*/ 7717 h 56812"/>
                    <a:gd name="connsiteX5" fmla="*/ 211021 w 211020"/>
                    <a:gd name="connsiteY5" fmla="*/ 48968 h 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020" h="56812">
                      <a:moveTo>
                        <a:pt x="211021" y="48968"/>
                      </a:moveTo>
                      <a:cubicBezTo>
                        <a:pt x="211021" y="48968"/>
                        <a:pt x="133285" y="74445"/>
                        <a:pt x="38611" y="33571"/>
                      </a:cubicBezTo>
                      <a:cubicBezTo>
                        <a:pt x="38611" y="33571"/>
                        <a:pt x="12790" y="31137"/>
                        <a:pt x="0" y="34394"/>
                      </a:cubicBezTo>
                      <a:cubicBezTo>
                        <a:pt x="0" y="34394"/>
                        <a:pt x="2743" y="8814"/>
                        <a:pt x="15259" y="1853"/>
                      </a:cubicBezTo>
                      <a:cubicBezTo>
                        <a:pt x="27775" y="-5108"/>
                        <a:pt x="81610" y="9946"/>
                        <a:pt x="97727" y="7717"/>
                      </a:cubicBezTo>
                      <a:cubicBezTo>
                        <a:pt x="132908" y="2882"/>
                        <a:pt x="194184" y="-890"/>
                        <a:pt x="211021" y="48968"/>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5" name="Freeform: Shape 6254">
                  <a:extLst>
                    <a:ext uri="{FF2B5EF4-FFF2-40B4-BE49-F238E27FC236}">
                      <a16:creationId xmlns:a16="http://schemas.microsoft.com/office/drawing/2014/main" id="{57D226F6-C72D-4108-990D-06ED601BDF46}"/>
                    </a:ext>
                  </a:extLst>
                </p:cNvPr>
                <p:cNvSpPr/>
                <p:nvPr/>
              </p:nvSpPr>
              <p:spPr>
                <a:xfrm>
                  <a:off x="4886351" y="1226299"/>
                  <a:ext cx="49677" cy="119141"/>
                </a:xfrm>
                <a:custGeom>
                  <a:avLst/>
                  <a:gdLst>
                    <a:gd name="connsiteX0" fmla="*/ 17419 w 49677"/>
                    <a:gd name="connsiteY0" fmla="*/ 101649 h 119141"/>
                    <a:gd name="connsiteX1" fmla="*/ 0 w 49677"/>
                    <a:gd name="connsiteY1" fmla="*/ 425 h 119141"/>
                    <a:gd name="connsiteX2" fmla="*/ 14985 w 49677"/>
                    <a:gd name="connsiteY2" fmla="*/ 7283 h 119141"/>
                    <a:gd name="connsiteX3" fmla="*/ 44097 w 49677"/>
                    <a:gd name="connsiteY3" fmla="*/ 117868 h 119141"/>
                    <a:gd name="connsiteX4" fmla="*/ 17419 w 49677"/>
                    <a:gd name="connsiteY4" fmla="*/ 101649 h 11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7" h="119141">
                      <a:moveTo>
                        <a:pt x="17419" y="101649"/>
                      </a:moveTo>
                      <a:cubicBezTo>
                        <a:pt x="17419" y="101649"/>
                        <a:pt x="24689" y="38487"/>
                        <a:pt x="0" y="425"/>
                      </a:cubicBezTo>
                      <a:cubicBezTo>
                        <a:pt x="0" y="425"/>
                        <a:pt x="8710" y="-2558"/>
                        <a:pt x="14985" y="7283"/>
                      </a:cubicBezTo>
                      <a:cubicBezTo>
                        <a:pt x="21260" y="17124"/>
                        <a:pt x="64911" y="111010"/>
                        <a:pt x="44097" y="117868"/>
                      </a:cubicBezTo>
                      <a:cubicBezTo>
                        <a:pt x="23283" y="124726"/>
                        <a:pt x="17419" y="101649"/>
                        <a:pt x="17419" y="101649"/>
                      </a:cubicBezTo>
                      <a:close/>
                    </a:path>
                  </a:pathLst>
                </a:custGeom>
                <a:solidFill>
                  <a:srgbClr val="A53D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6" name="Freeform: Shape 6255">
                  <a:extLst>
                    <a:ext uri="{FF2B5EF4-FFF2-40B4-BE49-F238E27FC236}">
                      <a16:creationId xmlns:a16="http://schemas.microsoft.com/office/drawing/2014/main" id="{A2099CF0-BCEC-4B15-BFE3-80314BC9924C}"/>
                    </a:ext>
                  </a:extLst>
                </p:cNvPr>
                <p:cNvSpPr/>
                <p:nvPr/>
              </p:nvSpPr>
              <p:spPr>
                <a:xfrm>
                  <a:off x="4744646" y="1338510"/>
                  <a:ext cx="45659" cy="30635"/>
                </a:xfrm>
                <a:custGeom>
                  <a:avLst/>
                  <a:gdLst>
                    <a:gd name="connsiteX0" fmla="*/ 45659 w 45659"/>
                    <a:gd name="connsiteY0" fmla="*/ 0 h 30635"/>
                    <a:gd name="connsiteX1" fmla="*/ 2625 w 45659"/>
                    <a:gd name="connsiteY1" fmla="*/ 9087 h 30635"/>
                    <a:gd name="connsiteX2" fmla="*/ 13769 w 45659"/>
                    <a:gd name="connsiteY2" fmla="*/ 30587 h 30635"/>
                    <a:gd name="connsiteX3" fmla="*/ 45659 w 45659"/>
                    <a:gd name="connsiteY3" fmla="*/ 0 h 30635"/>
                  </a:gdLst>
                  <a:ahLst/>
                  <a:cxnLst>
                    <a:cxn ang="0">
                      <a:pos x="connsiteX0" y="connsiteY0"/>
                    </a:cxn>
                    <a:cxn ang="0">
                      <a:pos x="connsiteX1" y="connsiteY1"/>
                    </a:cxn>
                    <a:cxn ang="0">
                      <a:pos x="connsiteX2" y="connsiteY2"/>
                    </a:cxn>
                    <a:cxn ang="0">
                      <a:pos x="connsiteX3" y="connsiteY3"/>
                    </a:cxn>
                  </a:cxnLst>
                  <a:rect l="l" t="t" r="r" b="b"/>
                  <a:pathLst>
                    <a:path w="45659" h="30635">
                      <a:moveTo>
                        <a:pt x="45659" y="0"/>
                      </a:moveTo>
                      <a:cubicBezTo>
                        <a:pt x="44528" y="0"/>
                        <a:pt x="8935" y="4629"/>
                        <a:pt x="2625" y="9087"/>
                      </a:cubicBezTo>
                      <a:cubicBezTo>
                        <a:pt x="-3684" y="13544"/>
                        <a:pt x="1905" y="29112"/>
                        <a:pt x="13769" y="30587"/>
                      </a:cubicBezTo>
                      <a:cubicBezTo>
                        <a:pt x="25634" y="32061"/>
                        <a:pt x="45659" y="0"/>
                        <a:pt x="45659" y="0"/>
                      </a:cubicBezTo>
                      <a:close/>
                    </a:path>
                  </a:pathLst>
                </a:custGeom>
                <a:solidFill>
                  <a:srgbClr val="EF9E6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7" name="Freeform: Shape 6256">
                  <a:extLst>
                    <a:ext uri="{FF2B5EF4-FFF2-40B4-BE49-F238E27FC236}">
                      <a16:creationId xmlns:a16="http://schemas.microsoft.com/office/drawing/2014/main" id="{E56DE5BD-2793-42B8-BF95-7AF0441B276E}"/>
                    </a:ext>
                  </a:extLst>
                </p:cNvPr>
                <p:cNvSpPr/>
                <p:nvPr/>
              </p:nvSpPr>
              <p:spPr>
                <a:xfrm>
                  <a:off x="4692990" y="1340944"/>
                  <a:ext cx="208338" cy="97835"/>
                </a:xfrm>
                <a:custGeom>
                  <a:avLst/>
                  <a:gdLst>
                    <a:gd name="connsiteX0" fmla="*/ 0 w 208338"/>
                    <a:gd name="connsiteY0" fmla="*/ 21500 h 97835"/>
                    <a:gd name="connsiteX1" fmla="*/ 193361 w 208338"/>
                    <a:gd name="connsiteY1" fmla="*/ 0 h 97835"/>
                    <a:gd name="connsiteX2" fmla="*/ 208174 w 208338"/>
                    <a:gd name="connsiteY2" fmla="*/ 14813 h 97835"/>
                    <a:gd name="connsiteX3" fmla="*/ 14265 w 208338"/>
                    <a:gd name="connsiteY3" fmla="*/ 95806 h 97835"/>
                  </a:gdLst>
                  <a:ahLst/>
                  <a:cxnLst>
                    <a:cxn ang="0">
                      <a:pos x="connsiteX0" y="connsiteY0"/>
                    </a:cxn>
                    <a:cxn ang="0">
                      <a:pos x="connsiteX1" y="connsiteY1"/>
                    </a:cxn>
                    <a:cxn ang="0">
                      <a:pos x="connsiteX2" y="connsiteY2"/>
                    </a:cxn>
                    <a:cxn ang="0">
                      <a:pos x="connsiteX3" y="connsiteY3"/>
                    </a:cxn>
                  </a:cxnLst>
                  <a:rect l="l" t="t" r="r" b="b"/>
                  <a:pathLst>
                    <a:path w="208338" h="97835">
                      <a:moveTo>
                        <a:pt x="0" y="21500"/>
                      </a:moveTo>
                      <a:cubicBezTo>
                        <a:pt x="0" y="21500"/>
                        <a:pt x="101395" y="17797"/>
                        <a:pt x="193361" y="0"/>
                      </a:cubicBezTo>
                      <a:cubicBezTo>
                        <a:pt x="193361" y="0"/>
                        <a:pt x="210163" y="0"/>
                        <a:pt x="208174" y="14813"/>
                      </a:cubicBezTo>
                      <a:cubicBezTo>
                        <a:pt x="206186" y="29627"/>
                        <a:pt x="48795" y="111683"/>
                        <a:pt x="14265" y="9580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8" name="Freeform: Shape 6257">
                  <a:extLst>
                    <a:ext uri="{FF2B5EF4-FFF2-40B4-BE49-F238E27FC236}">
                      <a16:creationId xmlns:a16="http://schemas.microsoft.com/office/drawing/2014/main" id="{9D165F75-DA53-4ED0-B13A-FD1D55037CCF}"/>
                    </a:ext>
                  </a:extLst>
                </p:cNvPr>
                <p:cNvSpPr/>
                <p:nvPr/>
              </p:nvSpPr>
              <p:spPr>
                <a:xfrm>
                  <a:off x="4886351" y="1327948"/>
                  <a:ext cx="44309" cy="29928"/>
                </a:xfrm>
                <a:custGeom>
                  <a:avLst/>
                  <a:gdLst>
                    <a:gd name="connsiteX0" fmla="*/ 0 w 44309"/>
                    <a:gd name="connsiteY0" fmla="*/ 12996 h 29928"/>
                    <a:gd name="connsiteX1" fmla="*/ 17419 w 44309"/>
                    <a:gd name="connsiteY1" fmla="*/ 0 h 29928"/>
                    <a:gd name="connsiteX2" fmla="*/ 44097 w 44309"/>
                    <a:gd name="connsiteY2" fmla="*/ 16322 h 29928"/>
                    <a:gd name="connsiteX3" fmla="*/ 14813 w 44309"/>
                    <a:gd name="connsiteY3" fmla="*/ 27809 h 29928"/>
                    <a:gd name="connsiteX4" fmla="*/ 0 w 44309"/>
                    <a:gd name="connsiteY4" fmla="*/ 12996 h 2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9" h="29928">
                      <a:moveTo>
                        <a:pt x="0" y="12996"/>
                      </a:moveTo>
                      <a:cubicBezTo>
                        <a:pt x="0" y="12996"/>
                        <a:pt x="10733" y="0"/>
                        <a:pt x="17419" y="0"/>
                      </a:cubicBezTo>
                      <a:cubicBezTo>
                        <a:pt x="24106" y="0"/>
                        <a:pt x="41422" y="8538"/>
                        <a:pt x="44097" y="16322"/>
                      </a:cubicBezTo>
                      <a:cubicBezTo>
                        <a:pt x="46772" y="24106"/>
                        <a:pt x="23523" y="18551"/>
                        <a:pt x="14813" y="27809"/>
                      </a:cubicBezTo>
                      <a:cubicBezTo>
                        <a:pt x="6104" y="37067"/>
                        <a:pt x="0" y="12996"/>
                        <a:pt x="0" y="1299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59" name="Freeform: Shape 6258">
                  <a:extLst>
                    <a:ext uri="{FF2B5EF4-FFF2-40B4-BE49-F238E27FC236}">
                      <a16:creationId xmlns:a16="http://schemas.microsoft.com/office/drawing/2014/main" id="{2175C3EC-66AA-461A-B769-5474B139A010}"/>
                    </a:ext>
                  </a:extLst>
                </p:cNvPr>
                <p:cNvSpPr/>
                <p:nvPr/>
              </p:nvSpPr>
              <p:spPr>
                <a:xfrm>
                  <a:off x="4630928" y="1145971"/>
                  <a:ext cx="124265" cy="293076"/>
                </a:xfrm>
                <a:custGeom>
                  <a:avLst/>
                  <a:gdLst>
                    <a:gd name="connsiteX0" fmla="*/ 101907 w 124265"/>
                    <a:gd name="connsiteY0" fmla="*/ 0 h 293076"/>
                    <a:gd name="connsiteX1" fmla="*/ 4249 w 124265"/>
                    <a:gd name="connsiteY1" fmla="*/ 30861 h 293076"/>
                    <a:gd name="connsiteX2" fmla="*/ 76258 w 124265"/>
                    <a:gd name="connsiteY2" fmla="*/ 290848 h 293076"/>
                    <a:gd name="connsiteX3" fmla="*/ 124264 w 124265"/>
                    <a:gd name="connsiteY3" fmla="*/ 232829 h 293076"/>
                    <a:gd name="connsiteX4" fmla="*/ 101907 w 124265"/>
                    <a:gd name="connsiteY4" fmla="*/ 0 h 29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5" h="293076">
                      <a:moveTo>
                        <a:pt x="101907" y="0"/>
                      </a:moveTo>
                      <a:cubicBezTo>
                        <a:pt x="101907" y="0"/>
                        <a:pt x="16697" y="206"/>
                        <a:pt x="4249" y="30861"/>
                      </a:cubicBezTo>
                      <a:cubicBezTo>
                        <a:pt x="-18485" y="86719"/>
                        <a:pt x="56473" y="272057"/>
                        <a:pt x="76258" y="290848"/>
                      </a:cubicBezTo>
                      <a:cubicBezTo>
                        <a:pt x="84762" y="298940"/>
                        <a:pt x="124264" y="286184"/>
                        <a:pt x="124264" y="232829"/>
                      </a:cubicBezTo>
                      <a:cubicBezTo>
                        <a:pt x="124333" y="205054"/>
                        <a:pt x="122173" y="43343"/>
                        <a:pt x="101907" y="0"/>
                      </a:cubicBezTo>
                      <a:close/>
                    </a:path>
                  </a:pathLst>
                </a:custGeom>
                <a:solidFill>
                  <a:srgbClr val="BC3F3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0" name="Freeform: Shape 6259">
                  <a:extLst>
                    <a:ext uri="{FF2B5EF4-FFF2-40B4-BE49-F238E27FC236}">
                      <a16:creationId xmlns:a16="http://schemas.microsoft.com/office/drawing/2014/main" id="{A6605136-C254-4314-97AA-D3F8D68CBDE1}"/>
                    </a:ext>
                  </a:extLst>
                </p:cNvPr>
                <p:cNvSpPr/>
                <p:nvPr/>
              </p:nvSpPr>
              <p:spPr>
                <a:xfrm>
                  <a:off x="4220578" y="1176173"/>
                  <a:ext cx="322704" cy="436045"/>
                </a:xfrm>
                <a:custGeom>
                  <a:avLst/>
                  <a:gdLst>
                    <a:gd name="connsiteX0" fmla="*/ 101085 w 322704"/>
                    <a:gd name="connsiteY0" fmla="*/ 6591 h 436045"/>
                    <a:gd name="connsiteX1" fmla="*/ 214585 w 322704"/>
                    <a:gd name="connsiteY1" fmla="*/ 43796 h 436045"/>
                    <a:gd name="connsiteX2" fmla="*/ 257482 w 322704"/>
                    <a:gd name="connsiteY2" fmla="*/ 192992 h 436045"/>
                    <a:gd name="connsiteX3" fmla="*/ 308917 w 322704"/>
                    <a:gd name="connsiteY3" fmla="*/ 289004 h 436045"/>
                    <a:gd name="connsiteX4" fmla="*/ 317318 w 322704"/>
                    <a:gd name="connsiteY4" fmla="*/ 368591 h 436045"/>
                    <a:gd name="connsiteX5" fmla="*/ 183038 w 322704"/>
                    <a:gd name="connsiteY5" fmla="*/ 423626 h 436045"/>
                    <a:gd name="connsiteX6" fmla="*/ 19064 w 322704"/>
                    <a:gd name="connsiteY6" fmla="*/ 371197 h 436045"/>
                    <a:gd name="connsiteX7" fmla="*/ 10834 w 322704"/>
                    <a:gd name="connsiteY7" fmla="*/ 240380 h 436045"/>
                    <a:gd name="connsiteX8" fmla="*/ 42518 w 322704"/>
                    <a:gd name="connsiteY8" fmla="*/ 140939 h 436045"/>
                    <a:gd name="connsiteX9" fmla="*/ 101085 w 322704"/>
                    <a:gd name="connsiteY9" fmla="*/ 6591 h 4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04" h="436045">
                      <a:moveTo>
                        <a:pt x="101085" y="6591"/>
                      </a:moveTo>
                      <a:cubicBezTo>
                        <a:pt x="101085" y="6591"/>
                        <a:pt x="181598" y="-23172"/>
                        <a:pt x="214585" y="43796"/>
                      </a:cubicBezTo>
                      <a:cubicBezTo>
                        <a:pt x="247572" y="110764"/>
                        <a:pt x="220689" y="169537"/>
                        <a:pt x="257482" y="192992"/>
                      </a:cubicBezTo>
                      <a:cubicBezTo>
                        <a:pt x="294275" y="216446"/>
                        <a:pt x="308917" y="245970"/>
                        <a:pt x="308917" y="289004"/>
                      </a:cubicBezTo>
                      <a:cubicBezTo>
                        <a:pt x="308917" y="332038"/>
                        <a:pt x="290640" y="337010"/>
                        <a:pt x="317318" y="368591"/>
                      </a:cubicBezTo>
                      <a:cubicBezTo>
                        <a:pt x="343996" y="400172"/>
                        <a:pt x="267220" y="462614"/>
                        <a:pt x="183038" y="423626"/>
                      </a:cubicBezTo>
                      <a:cubicBezTo>
                        <a:pt x="130650" y="399712"/>
                        <a:pt x="75608" y="382115"/>
                        <a:pt x="19064" y="371197"/>
                      </a:cubicBezTo>
                      <a:cubicBezTo>
                        <a:pt x="19064" y="371197"/>
                        <a:pt x="-17661" y="280500"/>
                        <a:pt x="10834" y="240380"/>
                      </a:cubicBezTo>
                      <a:cubicBezTo>
                        <a:pt x="39329" y="200261"/>
                        <a:pt x="87472" y="182773"/>
                        <a:pt x="42518" y="140939"/>
                      </a:cubicBezTo>
                      <a:cubicBezTo>
                        <a:pt x="-5077" y="96705"/>
                        <a:pt x="12411" y="6591"/>
                        <a:pt x="101085" y="65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1" name="Freeform: Shape 6260">
                  <a:extLst>
                    <a:ext uri="{FF2B5EF4-FFF2-40B4-BE49-F238E27FC236}">
                      <a16:creationId xmlns:a16="http://schemas.microsoft.com/office/drawing/2014/main" id="{14203990-01AE-4BF3-9F67-89C39E51AC31}"/>
                    </a:ext>
                  </a:extLst>
                </p:cNvPr>
                <p:cNvSpPr/>
                <p:nvPr/>
              </p:nvSpPr>
              <p:spPr>
                <a:xfrm>
                  <a:off x="4040245" y="1456776"/>
                  <a:ext cx="206288" cy="293887"/>
                </a:xfrm>
                <a:custGeom>
                  <a:avLst/>
                  <a:gdLst>
                    <a:gd name="connsiteX0" fmla="*/ 126256 w 206288"/>
                    <a:gd name="connsiteY0" fmla="*/ 292597 h 293887"/>
                    <a:gd name="connsiteX1" fmla="*/ 0 w 206288"/>
                    <a:gd name="connsiteY1" fmla="*/ 158866 h 293887"/>
                    <a:gd name="connsiteX2" fmla="*/ 20300 w 206288"/>
                    <a:gd name="connsiteY2" fmla="*/ 144567 h 293887"/>
                    <a:gd name="connsiteX3" fmla="*/ 113191 w 206288"/>
                    <a:gd name="connsiteY3" fmla="*/ 216576 h 293887"/>
                    <a:gd name="connsiteX4" fmla="*/ 120564 w 206288"/>
                    <a:gd name="connsiteY4" fmla="*/ 159757 h 293887"/>
                    <a:gd name="connsiteX5" fmla="*/ 202860 w 206288"/>
                    <a:gd name="connsiteY5" fmla="*/ 1646 h 293887"/>
                    <a:gd name="connsiteX6" fmla="*/ 206289 w 206288"/>
                    <a:gd name="connsiteY6" fmla="*/ 0 h 293887"/>
                    <a:gd name="connsiteX7" fmla="*/ 206289 w 206288"/>
                    <a:gd name="connsiteY7" fmla="*/ 2469 h 293887"/>
                    <a:gd name="connsiteX8" fmla="*/ 205020 w 206288"/>
                    <a:gd name="connsiteY8" fmla="*/ 22700 h 293887"/>
                    <a:gd name="connsiteX9" fmla="*/ 126256 w 206288"/>
                    <a:gd name="connsiteY9" fmla="*/ 292597 h 29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288" h="293887">
                      <a:moveTo>
                        <a:pt x="126256" y="292597"/>
                      </a:moveTo>
                      <a:cubicBezTo>
                        <a:pt x="61962" y="268902"/>
                        <a:pt x="0" y="158866"/>
                        <a:pt x="0" y="158866"/>
                      </a:cubicBezTo>
                      <a:lnTo>
                        <a:pt x="20300" y="144567"/>
                      </a:lnTo>
                      <a:cubicBezTo>
                        <a:pt x="37170" y="169256"/>
                        <a:pt x="113191" y="216576"/>
                        <a:pt x="113191" y="216576"/>
                      </a:cubicBezTo>
                      <a:cubicBezTo>
                        <a:pt x="114940" y="195762"/>
                        <a:pt x="117443" y="176868"/>
                        <a:pt x="120564" y="159757"/>
                      </a:cubicBezTo>
                      <a:cubicBezTo>
                        <a:pt x="141652" y="43411"/>
                        <a:pt x="189932" y="8881"/>
                        <a:pt x="202860" y="1646"/>
                      </a:cubicBezTo>
                      <a:cubicBezTo>
                        <a:pt x="203960" y="1015"/>
                        <a:pt x="205109" y="466"/>
                        <a:pt x="206289" y="0"/>
                      </a:cubicBezTo>
                      <a:cubicBezTo>
                        <a:pt x="206289" y="0"/>
                        <a:pt x="206289" y="857"/>
                        <a:pt x="206289" y="2469"/>
                      </a:cubicBezTo>
                      <a:cubicBezTo>
                        <a:pt x="206083" y="5898"/>
                        <a:pt x="205706" y="13030"/>
                        <a:pt x="205020" y="22700"/>
                      </a:cubicBezTo>
                      <a:cubicBezTo>
                        <a:pt x="199705" y="94915"/>
                        <a:pt x="180091" y="312588"/>
                        <a:pt x="126256" y="29259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2" name="Freeform: Shape 6261">
                  <a:extLst>
                    <a:ext uri="{FF2B5EF4-FFF2-40B4-BE49-F238E27FC236}">
                      <a16:creationId xmlns:a16="http://schemas.microsoft.com/office/drawing/2014/main" id="{5DAF09B0-6EEC-4A92-A1EA-1684A05341A6}"/>
                    </a:ext>
                  </a:extLst>
                </p:cNvPr>
                <p:cNvSpPr/>
                <p:nvPr/>
              </p:nvSpPr>
              <p:spPr>
                <a:xfrm>
                  <a:off x="4217670" y="1354077"/>
                  <a:ext cx="260529" cy="579994"/>
                </a:xfrm>
                <a:custGeom>
                  <a:avLst/>
                  <a:gdLst>
                    <a:gd name="connsiteX0" fmla="*/ 259842 w 260529"/>
                    <a:gd name="connsiteY0" fmla="*/ 514076 h 579994"/>
                    <a:gd name="connsiteX1" fmla="*/ 212350 w 260529"/>
                    <a:gd name="connsiteY1" fmla="*/ 400233 h 579994"/>
                    <a:gd name="connsiteX2" fmla="*/ 237656 w 260529"/>
                    <a:gd name="connsiteY2" fmla="*/ 316462 h 579994"/>
                    <a:gd name="connsiteX3" fmla="*/ 246091 w 260529"/>
                    <a:gd name="connsiteY3" fmla="*/ 282550 h 579994"/>
                    <a:gd name="connsiteX4" fmla="*/ 174734 w 260529"/>
                    <a:gd name="connsiteY4" fmla="*/ 87679 h 579994"/>
                    <a:gd name="connsiteX5" fmla="*/ 150559 w 260529"/>
                    <a:gd name="connsiteY5" fmla="*/ 0 h 579994"/>
                    <a:gd name="connsiteX6" fmla="*/ 146479 w 260529"/>
                    <a:gd name="connsiteY6" fmla="*/ 823 h 579994"/>
                    <a:gd name="connsiteX7" fmla="*/ 77899 w 260529"/>
                    <a:gd name="connsiteY7" fmla="*/ 14367 h 579994"/>
                    <a:gd name="connsiteX8" fmla="*/ 79510 w 260529"/>
                    <a:gd name="connsiteY8" fmla="*/ 56201 h 579994"/>
                    <a:gd name="connsiteX9" fmla="*/ 74710 w 260529"/>
                    <a:gd name="connsiteY9" fmla="*/ 91143 h 579994"/>
                    <a:gd name="connsiteX10" fmla="*/ 66857 w 260529"/>
                    <a:gd name="connsiteY10" fmla="*/ 91897 h 579994"/>
                    <a:gd name="connsiteX11" fmla="*/ 5135 w 260529"/>
                    <a:gd name="connsiteY11" fmla="*/ 244831 h 579994"/>
                    <a:gd name="connsiteX12" fmla="*/ 4758 w 260529"/>
                    <a:gd name="connsiteY12" fmla="*/ 497857 h 579994"/>
                    <a:gd name="connsiteX13" fmla="*/ 259842 w 260529"/>
                    <a:gd name="connsiteY13" fmla="*/ 514076 h 5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29" h="579994">
                      <a:moveTo>
                        <a:pt x="259842" y="514076"/>
                      </a:moveTo>
                      <a:cubicBezTo>
                        <a:pt x="228055" y="442787"/>
                        <a:pt x="212864" y="422659"/>
                        <a:pt x="212350" y="400233"/>
                      </a:cubicBezTo>
                      <a:cubicBezTo>
                        <a:pt x="211904" y="382505"/>
                        <a:pt x="220648" y="363371"/>
                        <a:pt x="237656" y="316462"/>
                      </a:cubicBezTo>
                      <a:cubicBezTo>
                        <a:pt x="241592" y="305469"/>
                        <a:pt x="244418" y="294105"/>
                        <a:pt x="246091" y="282550"/>
                      </a:cubicBezTo>
                      <a:cubicBezTo>
                        <a:pt x="259533" y="192127"/>
                        <a:pt x="207241" y="94366"/>
                        <a:pt x="174734" y="87679"/>
                      </a:cubicBezTo>
                      <a:cubicBezTo>
                        <a:pt x="165681" y="85313"/>
                        <a:pt x="150354" y="52635"/>
                        <a:pt x="150559" y="0"/>
                      </a:cubicBezTo>
                      <a:lnTo>
                        <a:pt x="146479" y="823"/>
                      </a:lnTo>
                      <a:lnTo>
                        <a:pt x="77899" y="14367"/>
                      </a:lnTo>
                      <a:cubicBezTo>
                        <a:pt x="77899" y="14367"/>
                        <a:pt x="79442" y="35902"/>
                        <a:pt x="79510" y="56201"/>
                      </a:cubicBezTo>
                      <a:cubicBezTo>
                        <a:pt x="79510" y="73106"/>
                        <a:pt x="78516" y="89120"/>
                        <a:pt x="74710" y="91143"/>
                      </a:cubicBezTo>
                      <a:lnTo>
                        <a:pt x="66857" y="91897"/>
                      </a:lnTo>
                      <a:cubicBezTo>
                        <a:pt x="66857" y="91897"/>
                        <a:pt x="9799" y="171141"/>
                        <a:pt x="5135" y="244831"/>
                      </a:cubicBezTo>
                      <a:cubicBezTo>
                        <a:pt x="472" y="318520"/>
                        <a:pt x="50844" y="350581"/>
                        <a:pt x="4758" y="497857"/>
                      </a:cubicBezTo>
                      <a:cubicBezTo>
                        <a:pt x="-42425" y="648458"/>
                        <a:pt x="277261" y="553441"/>
                        <a:pt x="259842" y="51407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3" name="Freeform: Shape 6262">
                  <a:extLst>
                    <a:ext uri="{FF2B5EF4-FFF2-40B4-BE49-F238E27FC236}">
                      <a16:creationId xmlns:a16="http://schemas.microsoft.com/office/drawing/2014/main" id="{D2E1C89D-8C69-4F02-8070-4DBE7D9D9AFC}"/>
                    </a:ext>
                  </a:extLst>
                </p:cNvPr>
                <p:cNvSpPr/>
                <p:nvPr/>
              </p:nvSpPr>
              <p:spPr>
                <a:xfrm>
                  <a:off x="4295569" y="1354900"/>
                  <a:ext cx="68442" cy="55378"/>
                </a:xfrm>
                <a:custGeom>
                  <a:avLst/>
                  <a:gdLst>
                    <a:gd name="connsiteX0" fmla="*/ 0 w 68442"/>
                    <a:gd name="connsiteY0" fmla="*/ 13544 h 55378"/>
                    <a:gd name="connsiteX1" fmla="*/ 1612 w 68442"/>
                    <a:gd name="connsiteY1" fmla="*/ 55378 h 55378"/>
                    <a:gd name="connsiteX2" fmla="*/ 68443 w 68442"/>
                    <a:gd name="connsiteY2" fmla="*/ 0 h 55378"/>
                  </a:gdLst>
                  <a:ahLst/>
                  <a:cxnLst>
                    <a:cxn ang="0">
                      <a:pos x="connsiteX0" y="connsiteY0"/>
                    </a:cxn>
                    <a:cxn ang="0">
                      <a:pos x="connsiteX1" y="connsiteY1"/>
                    </a:cxn>
                    <a:cxn ang="0">
                      <a:pos x="connsiteX2" y="connsiteY2"/>
                    </a:cxn>
                  </a:cxnLst>
                  <a:rect l="l" t="t" r="r" b="b"/>
                  <a:pathLst>
                    <a:path w="68442" h="55378">
                      <a:moveTo>
                        <a:pt x="0" y="13544"/>
                      </a:moveTo>
                      <a:cubicBezTo>
                        <a:pt x="0" y="13544"/>
                        <a:pt x="1543" y="35079"/>
                        <a:pt x="1612" y="55378"/>
                      </a:cubicBezTo>
                      <a:cubicBezTo>
                        <a:pt x="39914" y="54281"/>
                        <a:pt x="60145" y="19340"/>
                        <a:pt x="68443"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4" name="Freeform: Shape 6263">
                  <a:extLst>
                    <a:ext uri="{FF2B5EF4-FFF2-40B4-BE49-F238E27FC236}">
                      <a16:creationId xmlns:a16="http://schemas.microsoft.com/office/drawing/2014/main" id="{BAF1F908-0900-458C-BACC-DF030949DA15}"/>
                    </a:ext>
                  </a:extLst>
                </p:cNvPr>
                <p:cNvSpPr/>
                <p:nvPr/>
              </p:nvSpPr>
              <p:spPr>
                <a:xfrm>
                  <a:off x="4252576" y="1234817"/>
                  <a:ext cx="121870" cy="152834"/>
                </a:xfrm>
                <a:custGeom>
                  <a:avLst/>
                  <a:gdLst>
                    <a:gd name="connsiteX0" fmla="*/ 30203 w 121870"/>
                    <a:gd name="connsiteY0" fmla="*/ 152831 h 152834"/>
                    <a:gd name="connsiteX1" fmla="*/ 120865 w 121870"/>
                    <a:gd name="connsiteY1" fmla="*/ 97967 h 152834"/>
                    <a:gd name="connsiteX2" fmla="*/ 74814 w 121870"/>
                    <a:gd name="connsiteY2" fmla="*/ 343 h 152834"/>
                    <a:gd name="connsiteX3" fmla="*/ 1091 w 121870"/>
                    <a:gd name="connsiteY3" fmla="*/ 37376 h 152834"/>
                    <a:gd name="connsiteX4" fmla="*/ 30203 w 121870"/>
                    <a:gd name="connsiteY4" fmla="*/ 152831 h 15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0" h="152834">
                      <a:moveTo>
                        <a:pt x="30203" y="152831"/>
                      </a:moveTo>
                      <a:cubicBezTo>
                        <a:pt x="30203" y="152831"/>
                        <a:pt x="120831" y="154339"/>
                        <a:pt x="120865" y="97967"/>
                      </a:cubicBezTo>
                      <a:cubicBezTo>
                        <a:pt x="120900" y="41594"/>
                        <a:pt x="132661" y="3669"/>
                        <a:pt x="74814" y="343"/>
                      </a:cubicBezTo>
                      <a:cubicBezTo>
                        <a:pt x="16967" y="-2983"/>
                        <a:pt x="5720" y="18517"/>
                        <a:pt x="1091" y="37376"/>
                      </a:cubicBezTo>
                      <a:cubicBezTo>
                        <a:pt x="-3539" y="56236"/>
                        <a:pt x="6645" y="150979"/>
                        <a:pt x="30203" y="15283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5" name="Freeform: Shape 6264">
                  <a:extLst>
                    <a:ext uri="{FF2B5EF4-FFF2-40B4-BE49-F238E27FC236}">
                      <a16:creationId xmlns:a16="http://schemas.microsoft.com/office/drawing/2014/main" id="{EAE9E0FE-FE47-4DA1-A409-0B0A741A4B8B}"/>
                    </a:ext>
                  </a:extLst>
                </p:cNvPr>
                <p:cNvSpPr/>
                <p:nvPr/>
              </p:nvSpPr>
              <p:spPr>
                <a:xfrm>
                  <a:off x="4280790" y="1220009"/>
                  <a:ext cx="122826" cy="94169"/>
                </a:xfrm>
                <a:custGeom>
                  <a:avLst/>
                  <a:gdLst>
                    <a:gd name="connsiteX0" fmla="*/ 0 w 122826"/>
                    <a:gd name="connsiteY0" fmla="*/ 11002 h 94169"/>
                    <a:gd name="connsiteX1" fmla="*/ 68237 w 122826"/>
                    <a:gd name="connsiteY1" fmla="*/ 89869 h 94169"/>
                    <a:gd name="connsiteX2" fmla="*/ 122827 w 122826"/>
                    <a:gd name="connsiteY2" fmla="*/ 89457 h 94169"/>
                    <a:gd name="connsiteX3" fmla="*/ 87542 w 122826"/>
                    <a:gd name="connsiteY3" fmla="*/ 25781 h 94169"/>
                    <a:gd name="connsiteX4" fmla="*/ 0 w 122826"/>
                    <a:gd name="connsiteY4" fmla="*/ 11002 h 9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94169">
                      <a:moveTo>
                        <a:pt x="0" y="11002"/>
                      </a:moveTo>
                      <a:cubicBezTo>
                        <a:pt x="0" y="11002"/>
                        <a:pt x="30141" y="79959"/>
                        <a:pt x="68237" y="89869"/>
                      </a:cubicBezTo>
                      <a:cubicBezTo>
                        <a:pt x="106333" y="99779"/>
                        <a:pt x="122827" y="89457"/>
                        <a:pt x="122827" y="89457"/>
                      </a:cubicBezTo>
                      <a:cubicBezTo>
                        <a:pt x="104032" y="72967"/>
                        <a:pt x="91558" y="50456"/>
                        <a:pt x="87542" y="25781"/>
                      </a:cubicBezTo>
                      <a:cubicBezTo>
                        <a:pt x="87542" y="25781"/>
                        <a:pt x="18722" y="-20545"/>
                        <a:pt x="0" y="1100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6" name="Freeform: Shape 6265">
                  <a:extLst>
                    <a:ext uri="{FF2B5EF4-FFF2-40B4-BE49-F238E27FC236}">
                      <a16:creationId xmlns:a16="http://schemas.microsoft.com/office/drawing/2014/main" id="{8DA9419E-FA58-4011-AF4C-8619F5AD0D89}"/>
                    </a:ext>
                  </a:extLst>
                </p:cNvPr>
                <p:cNvSpPr/>
                <p:nvPr/>
              </p:nvSpPr>
              <p:spPr>
                <a:xfrm>
                  <a:off x="4246501" y="1228349"/>
                  <a:ext cx="45844" cy="82865"/>
                </a:xfrm>
                <a:custGeom>
                  <a:avLst/>
                  <a:gdLst>
                    <a:gd name="connsiteX0" fmla="*/ 45845 w 45844"/>
                    <a:gd name="connsiteY0" fmla="*/ 10754 h 82865"/>
                    <a:gd name="connsiteX1" fmla="*/ 25271 w 45844"/>
                    <a:gd name="connsiteY1" fmla="*/ 23098 h 82865"/>
                    <a:gd name="connsiteX2" fmla="*/ 7680 w 45844"/>
                    <a:gd name="connsiteY2" fmla="*/ 82866 h 82865"/>
                    <a:gd name="connsiteX3" fmla="*/ 9977 w 45844"/>
                    <a:gd name="connsiteY3" fmla="*/ 12366 h 82865"/>
                    <a:gd name="connsiteX4" fmla="*/ 45845 w 45844"/>
                    <a:gd name="connsiteY4" fmla="*/ 10754 h 8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4" h="82865">
                      <a:moveTo>
                        <a:pt x="45845" y="10754"/>
                      </a:moveTo>
                      <a:cubicBezTo>
                        <a:pt x="45845" y="10754"/>
                        <a:pt x="37889" y="9382"/>
                        <a:pt x="25271" y="23098"/>
                      </a:cubicBezTo>
                      <a:cubicBezTo>
                        <a:pt x="14984" y="34174"/>
                        <a:pt x="7166" y="58314"/>
                        <a:pt x="7680" y="82866"/>
                      </a:cubicBezTo>
                      <a:cubicBezTo>
                        <a:pt x="7680" y="82866"/>
                        <a:pt x="-11042" y="37843"/>
                        <a:pt x="9977" y="12366"/>
                      </a:cubicBezTo>
                      <a:cubicBezTo>
                        <a:pt x="32129" y="-14483"/>
                        <a:pt x="45845" y="10754"/>
                        <a:pt x="45845" y="1075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7" name="Freeform: Shape 6266">
                  <a:extLst>
                    <a:ext uri="{FF2B5EF4-FFF2-40B4-BE49-F238E27FC236}">
                      <a16:creationId xmlns:a16="http://schemas.microsoft.com/office/drawing/2014/main" id="{C7E05A0D-F380-497E-9F33-3DED321FFD5D}"/>
                    </a:ext>
                  </a:extLst>
                </p:cNvPr>
                <p:cNvSpPr/>
                <p:nvPr/>
              </p:nvSpPr>
              <p:spPr>
                <a:xfrm>
                  <a:off x="4213366" y="1887012"/>
                  <a:ext cx="204201" cy="825326"/>
                </a:xfrm>
                <a:custGeom>
                  <a:avLst/>
                  <a:gdLst>
                    <a:gd name="connsiteX0" fmla="*/ 183769 w 204201"/>
                    <a:gd name="connsiteY0" fmla="*/ 664917 h 825326"/>
                    <a:gd name="connsiteX1" fmla="*/ 126677 w 204201"/>
                    <a:gd name="connsiteY1" fmla="*/ 825326 h 825326"/>
                    <a:gd name="connsiteX2" fmla="*/ 96776 w 204201"/>
                    <a:gd name="connsiteY2" fmla="*/ 823234 h 825326"/>
                    <a:gd name="connsiteX3" fmla="*/ 110492 w 204201"/>
                    <a:gd name="connsiteY3" fmla="*/ 659328 h 825326"/>
                    <a:gd name="connsiteX4" fmla="*/ 75722 w 204201"/>
                    <a:gd name="connsiteY4" fmla="*/ 441347 h 825326"/>
                    <a:gd name="connsiteX5" fmla="*/ 867 w 204201"/>
                    <a:gd name="connsiteY5" fmla="*/ 0 h 825326"/>
                    <a:gd name="connsiteX6" fmla="*/ 168888 w 204201"/>
                    <a:gd name="connsiteY6" fmla="*/ 19648 h 825326"/>
                    <a:gd name="connsiteX7" fmla="*/ 176706 w 204201"/>
                    <a:gd name="connsiteY7" fmla="*/ 20574 h 825326"/>
                    <a:gd name="connsiteX8" fmla="*/ 181163 w 204201"/>
                    <a:gd name="connsiteY8" fmla="*/ 284607 h 825326"/>
                    <a:gd name="connsiteX9" fmla="*/ 184044 w 204201"/>
                    <a:gd name="connsiteY9" fmla="*/ 413572 h 825326"/>
                    <a:gd name="connsiteX10" fmla="*/ 183769 w 204201"/>
                    <a:gd name="connsiteY10" fmla="*/ 664917 h 82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01" h="825326">
                      <a:moveTo>
                        <a:pt x="183769" y="664917"/>
                      </a:moveTo>
                      <a:cubicBezTo>
                        <a:pt x="169865" y="720076"/>
                        <a:pt x="150748" y="773788"/>
                        <a:pt x="126677" y="825326"/>
                      </a:cubicBezTo>
                      <a:lnTo>
                        <a:pt x="96776" y="823234"/>
                      </a:lnTo>
                      <a:cubicBezTo>
                        <a:pt x="106679" y="769176"/>
                        <a:pt x="111273" y="714281"/>
                        <a:pt x="110492" y="659328"/>
                      </a:cubicBezTo>
                      <a:cubicBezTo>
                        <a:pt x="109909" y="593491"/>
                        <a:pt x="101748" y="515653"/>
                        <a:pt x="75722" y="441347"/>
                      </a:cubicBezTo>
                      <a:cubicBezTo>
                        <a:pt x="-13604" y="185852"/>
                        <a:pt x="867" y="0"/>
                        <a:pt x="867" y="0"/>
                      </a:cubicBezTo>
                      <a:lnTo>
                        <a:pt x="168888" y="19648"/>
                      </a:lnTo>
                      <a:lnTo>
                        <a:pt x="176706" y="20574"/>
                      </a:lnTo>
                      <a:cubicBezTo>
                        <a:pt x="177426" y="97795"/>
                        <a:pt x="179415" y="202654"/>
                        <a:pt x="181163" y="284607"/>
                      </a:cubicBezTo>
                      <a:cubicBezTo>
                        <a:pt x="182706" y="358365"/>
                        <a:pt x="184044" y="413572"/>
                        <a:pt x="184044" y="413572"/>
                      </a:cubicBezTo>
                      <a:cubicBezTo>
                        <a:pt x="216516" y="483215"/>
                        <a:pt x="204755" y="581456"/>
                        <a:pt x="183769" y="664917"/>
                      </a:cubicBezTo>
                      <a:close/>
                    </a:path>
                  </a:pathLst>
                </a:custGeom>
                <a:solidFill>
                  <a:srgbClr val="16356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8" name="Freeform: Shape 6267">
                  <a:extLst>
                    <a:ext uri="{FF2B5EF4-FFF2-40B4-BE49-F238E27FC236}">
                      <a16:creationId xmlns:a16="http://schemas.microsoft.com/office/drawing/2014/main" id="{67929A3D-B7C5-43F1-B8D4-27C858F9DAC1}"/>
                    </a:ext>
                  </a:extLst>
                </p:cNvPr>
                <p:cNvSpPr/>
                <p:nvPr/>
              </p:nvSpPr>
              <p:spPr>
                <a:xfrm>
                  <a:off x="4387706" y="1440180"/>
                  <a:ext cx="207523" cy="511812"/>
                </a:xfrm>
                <a:custGeom>
                  <a:avLst/>
                  <a:gdLst>
                    <a:gd name="connsiteX0" fmla="*/ 207523 w 207523"/>
                    <a:gd name="connsiteY0" fmla="*/ 503652 h 511812"/>
                    <a:gd name="connsiteX1" fmla="*/ 180331 w 207523"/>
                    <a:gd name="connsiteY1" fmla="*/ 511813 h 511812"/>
                    <a:gd name="connsiteX2" fmla="*/ 82433 w 207523"/>
                    <a:gd name="connsiteY2" fmla="*/ 324178 h 511812"/>
                    <a:gd name="connsiteX3" fmla="*/ 65631 w 207523"/>
                    <a:gd name="connsiteY3" fmla="*/ 258032 h 511812"/>
                    <a:gd name="connsiteX4" fmla="*/ 29524 w 207523"/>
                    <a:gd name="connsiteY4" fmla="*/ 127730 h 511812"/>
                    <a:gd name="connsiteX5" fmla="*/ 22837 w 207523"/>
                    <a:gd name="connsiteY5" fmla="*/ 98721 h 511812"/>
                    <a:gd name="connsiteX6" fmla="*/ 0 w 207523"/>
                    <a:gd name="connsiteY6" fmla="*/ 0 h 511812"/>
                    <a:gd name="connsiteX7" fmla="*/ 69300 w 207523"/>
                    <a:gd name="connsiteY7" fmla="*/ 15156 h 511812"/>
                    <a:gd name="connsiteX8" fmla="*/ 86445 w 207523"/>
                    <a:gd name="connsiteY8" fmla="*/ 27878 h 511812"/>
                    <a:gd name="connsiteX9" fmla="*/ 137194 w 207523"/>
                    <a:gd name="connsiteY9" fmla="*/ 247882 h 511812"/>
                    <a:gd name="connsiteX10" fmla="*/ 153071 w 207523"/>
                    <a:gd name="connsiteY10" fmla="*/ 328361 h 511812"/>
                    <a:gd name="connsiteX11" fmla="*/ 207523 w 207523"/>
                    <a:gd name="connsiteY11" fmla="*/ 503652 h 51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523" h="511812">
                      <a:moveTo>
                        <a:pt x="207523" y="503652"/>
                      </a:moveTo>
                      <a:lnTo>
                        <a:pt x="180331" y="511813"/>
                      </a:lnTo>
                      <a:cubicBezTo>
                        <a:pt x="180331" y="511813"/>
                        <a:pt x="90594" y="362925"/>
                        <a:pt x="82433" y="324178"/>
                      </a:cubicBezTo>
                      <a:cubicBezTo>
                        <a:pt x="79759" y="311559"/>
                        <a:pt x="73243" y="286459"/>
                        <a:pt x="65631" y="258032"/>
                      </a:cubicBezTo>
                      <a:cubicBezTo>
                        <a:pt x="49858" y="199499"/>
                        <a:pt x="29524" y="127730"/>
                        <a:pt x="29524" y="127730"/>
                      </a:cubicBezTo>
                      <a:lnTo>
                        <a:pt x="22837" y="98721"/>
                      </a:lnTo>
                      <a:lnTo>
                        <a:pt x="0" y="0"/>
                      </a:lnTo>
                      <a:cubicBezTo>
                        <a:pt x="0" y="0"/>
                        <a:pt x="43720" y="4458"/>
                        <a:pt x="69300" y="15156"/>
                      </a:cubicBezTo>
                      <a:cubicBezTo>
                        <a:pt x="77770" y="18585"/>
                        <a:pt x="84251" y="22906"/>
                        <a:pt x="86445" y="27878"/>
                      </a:cubicBezTo>
                      <a:cubicBezTo>
                        <a:pt x="105236" y="69026"/>
                        <a:pt x="124164" y="173473"/>
                        <a:pt x="137194" y="247882"/>
                      </a:cubicBezTo>
                      <a:cubicBezTo>
                        <a:pt x="144532" y="289339"/>
                        <a:pt x="150122" y="321537"/>
                        <a:pt x="153071" y="328361"/>
                      </a:cubicBezTo>
                      <a:cubicBezTo>
                        <a:pt x="161300" y="347289"/>
                        <a:pt x="186229" y="451976"/>
                        <a:pt x="207523" y="50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69" name="Freeform: Shape 6268">
                  <a:extLst>
                    <a:ext uri="{FF2B5EF4-FFF2-40B4-BE49-F238E27FC236}">
                      <a16:creationId xmlns:a16="http://schemas.microsoft.com/office/drawing/2014/main" id="{CC06AF15-27F5-4494-A3F2-9E23E6280C54}"/>
                    </a:ext>
                  </a:extLst>
                </p:cNvPr>
                <p:cNvSpPr/>
                <p:nvPr/>
              </p:nvSpPr>
              <p:spPr>
                <a:xfrm>
                  <a:off x="4295363" y="1851660"/>
                  <a:ext cx="200628" cy="865993"/>
                </a:xfrm>
                <a:custGeom>
                  <a:avLst/>
                  <a:gdLst>
                    <a:gd name="connsiteX0" fmla="*/ 198230 w 200628"/>
                    <a:gd name="connsiteY0" fmla="*/ 685800 h 865993"/>
                    <a:gd name="connsiteX1" fmla="*/ 146007 w 200628"/>
                    <a:gd name="connsiteY1" fmla="*/ 855707 h 865993"/>
                    <a:gd name="connsiteX2" fmla="*/ 131742 w 200628"/>
                    <a:gd name="connsiteY2" fmla="*/ 865994 h 865993"/>
                    <a:gd name="connsiteX3" fmla="*/ 108665 w 200628"/>
                    <a:gd name="connsiteY3" fmla="*/ 706820 h 865993"/>
                    <a:gd name="connsiteX4" fmla="*/ 72935 w 200628"/>
                    <a:gd name="connsiteY4" fmla="*/ 511092 h 865993"/>
                    <a:gd name="connsiteX5" fmla="*/ 0 w 200628"/>
                    <a:gd name="connsiteY5" fmla="*/ 8332 h 865993"/>
                    <a:gd name="connsiteX6" fmla="*/ 170456 w 200628"/>
                    <a:gd name="connsiteY6" fmla="*/ 0 h 865993"/>
                    <a:gd name="connsiteX7" fmla="*/ 196859 w 200628"/>
                    <a:gd name="connsiteY7" fmla="*/ 129856 h 865993"/>
                    <a:gd name="connsiteX8" fmla="*/ 164695 w 200628"/>
                    <a:gd name="connsiteY8" fmla="*/ 467990 h 865993"/>
                    <a:gd name="connsiteX9" fmla="*/ 164695 w 200628"/>
                    <a:gd name="connsiteY9" fmla="*/ 467990 h 865993"/>
                    <a:gd name="connsiteX10" fmla="*/ 165826 w 200628"/>
                    <a:gd name="connsiteY10" fmla="*/ 473682 h 865993"/>
                    <a:gd name="connsiteX11" fmla="*/ 198230 w 200628"/>
                    <a:gd name="connsiteY11" fmla="*/ 685800 h 8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628" h="865993">
                      <a:moveTo>
                        <a:pt x="198230" y="685800"/>
                      </a:moveTo>
                      <a:cubicBezTo>
                        <a:pt x="188561" y="788979"/>
                        <a:pt x="146007" y="855707"/>
                        <a:pt x="146007" y="855707"/>
                      </a:cubicBezTo>
                      <a:lnTo>
                        <a:pt x="131742" y="865994"/>
                      </a:lnTo>
                      <a:cubicBezTo>
                        <a:pt x="131742" y="865994"/>
                        <a:pt x="118232" y="793333"/>
                        <a:pt x="108665" y="706820"/>
                      </a:cubicBezTo>
                      <a:cubicBezTo>
                        <a:pt x="99544" y="624524"/>
                        <a:pt x="87062" y="537667"/>
                        <a:pt x="72935" y="511092"/>
                      </a:cubicBezTo>
                      <a:cubicBezTo>
                        <a:pt x="16871" y="405822"/>
                        <a:pt x="0" y="8332"/>
                        <a:pt x="0" y="8332"/>
                      </a:cubicBezTo>
                      <a:lnTo>
                        <a:pt x="170456" y="0"/>
                      </a:lnTo>
                      <a:cubicBezTo>
                        <a:pt x="187601" y="28838"/>
                        <a:pt x="195076" y="76090"/>
                        <a:pt x="196859" y="129856"/>
                      </a:cubicBezTo>
                      <a:cubicBezTo>
                        <a:pt x="201351" y="265507"/>
                        <a:pt x="169427" y="442410"/>
                        <a:pt x="164695" y="467990"/>
                      </a:cubicBezTo>
                      <a:lnTo>
                        <a:pt x="164695" y="467990"/>
                      </a:lnTo>
                      <a:cubicBezTo>
                        <a:pt x="164417" y="469962"/>
                        <a:pt x="164818" y="471968"/>
                        <a:pt x="165826" y="473682"/>
                      </a:cubicBezTo>
                      <a:cubicBezTo>
                        <a:pt x="199705" y="540822"/>
                        <a:pt x="204608" y="617666"/>
                        <a:pt x="198230" y="685800"/>
                      </a:cubicBezTo>
                      <a:close/>
                    </a:path>
                  </a:pathLst>
                </a:custGeom>
                <a:solidFill>
                  <a:srgbClr val="1C468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0" name="Freeform: Shape 6269">
                  <a:extLst>
                    <a:ext uri="{FF2B5EF4-FFF2-40B4-BE49-F238E27FC236}">
                      <a16:creationId xmlns:a16="http://schemas.microsoft.com/office/drawing/2014/main" id="{A7303AA1-C49B-4D04-BC7A-D8FC4EFDC9A0}"/>
                    </a:ext>
                  </a:extLst>
                </p:cNvPr>
                <p:cNvSpPr/>
                <p:nvPr/>
              </p:nvSpPr>
              <p:spPr>
                <a:xfrm>
                  <a:off x="4288917" y="1223255"/>
                  <a:ext cx="65699" cy="109596"/>
                </a:xfrm>
                <a:custGeom>
                  <a:avLst/>
                  <a:gdLst>
                    <a:gd name="connsiteX0" fmla="*/ 0 w 65699"/>
                    <a:gd name="connsiteY0" fmla="*/ 18042 h 109596"/>
                    <a:gd name="connsiteX1" fmla="*/ 65700 w 65699"/>
                    <a:gd name="connsiteY1" fmla="*/ 109596 h 109596"/>
                    <a:gd name="connsiteX2" fmla="*/ 13579 w 65699"/>
                    <a:gd name="connsiteY2" fmla="*/ 21197 h 109596"/>
                    <a:gd name="connsiteX3" fmla="*/ 0 w 65699"/>
                    <a:gd name="connsiteY3" fmla="*/ 18042 h 109596"/>
                  </a:gdLst>
                  <a:ahLst/>
                  <a:cxnLst>
                    <a:cxn ang="0">
                      <a:pos x="connsiteX0" y="connsiteY0"/>
                    </a:cxn>
                    <a:cxn ang="0">
                      <a:pos x="connsiteX1" y="connsiteY1"/>
                    </a:cxn>
                    <a:cxn ang="0">
                      <a:pos x="connsiteX2" y="connsiteY2"/>
                    </a:cxn>
                    <a:cxn ang="0">
                      <a:pos x="connsiteX3" y="connsiteY3"/>
                    </a:cxn>
                  </a:cxnLst>
                  <a:rect l="l" t="t" r="r" b="b"/>
                  <a:pathLst>
                    <a:path w="65699" h="109596">
                      <a:moveTo>
                        <a:pt x="0" y="18042"/>
                      </a:moveTo>
                      <a:cubicBezTo>
                        <a:pt x="0" y="18042"/>
                        <a:pt x="17659" y="87376"/>
                        <a:pt x="65700" y="109596"/>
                      </a:cubicBezTo>
                      <a:cubicBezTo>
                        <a:pt x="65700" y="109596"/>
                        <a:pt x="17694" y="66974"/>
                        <a:pt x="13579" y="21197"/>
                      </a:cubicBezTo>
                      <a:cubicBezTo>
                        <a:pt x="9464" y="-24580"/>
                        <a:pt x="0" y="18042"/>
                        <a:pt x="0" y="180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1" name="Freeform: Shape 6270">
                  <a:extLst>
                    <a:ext uri="{FF2B5EF4-FFF2-40B4-BE49-F238E27FC236}">
                      <a16:creationId xmlns:a16="http://schemas.microsoft.com/office/drawing/2014/main" id="{DF0427C0-7A90-4CE9-AD6B-D3D815D8DB03}"/>
                    </a:ext>
                  </a:extLst>
                </p:cNvPr>
                <p:cNvSpPr/>
                <p:nvPr/>
              </p:nvSpPr>
              <p:spPr>
                <a:xfrm>
                  <a:off x="4568037" y="1939305"/>
                  <a:ext cx="61001" cy="80684"/>
                </a:xfrm>
                <a:custGeom>
                  <a:avLst/>
                  <a:gdLst>
                    <a:gd name="connsiteX0" fmla="*/ 25272 w 61001"/>
                    <a:gd name="connsiteY0" fmla="*/ 0 h 80684"/>
                    <a:gd name="connsiteX1" fmla="*/ 42142 w 61001"/>
                    <a:gd name="connsiteY1" fmla="*/ 24929 h 80684"/>
                    <a:gd name="connsiteX2" fmla="*/ 60727 w 61001"/>
                    <a:gd name="connsiteY2" fmla="*/ 53938 h 80684"/>
                    <a:gd name="connsiteX3" fmla="*/ 45331 w 61001"/>
                    <a:gd name="connsiteY3" fmla="*/ 80684 h 80684"/>
                    <a:gd name="connsiteX4" fmla="*/ 5898 w 61001"/>
                    <a:gd name="connsiteY4" fmla="*/ 23557 h 80684"/>
                    <a:gd name="connsiteX5" fmla="*/ 0 w 61001"/>
                    <a:gd name="connsiteY5" fmla="*/ 12687 h 8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01" h="80684">
                      <a:moveTo>
                        <a:pt x="25272" y="0"/>
                      </a:moveTo>
                      <a:cubicBezTo>
                        <a:pt x="25272" y="0"/>
                        <a:pt x="33536" y="19477"/>
                        <a:pt x="42142" y="24929"/>
                      </a:cubicBezTo>
                      <a:cubicBezTo>
                        <a:pt x="50749" y="30381"/>
                        <a:pt x="62991" y="43514"/>
                        <a:pt x="60727" y="53938"/>
                      </a:cubicBezTo>
                      <a:cubicBezTo>
                        <a:pt x="58464" y="64362"/>
                        <a:pt x="56201" y="80684"/>
                        <a:pt x="45331" y="80684"/>
                      </a:cubicBezTo>
                      <a:cubicBezTo>
                        <a:pt x="34461" y="80684"/>
                        <a:pt x="9052" y="32678"/>
                        <a:pt x="5898" y="23557"/>
                      </a:cubicBezTo>
                      <a:cubicBezTo>
                        <a:pt x="2743" y="14436"/>
                        <a:pt x="0" y="12687"/>
                        <a:pt x="0" y="1268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2" name="Freeform: Shape 6271">
                  <a:extLst>
                    <a:ext uri="{FF2B5EF4-FFF2-40B4-BE49-F238E27FC236}">
                      <a16:creationId xmlns:a16="http://schemas.microsoft.com/office/drawing/2014/main" id="{6D6459A2-F521-4C07-9604-732B6E6F69A5}"/>
                    </a:ext>
                  </a:extLst>
                </p:cNvPr>
                <p:cNvSpPr/>
                <p:nvPr/>
              </p:nvSpPr>
              <p:spPr>
                <a:xfrm>
                  <a:off x="4010930" y="1529326"/>
                  <a:ext cx="49975" cy="86212"/>
                </a:xfrm>
                <a:custGeom>
                  <a:avLst/>
                  <a:gdLst>
                    <a:gd name="connsiteX0" fmla="*/ 49615 w 49975"/>
                    <a:gd name="connsiteY0" fmla="*/ 72016 h 86212"/>
                    <a:gd name="connsiteX1" fmla="*/ 44746 w 49975"/>
                    <a:gd name="connsiteY1" fmla="*/ 20238 h 86212"/>
                    <a:gd name="connsiteX2" fmla="*/ 18205 w 49975"/>
                    <a:gd name="connsiteY2" fmla="*/ 7 h 86212"/>
                    <a:gd name="connsiteX3" fmla="*/ 1060 w 49975"/>
                    <a:gd name="connsiteY3" fmla="*/ 42835 h 86212"/>
                    <a:gd name="connsiteX4" fmla="*/ 29452 w 49975"/>
                    <a:gd name="connsiteY4" fmla="*/ 86212 h 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5" h="86212">
                      <a:moveTo>
                        <a:pt x="49615" y="72016"/>
                      </a:moveTo>
                      <a:cubicBezTo>
                        <a:pt x="49615" y="69204"/>
                        <a:pt x="51947" y="28742"/>
                        <a:pt x="44746" y="20238"/>
                      </a:cubicBezTo>
                      <a:cubicBezTo>
                        <a:pt x="37545" y="11734"/>
                        <a:pt x="22834" y="-336"/>
                        <a:pt x="18205" y="7"/>
                      </a:cubicBezTo>
                      <a:cubicBezTo>
                        <a:pt x="13576" y="350"/>
                        <a:pt x="-4529" y="24422"/>
                        <a:pt x="1060" y="42835"/>
                      </a:cubicBezTo>
                      <a:cubicBezTo>
                        <a:pt x="6650" y="61249"/>
                        <a:pt x="29452" y="86212"/>
                        <a:pt x="29452" y="8621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3" name="Freeform: Shape 6272">
                  <a:extLst>
                    <a:ext uri="{FF2B5EF4-FFF2-40B4-BE49-F238E27FC236}">
                      <a16:creationId xmlns:a16="http://schemas.microsoft.com/office/drawing/2014/main" id="{BD9AA24F-A811-452F-8BB3-722B4EFCCDFA}"/>
                    </a:ext>
                  </a:extLst>
                </p:cNvPr>
                <p:cNvSpPr/>
                <p:nvPr/>
              </p:nvSpPr>
              <p:spPr>
                <a:xfrm rot="-1008521">
                  <a:off x="4042558" y="1470371"/>
                  <a:ext cx="49174" cy="88995"/>
                </a:xfrm>
                <a:custGeom>
                  <a:avLst/>
                  <a:gdLst>
                    <a:gd name="connsiteX0" fmla="*/ 46528 w 49174"/>
                    <a:gd name="connsiteY0" fmla="*/ 0 h 88995"/>
                    <a:gd name="connsiteX1" fmla="*/ 49176 w 49174"/>
                    <a:gd name="connsiteY1" fmla="*/ 0 h 88995"/>
                    <a:gd name="connsiteX2" fmla="*/ 49176 w 49174"/>
                    <a:gd name="connsiteY2" fmla="*/ 88995 h 88995"/>
                    <a:gd name="connsiteX3" fmla="*/ 46528 w 49174"/>
                    <a:gd name="connsiteY3" fmla="*/ 88995 h 88995"/>
                    <a:gd name="connsiteX4" fmla="*/ 2650 w 49174"/>
                    <a:gd name="connsiteY4" fmla="*/ 88995 h 88995"/>
                    <a:gd name="connsiteX5" fmla="*/ 2 w 49174"/>
                    <a:gd name="connsiteY5" fmla="*/ 88995 h 88995"/>
                    <a:gd name="connsiteX6" fmla="*/ 2 w 49174"/>
                    <a:gd name="connsiteY6" fmla="*/ 0 h 88995"/>
                    <a:gd name="connsiteX7" fmla="*/ 2650 w 49174"/>
                    <a:gd name="connsiteY7" fmla="*/ 0 h 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74" h="88995">
                      <a:moveTo>
                        <a:pt x="46528" y="0"/>
                      </a:moveTo>
                      <a:cubicBezTo>
                        <a:pt x="47991" y="0"/>
                        <a:pt x="49176" y="0"/>
                        <a:pt x="49176" y="0"/>
                      </a:cubicBezTo>
                      <a:lnTo>
                        <a:pt x="49176" y="88995"/>
                      </a:lnTo>
                      <a:cubicBezTo>
                        <a:pt x="49176" y="88995"/>
                        <a:pt x="47991" y="88995"/>
                        <a:pt x="46528" y="88995"/>
                      </a:cubicBezTo>
                      <a:lnTo>
                        <a:pt x="2650" y="88995"/>
                      </a:lnTo>
                      <a:cubicBezTo>
                        <a:pt x="1188" y="88995"/>
                        <a:pt x="2" y="88995"/>
                        <a:pt x="2" y="88995"/>
                      </a:cubicBezTo>
                      <a:lnTo>
                        <a:pt x="2" y="0"/>
                      </a:lnTo>
                      <a:cubicBezTo>
                        <a:pt x="2" y="0"/>
                        <a:pt x="1188" y="0"/>
                        <a:pt x="2650" y="0"/>
                      </a:cubicBezTo>
                      <a:close/>
                    </a:path>
                  </a:pathLst>
                </a:custGeom>
                <a:solidFill>
                  <a:srgbClr val="F1A34F"/>
                </a:solidFill>
                <a:ln w="343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4" name="Freeform: Shape 6273">
                  <a:extLst>
                    <a:ext uri="{FF2B5EF4-FFF2-40B4-BE49-F238E27FC236}">
                      <a16:creationId xmlns:a16="http://schemas.microsoft.com/office/drawing/2014/main" id="{495DBAD7-CFE3-4DAF-9C5F-78A7E60D1E45}"/>
                    </a:ext>
                  </a:extLst>
                </p:cNvPr>
                <p:cNvSpPr/>
                <p:nvPr/>
              </p:nvSpPr>
              <p:spPr>
                <a:xfrm rot="-1001399">
                  <a:off x="4026475" y="1473812"/>
                  <a:ext cx="49034" cy="88742"/>
                </a:xfrm>
                <a:custGeom>
                  <a:avLst/>
                  <a:gdLst>
                    <a:gd name="connsiteX0" fmla="*/ 44371 w 49034"/>
                    <a:gd name="connsiteY0" fmla="*/ 0 h 88742"/>
                    <a:gd name="connsiteX1" fmla="*/ 49035 w 49034"/>
                    <a:gd name="connsiteY1" fmla="*/ 0 h 88742"/>
                    <a:gd name="connsiteX2" fmla="*/ 49035 w 49034"/>
                    <a:gd name="connsiteY2" fmla="*/ 88743 h 88742"/>
                    <a:gd name="connsiteX3" fmla="*/ 44371 w 49034"/>
                    <a:gd name="connsiteY3" fmla="*/ 88743 h 88742"/>
                    <a:gd name="connsiteX4" fmla="*/ 4664 w 49034"/>
                    <a:gd name="connsiteY4" fmla="*/ 88743 h 88742"/>
                    <a:gd name="connsiteX5" fmla="*/ 0 w 49034"/>
                    <a:gd name="connsiteY5" fmla="*/ 88743 h 88742"/>
                    <a:gd name="connsiteX6" fmla="*/ 0 w 49034"/>
                    <a:gd name="connsiteY6" fmla="*/ 0 h 88742"/>
                    <a:gd name="connsiteX7" fmla="*/ 4664 w 49034"/>
                    <a:gd name="connsiteY7" fmla="*/ 0 h 8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34" h="88742">
                      <a:moveTo>
                        <a:pt x="44371" y="0"/>
                      </a:moveTo>
                      <a:cubicBezTo>
                        <a:pt x="46947" y="0"/>
                        <a:pt x="49035" y="0"/>
                        <a:pt x="49035" y="0"/>
                      </a:cubicBezTo>
                      <a:lnTo>
                        <a:pt x="49035" y="88743"/>
                      </a:lnTo>
                      <a:cubicBezTo>
                        <a:pt x="49035" y="88743"/>
                        <a:pt x="46947" y="88743"/>
                        <a:pt x="44371" y="88743"/>
                      </a:cubicBezTo>
                      <a:lnTo>
                        <a:pt x="4664" y="88743"/>
                      </a:lnTo>
                      <a:cubicBezTo>
                        <a:pt x="2088" y="88743"/>
                        <a:pt x="0" y="88743"/>
                        <a:pt x="0" y="88743"/>
                      </a:cubicBezTo>
                      <a:lnTo>
                        <a:pt x="0" y="0"/>
                      </a:lnTo>
                      <a:cubicBezTo>
                        <a:pt x="0" y="0"/>
                        <a:pt x="2088" y="0"/>
                        <a:pt x="4664"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5" name="Freeform: Shape 6274">
                  <a:extLst>
                    <a:ext uri="{FF2B5EF4-FFF2-40B4-BE49-F238E27FC236}">
                      <a16:creationId xmlns:a16="http://schemas.microsoft.com/office/drawing/2014/main" id="{EDC99E6A-3431-4738-B054-D4370BEF7194}"/>
                    </a:ext>
                  </a:extLst>
                </p:cNvPr>
                <p:cNvSpPr/>
                <p:nvPr/>
              </p:nvSpPr>
              <p:spPr>
                <a:xfrm>
                  <a:off x="4222923" y="2668207"/>
                  <a:ext cx="149807" cy="69197"/>
                </a:xfrm>
                <a:custGeom>
                  <a:avLst/>
                  <a:gdLst>
                    <a:gd name="connsiteX0" fmla="*/ 134299 w 149807"/>
                    <a:gd name="connsiteY0" fmla="*/ 68991 h 69197"/>
                    <a:gd name="connsiteX1" fmla="*/ 115234 w 149807"/>
                    <a:gd name="connsiteY1" fmla="*/ 68991 h 69197"/>
                    <a:gd name="connsiteX2" fmla="*/ 97574 w 149807"/>
                    <a:gd name="connsiteY2" fmla="*/ 65288 h 69197"/>
                    <a:gd name="connsiteX3" fmla="*/ 82144 w 149807"/>
                    <a:gd name="connsiteY3" fmla="*/ 68991 h 69197"/>
                    <a:gd name="connsiteX4" fmla="*/ 81938 w 149807"/>
                    <a:gd name="connsiteY4" fmla="*/ 69197 h 69197"/>
                    <a:gd name="connsiteX5" fmla="*/ 842 w 149807"/>
                    <a:gd name="connsiteY5" fmla="*/ 69197 h 69197"/>
                    <a:gd name="connsiteX6" fmla="*/ 2694 w 149807"/>
                    <a:gd name="connsiteY6" fmla="*/ 54590 h 69197"/>
                    <a:gd name="connsiteX7" fmla="*/ 10272 w 149807"/>
                    <a:gd name="connsiteY7" fmla="*/ 47732 h 69197"/>
                    <a:gd name="connsiteX8" fmla="*/ 51420 w 149807"/>
                    <a:gd name="connsiteY8" fmla="*/ 29009 h 69197"/>
                    <a:gd name="connsiteX9" fmla="*/ 93563 w 149807"/>
                    <a:gd name="connsiteY9" fmla="*/ 0 h 69197"/>
                    <a:gd name="connsiteX10" fmla="*/ 93734 w 149807"/>
                    <a:gd name="connsiteY10" fmla="*/ 0 h 69197"/>
                    <a:gd name="connsiteX11" fmla="*/ 113176 w 149807"/>
                    <a:gd name="connsiteY11" fmla="*/ 13922 h 69197"/>
                    <a:gd name="connsiteX12" fmla="*/ 134436 w 149807"/>
                    <a:gd name="connsiteY12" fmla="*/ 4561 h 69197"/>
                    <a:gd name="connsiteX13" fmla="*/ 138825 w 149807"/>
                    <a:gd name="connsiteY13" fmla="*/ 10527 h 69197"/>
                    <a:gd name="connsiteX14" fmla="*/ 140574 w 149807"/>
                    <a:gd name="connsiteY14" fmla="*/ 22940 h 69197"/>
                    <a:gd name="connsiteX15" fmla="*/ 146369 w 149807"/>
                    <a:gd name="connsiteY15" fmla="*/ 53012 h 69197"/>
                    <a:gd name="connsiteX16" fmla="*/ 149798 w 149807"/>
                    <a:gd name="connsiteY16" fmla="*/ 62511 h 69197"/>
                    <a:gd name="connsiteX17" fmla="*/ 134299 w 149807"/>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807" h="69197">
                      <a:moveTo>
                        <a:pt x="134299" y="68991"/>
                      </a:moveTo>
                      <a:lnTo>
                        <a:pt x="115234" y="68991"/>
                      </a:lnTo>
                      <a:cubicBezTo>
                        <a:pt x="108856" y="67997"/>
                        <a:pt x="104124" y="66145"/>
                        <a:pt x="97574" y="65288"/>
                      </a:cubicBezTo>
                      <a:cubicBezTo>
                        <a:pt x="87630" y="63985"/>
                        <a:pt x="83035" y="68066"/>
                        <a:pt x="82144" y="68991"/>
                      </a:cubicBezTo>
                      <a:lnTo>
                        <a:pt x="81938" y="69197"/>
                      </a:lnTo>
                      <a:lnTo>
                        <a:pt x="842" y="69197"/>
                      </a:lnTo>
                      <a:cubicBezTo>
                        <a:pt x="-1181" y="66283"/>
                        <a:pt x="842" y="59527"/>
                        <a:pt x="2694" y="54590"/>
                      </a:cubicBezTo>
                      <a:cubicBezTo>
                        <a:pt x="4004" y="51240"/>
                        <a:pt x="6809" y="48702"/>
                        <a:pt x="10272" y="47732"/>
                      </a:cubicBezTo>
                      <a:cubicBezTo>
                        <a:pt x="18879" y="45263"/>
                        <a:pt x="35818" y="43034"/>
                        <a:pt x="51420" y="29009"/>
                      </a:cubicBezTo>
                      <a:cubicBezTo>
                        <a:pt x="60164" y="21123"/>
                        <a:pt x="93563" y="0"/>
                        <a:pt x="93563" y="0"/>
                      </a:cubicBezTo>
                      <a:lnTo>
                        <a:pt x="93734" y="0"/>
                      </a:lnTo>
                      <a:cubicBezTo>
                        <a:pt x="94488" y="0"/>
                        <a:pt x="97986" y="1063"/>
                        <a:pt x="113176" y="13922"/>
                      </a:cubicBezTo>
                      <a:cubicBezTo>
                        <a:pt x="121029" y="20540"/>
                        <a:pt x="134436" y="4561"/>
                        <a:pt x="134436" y="4561"/>
                      </a:cubicBezTo>
                      <a:cubicBezTo>
                        <a:pt x="136267" y="6248"/>
                        <a:pt x="137759" y="8274"/>
                        <a:pt x="138825" y="10527"/>
                      </a:cubicBezTo>
                      <a:cubicBezTo>
                        <a:pt x="140715" y="14374"/>
                        <a:pt x="141329" y="18722"/>
                        <a:pt x="140574" y="22940"/>
                      </a:cubicBezTo>
                      <a:cubicBezTo>
                        <a:pt x="139340" y="30244"/>
                        <a:pt x="143249" y="43823"/>
                        <a:pt x="146369" y="53012"/>
                      </a:cubicBezTo>
                      <a:cubicBezTo>
                        <a:pt x="148255" y="58567"/>
                        <a:pt x="149798" y="62511"/>
                        <a:pt x="149798" y="62511"/>
                      </a:cubicBezTo>
                      <a:cubicBezTo>
                        <a:pt x="149798" y="62511"/>
                        <a:pt x="150724" y="66968"/>
                        <a:pt x="134299"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6" name="Freeform: Shape 6275">
                  <a:extLst>
                    <a:ext uri="{FF2B5EF4-FFF2-40B4-BE49-F238E27FC236}">
                      <a16:creationId xmlns:a16="http://schemas.microsoft.com/office/drawing/2014/main" id="{6DE5CDD4-9B80-4525-AB2E-EA30BB410E25}"/>
                    </a:ext>
                  </a:extLst>
                </p:cNvPr>
                <p:cNvSpPr/>
                <p:nvPr/>
              </p:nvSpPr>
              <p:spPr>
                <a:xfrm>
                  <a:off x="4316417"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172 w 45297"/>
                    <a:gd name="connsiteY3" fmla="*/ 0 h 20890"/>
                    <a:gd name="connsiteX4" fmla="*/ 19614 w 45297"/>
                    <a:gd name="connsiteY4" fmla="*/ 13922 h 20890"/>
                    <a:gd name="connsiteX5" fmla="*/ 40874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172" y="0"/>
                      </a:lnTo>
                      <a:cubicBezTo>
                        <a:pt x="926" y="0"/>
                        <a:pt x="4423" y="1063"/>
                        <a:pt x="19614" y="13922"/>
                      </a:cubicBezTo>
                      <a:cubicBezTo>
                        <a:pt x="27466" y="20540"/>
                        <a:pt x="40874" y="4560"/>
                        <a:pt x="40874" y="4560"/>
                      </a:cubicBezTo>
                      <a:cubicBezTo>
                        <a:pt x="42722" y="6254"/>
                        <a:pt x="44224" y="8295"/>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7" name="Freeform: Shape 6276">
                  <a:extLst>
                    <a:ext uri="{FF2B5EF4-FFF2-40B4-BE49-F238E27FC236}">
                      <a16:creationId xmlns:a16="http://schemas.microsoft.com/office/drawing/2014/main" id="{445ADB6F-8764-49BC-88D2-97895BBC4B57}"/>
                    </a:ext>
                  </a:extLst>
                </p:cNvPr>
                <p:cNvSpPr/>
                <p:nvPr/>
              </p:nvSpPr>
              <p:spPr>
                <a:xfrm>
                  <a:off x="4222923" y="2721082"/>
                  <a:ext cx="149708" cy="16322"/>
                </a:xfrm>
                <a:custGeom>
                  <a:avLst/>
                  <a:gdLst>
                    <a:gd name="connsiteX0" fmla="*/ 134299 w 149708"/>
                    <a:gd name="connsiteY0" fmla="*/ 16116 h 16322"/>
                    <a:gd name="connsiteX1" fmla="*/ 115234 w 149708"/>
                    <a:gd name="connsiteY1" fmla="*/ 16116 h 16322"/>
                    <a:gd name="connsiteX2" fmla="*/ 97574 w 149708"/>
                    <a:gd name="connsiteY2" fmla="*/ 12413 h 16322"/>
                    <a:gd name="connsiteX3" fmla="*/ 82144 w 149708"/>
                    <a:gd name="connsiteY3" fmla="*/ 16116 h 16322"/>
                    <a:gd name="connsiteX4" fmla="*/ 81938 w 149708"/>
                    <a:gd name="connsiteY4" fmla="*/ 16322 h 16322"/>
                    <a:gd name="connsiteX5" fmla="*/ 842 w 149708"/>
                    <a:gd name="connsiteY5" fmla="*/ 16322 h 16322"/>
                    <a:gd name="connsiteX6" fmla="*/ 2694 w 149708"/>
                    <a:gd name="connsiteY6" fmla="*/ 1715 h 16322"/>
                    <a:gd name="connsiteX7" fmla="*/ 7186 w 149708"/>
                    <a:gd name="connsiteY7" fmla="*/ 13064 h 16322"/>
                    <a:gd name="connsiteX8" fmla="*/ 77035 w 149708"/>
                    <a:gd name="connsiteY8" fmla="*/ 11041 h 16322"/>
                    <a:gd name="connsiteX9" fmla="*/ 107621 w 149708"/>
                    <a:gd name="connsiteY9" fmla="*/ 7304 h 16322"/>
                    <a:gd name="connsiteX10" fmla="*/ 146266 w 149708"/>
                    <a:gd name="connsiteY10" fmla="*/ 0 h 16322"/>
                    <a:gd name="connsiteX11" fmla="*/ 149695 w 149708"/>
                    <a:gd name="connsiteY11" fmla="*/ 9498 h 16322"/>
                    <a:gd name="connsiteX12" fmla="*/ 134299 w 149708"/>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08" h="16322">
                      <a:moveTo>
                        <a:pt x="134299" y="16116"/>
                      </a:moveTo>
                      <a:lnTo>
                        <a:pt x="115234" y="16116"/>
                      </a:lnTo>
                      <a:cubicBezTo>
                        <a:pt x="108856" y="15122"/>
                        <a:pt x="104124" y="13270"/>
                        <a:pt x="97574" y="12413"/>
                      </a:cubicBezTo>
                      <a:cubicBezTo>
                        <a:pt x="87630" y="11110"/>
                        <a:pt x="83035" y="15190"/>
                        <a:pt x="82144" y="16116"/>
                      </a:cubicBezTo>
                      <a:lnTo>
                        <a:pt x="81938" y="16322"/>
                      </a:lnTo>
                      <a:lnTo>
                        <a:pt x="842" y="16322"/>
                      </a:lnTo>
                      <a:cubicBezTo>
                        <a:pt x="-1181" y="13408"/>
                        <a:pt x="842" y="6652"/>
                        <a:pt x="2694" y="1715"/>
                      </a:cubicBezTo>
                      <a:cubicBezTo>
                        <a:pt x="5129" y="-480"/>
                        <a:pt x="5849" y="11213"/>
                        <a:pt x="7186" y="13064"/>
                      </a:cubicBezTo>
                      <a:cubicBezTo>
                        <a:pt x="8523" y="14916"/>
                        <a:pt x="73297" y="13750"/>
                        <a:pt x="77035" y="11041"/>
                      </a:cubicBezTo>
                      <a:cubicBezTo>
                        <a:pt x="80772" y="8332"/>
                        <a:pt x="91985" y="3566"/>
                        <a:pt x="107621" y="7304"/>
                      </a:cubicBezTo>
                      <a:cubicBezTo>
                        <a:pt x="121337" y="10527"/>
                        <a:pt x="141294" y="2195"/>
                        <a:pt x="146266" y="0"/>
                      </a:cubicBezTo>
                      <a:cubicBezTo>
                        <a:pt x="148152" y="5555"/>
                        <a:pt x="149695" y="9498"/>
                        <a:pt x="149695" y="9498"/>
                      </a:cubicBezTo>
                      <a:cubicBezTo>
                        <a:pt x="149695" y="9498"/>
                        <a:pt x="150724" y="14093"/>
                        <a:pt x="134299"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8" name="Freeform: Shape 6277">
                  <a:extLst>
                    <a:ext uri="{FF2B5EF4-FFF2-40B4-BE49-F238E27FC236}">
                      <a16:creationId xmlns:a16="http://schemas.microsoft.com/office/drawing/2014/main" id="{DF5823BC-A156-44D5-9637-5F71AA48C1CF}"/>
                    </a:ext>
                  </a:extLst>
                </p:cNvPr>
                <p:cNvSpPr/>
                <p:nvPr/>
              </p:nvSpPr>
              <p:spPr>
                <a:xfrm>
                  <a:off x="4324783" y="2668207"/>
                  <a:ext cx="149655" cy="69197"/>
                </a:xfrm>
                <a:custGeom>
                  <a:avLst/>
                  <a:gdLst>
                    <a:gd name="connsiteX0" fmla="*/ 134246 w 149655"/>
                    <a:gd name="connsiteY0" fmla="*/ 68991 h 69197"/>
                    <a:gd name="connsiteX1" fmla="*/ 115181 w 149655"/>
                    <a:gd name="connsiteY1" fmla="*/ 68991 h 69197"/>
                    <a:gd name="connsiteX2" fmla="*/ 97522 w 149655"/>
                    <a:gd name="connsiteY2" fmla="*/ 65288 h 69197"/>
                    <a:gd name="connsiteX3" fmla="*/ 82057 w 149655"/>
                    <a:gd name="connsiteY3" fmla="*/ 68991 h 69197"/>
                    <a:gd name="connsiteX4" fmla="*/ 81886 w 149655"/>
                    <a:gd name="connsiteY4" fmla="*/ 69197 h 69197"/>
                    <a:gd name="connsiteX5" fmla="*/ 858 w 149655"/>
                    <a:gd name="connsiteY5" fmla="*/ 69197 h 69197"/>
                    <a:gd name="connsiteX6" fmla="*/ 2676 w 149655"/>
                    <a:gd name="connsiteY6" fmla="*/ 54590 h 69197"/>
                    <a:gd name="connsiteX7" fmla="*/ 10288 w 149655"/>
                    <a:gd name="connsiteY7" fmla="*/ 47732 h 69197"/>
                    <a:gd name="connsiteX8" fmla="*/ 51436 w 149655"/>
                    <a:gd name="connsiteY8" fmla="*/ 29009 h 69197"/>
                    <a:gd name="connsiteX9" fmla="*/ 93579 w 149655"/>
                    <a:gd name="connsiteY9" fmla="*/ 0 h 69197"/>
                    <a:gd name="connsiteX10" fmla="*/ 93579 w 149655"/>
                    <a:gd name="connsiteY10" fmla="*/ 0 h 69197"/>
                    <a:gd name="connsiteX11" fmla="*/ 113021 w 149655"/>
                    <a:gd name="connsiteY11" fmla="*/ 13922 h 69197"/>
                    <a:gd name="connsiteX12" fmla="*/ 134281 w 149655"/>
                    <a:gd name="connsiteY12" fmla="*/ 4561 h 69197"/>
                    <a:gd name="connsiteX13" fmla="*/ 138670 w 149655"/>
                    <a:gd name="connsiteY13" fmla="*/ 10527 h 69197"/>
                    <a:gd name="connsiteX14" fmla="*/ 140384 w 149655"/>
                    <a:gd name="connsiteY14" fmla="*/ 22940 h 69197"/>
                    <a:gd name="connsiteX15" fmla="*/ 146214 w 149655"/>
                    <a:gd name="connsiteY15" fmla="*/ 53012 h 69197"/>
                    <a:gd name="connsiteX16" fmla="*/ 149643 w 149655"/>
                    <a:gd name="connsiteY16" fmla="*/ 62511 h 69197"/>
                    <a:gd name="connsiteX17" fmla="*/ 134246 w 149655"/>
                    <a:gd name="connsiteY17" fmla="*/ 68991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655" h="69197">
                      <a:moveTo>
                        <a:pt x="134246" y="68991"/>
                      </a:moveTo>
                      <a:lnTo>
                        <a:pt x="115181" y="68991"/>
                      </a:lnTo>
                      <a:cubicBezTo>
                        <a:pt x="108803" y="67997"/>
                        <a:pt x="104071" y="66145"/>
                        <a:pt x="97522" y="65288"/>
                      </a:cubicBezTo>
                      <a:cubicBezTo>
                        <a:pt x="87578" y="63985"/>
                        <a:pt x="82983" y="68066"/>
                        <a:pt x="82057" y="68991"/>
                      </a:cubicBezTo>
                      <a:lnTo>
                        <a:pt x="81886" y="69197"/>
                      </a:lnTo>
                      <a:lnTo>
                        <a:pt x="858" y="69197"/>
                      </a:lnTo>
                      <a:cubicBezTo>
                        <a:pt x="-1199" y="66283"/>
                        <a:pt x="858" y="59527"/>
                        <a:pt x="2676" y="54590"/>
                      </a:cubicBezTo>
                      <a:cubicBezTo>
                        <a:pt x="4010" y="51246"/>
                        <a:pt x="6821" y="48712"/>
                        <a:pt x="10288" y="47732"/>
                      </a:cubicBezTo>
                      <a:cubicBezTo>
                        <a:pt x="18861" y="45263"/>
                        <a:pt x="35800" y="43034"/>
                        <a:pt x="51436" y="29009"/>
                      </a:cubicBezTo>
                      <a:cubicBezTo>
                        <a:pt x="60146" y="21123"/>
                        <a:pt x="93579" y="0"/>
                        <a:pt x="93579" y="0"/>
                      </a:cubicBezTo>
                      <a:lnTo>
                        <a:pt x="93579" y="0"/>
                      </a:lnTo>
                      <a:cubicBezTo>
                        <a:pt x="94333" y="0"/>
                        <a:pt x="97830" y="1063"/>
                        <a:pt x="113021" y="13922"/>
                      </a:cubicBezTo>
                      <a:cubicBezTo>
                        <a:pt x="120873" y="20540"/>
                        <a:pt x="134281" y="4561"/>
                        <a:pt x="134281" y="4561"/>
                      </a:cubicBezTo>
                      <a:cubicBezTo>
                        <a:pt x="136112" y="6248"/>
                        <a:pt x="137603" y="8274"/>
                        <a:pt x="138670" y="10527"/>
                      </a:cubicBezTo>
                      <a:cubicBezTo>
                        <a:pt x="140563" y="14371"/>
                        <a:pt x="141166" y="18726"/>
                        <a:pt x="140384" y="22940"/>
                      </a:cubicBezTo>
                      <a:cubicBezTo>
                        <a:pt x="139184" y="30244"/>
                        <a:pt x="143093" y="43823"/>
                        <a:pt x="146214" y="53012"/>
                      </a:cubicBezTo>
                      <a:cubicBezTo>
                        <a:pt x="148100" y="58567"/>
                        <a:pt x="149643" y="62511"/>
                        <a:pt x="149643" y="62511"/>
                      </a:cubicBezTo>
                      <a:cubicBezTo>
                        <a:pt x="149643" y="62511"/>
                        <a:pt x="150671" y="66968"/>
                        <a:pt x="134246" y="6899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79" name="Freeform: Shape 6278">
                  <a:extLst>
                    <a:ext uri="{FF2B5EF4-FFF2-40B4-BE49-F238E27FC236}">
                      <a16:creationId xmlns:a16="http://schemas.microsoft.com/office/drawing/2014/main" id="{2EFC98F9-0518-478B-9C7C-E5EA1741A552}"/>
                    </a:ext>
                  </a:extLst>
                </p:cNvPr>
                <p:cNvSpPr/>
                <p:nvPr/>
              </p:nvSpPr>
              <p:spPr>
                <a:xfrm>
                  <a:off x="4418224" y="2668036"/>
                  <a:ext cx="45297" cy="20890"/>
                </a:xfrm>
                <a:custGeom>
                  <a:avLst/>
                  <a:gdLst>
                    <a:gd name="connsiteX0" fmla="*/ 45297 w 45297"/>
                    <a:gd name="connsiteY0" fmla="*/ 10561 h 20890"/>
                    <a:gd name="connsiteX1" fmla="*/ 24723 w 45297"/>
                    <a:gd name="connsiteY1" fmla="*/ 20848 h 20890"/>
                    <a:gd name="connsiteX2" fmla="*/ 0 w 45297"/>
                    <a:gd name="connsiteY2" fmla="*/ 0 h 20890"/>
                    <a:gd name="connsiteX3" fmla="*/ 0 w 45297"/>
                    <a:gd name="connsiteY3" fmla="*/ 0 h 20890"/>
                    <a:gd name="connsiteX4" fmla="*/ 19442 w 45297"/>
                    <a:gd name="connsiteY4" fmla="*/ 13922 h 20890"/>
                    <a:gd name="connsiteX5" fmla="*/ 40702 w 45297"/>
                    <a:gd name="connsiteY5" fmla="*/ 4560 h 20890"/>
                    <a:gd name="connsiteX6" fmla="*/ 45297 w 45297"/>
                    <a:gd name="connsiteY6" fmla="*/ 10561 h 2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97" h="20890">
                      <a:moveTo>
                        <a:pt x="45297" y="10561"/>
                      </a:moveTo>
                      <a:cubicBezTo>
                        <a:pt x="40737" y="13750"/>
                        <a:pt x="31135" y="20094"/>
                        <a:pt x="24723" y="20848"/>
                      </a:cubicBezTo>
                      <a:cubicBezTo>
                        <a:pt x="16116" y="21980"/>
                        <a:pt x="0" y="0"/>
                        <a:pt x="0" y="0"/>
                      </a:cubicBezTo>
                      <a:lnTo>
                        <a:pt x="0" y="0"/>
                      </a:lnTo>
                      <a:cubicBezTo>
                        <a:pt x="754" y="0"/>
                        <a:pt x="4252" y="1063"/>
                        <a:pt x="19442" y="13922"/>
                      </a:cubicBezTo>
                      <a:cubicBezTo>
                        <a:pt x="27295" y="20540"/>
                        <a:pt x="40702" y="4560"/>
                        <a:pt x="40702" y="4560"/>
                      </a:cubicBezTo>
                      <a:cubicBezTo>
                        <a:pt x="42612" y="6241"/>
                        <a:pt x="44172" y="8278"/>
                        <a:pt x="45297" y="10561"/>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0" name="Freeform: Shape 6279">
                  <a:extLst>
                    <a:ext uri="{FF2B5EF4-FFF2-40B4-BE49-F238E27FC236}">
                      <a16:creationId xmlns:a16="http://schemas.microsoft.com/office/drawing/2014/main" id="{F007A67C-91BF-43EC-BEF0-A2348681CE11}"/>
                    </a:ext>
                  </a:extLst>
                </p:cNvPr>
                <p:cNvSpPr/>
                <p:nvPr/>
              </p:nvSpPr>
              <p:spPr>
                <a:xfrm>
                  <a:off x="4324783" y="2721082"/>
                  <a:ext cx="149721" cy="16322"/>
                </a:xfrm>
                <a:custGeom>
                  <a:avLst/>
                  <a:gdLst>
                    <a:gd name="connsiteX0" fmla="*/ 134246 w 149721"/>
                    <a:gd name="connsiteY0" fmla="*/ 16116 h 16322"/>
                    <a:gd name="connsiteX1" fmla="*/ 115181 w 149721"/>
                    <a:gd name="connsiteY1" fmla="*/ 16116 h 16322"/>
                    <a:gd name="connsiteX2" fmla="*/ 97522 w 149721"/>
                    <a:gd name="connsiteY2" fmla="*/ 12413 h 16322"/>
                    <a:gd name="connsiteX3" fmla="*/ 82057 w 149721"/>
                    <a:gd name="connsiteY3" fmla="*/ 16116 h 16322"/>
                    <a:gd name="connsiteX4" fmla="*/ 81886 w 149721"/>
                    <a:gd name="connsiteY4" fmla="*/ 16322 h 16322"/>
                    <a:gd name="connsiteX5" fmla="*/ 858 w 149721"/>
                    <a:gd name="connsiteY5" fmla="*/ 16322 h 16322"/>
                    <a:gd name="connsiteX6" fmla="*/ 2676 w 149721"/>
                    <a:gd name="connsiteY6" fmla="*/ 1715 h 16322"/>
                    <a:gd name="connsiteX7" fmla="*/ 7202 w 149721"/>
                    <a:gd name="connsiteY7" fmla="*/ 13064 h 16322"/>
                    <a:gd name="connsiteX8" fmla="*/ 77051 w 149721"/>
                    <a:gd name="connsiteY8" fmla="*/ 11041 h 16322"/>
                    <a:gd name="connsiteX9" fmla="*/ 107637 w 149721"/>
                    <a:gd name="connsiteY9" fmla="*/ 7304 h 16322"/>
                    <a:gd name="connsiteX10" fmla="*/ 146282 w 149721"/>
                    <a:gd name="connsiteY10" fmla="*/ 0 h 16322"/>
                    <a:gd name="connsiteX11" fmla="*/ 149711 w 149721"/>
                    <a:gd name="connsiteY11" fmla="*/ 9498 h 16322"/>
                    <a:gd name="connsiteX12" fmla="*/ 134246 w 149721"/>
                    <a:gd name="connsiteY12" fmla="*/ 16116 h 1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21" h="16322">
                      <a:moveTo>
                        <a:pt x="134246" y="16116"/>
                      </a:moveTo>
                      <a:lnTo>
                        <a:pt x="115181" y="16116"/>
                      </a:lnTo>
                      <a:cubicBezTo>
                        <a:pt x="108803" y="15122"/>
                        <a:pt x="104071" y="13270"/>
                        <a:pt x="97522" y="12413"/>
                      </a:cubicBezTo>
                      <a:cubicBezTo>
                        <a:pt x="87578" y="11110"/>
                        <a:pt x="82983" y="15190"/>
                        <a:pt x="82057" y="16116"/>
                      </a:cubicBezTo>
                      <a:lnTo>
                        <a:pt x="81886" y="16322"/>
                      </a:lnTo>
                      <a:lnTo>
                        <a:pt x="858" y="16322"/>
                      </a:lnTo>
                      <a:cubicBezTo>
                        <a:pt x="-1199" y="13408"/>
                        <a:pt x="858" y="6652"/>
                        <a:pt x="2676" y="1715"/>
                      </a:cubicBezTo>
                      <a:cubicBezTo>
                        <a:pt x="5145" y="-480"/>
                        <a:pt x="5830" y="11213"/>
                        <a:pt x="7202" y="13064"/>
                      </a:cubicBezTo>
                      <a:cubicBezTo>
                        <a:pt x="8574" y="14916"/>
                        <a:pt x="73313" y="13750"/>
                        <a:pt x="77051" y="11041"/>
                      </a:cubicBezTo>
                      <a:cubicBezTo>
                        <a:pt x="80788" y="8332"/>
                        <a:pt x="92001" y="3566"/>
                        <a:pt x="107637" y="7304"/>
                      </a:cubicBezTo>
                      <a:cubicBezTo>
                        <a:pt x="121353" y="10527"/>
                        <a:pt x="141310" y="2195"/>
                        <a:pt x="146282" y="0"/>
                      </a:cubicBezTo>
                      <a:cubicBezTo>
                        <a:pt x="148168" y="5555"/>
                        <a:pt x="149711" y="9498"/>
                        <a:pt x="149711" y="9498"/>
                      </a:cubicBezTo>
                      <a:cubicBezTo>
                        <a:pt x="149711" y="9498"/>
                        <a:pt x="150671" y="14093"/>
                        <a:pt x="134246" y="16116"/>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1" name="Freeform: Shape 6280">
                  <a:extLst>
                    <a:ext uri="{FF2B5EF4-FFF2-40B4-BE49-F238E27FC236}">
                      <a16:creationId xmlns:a16="http://schemas.microsoft.com/office/drawing/2014/main" id="{416E1A09-5D93-4AC6-A98A-3A86354D4514}"/>
                    </a:ext>
                  </a:extLst>
                </p:cNvPr>
                <p:cNvSpPr/>
                <p:nvPr/>
              </p:nvSpPr>
              <p:spPr>
                <a:xfrm>
                  <a:off x="4019980" y="1526613"/>
                  <a:ext cx="33254" cy="48943"/>
                </a:xfrm>
                <a:custGeom>
                  <a:avLst/>
                  <a:gdLst>
                    <a:gd name="connsiteX0" fmla="*/ 5521 w 33254"/>
                    <a:gd name="connsiteY0" fmla="*/ 5532 h 48943"/>
                    <a:gd name="connsiteX1" fmla="*/ 29524 w 33254"/>
                    <a:gd name="connsiteY1" fmla="*/ 4881 h 48943"/>
                    <a:gd name="connsiteX2" fmla="*/ 14505 w 33254"/>
                    <a:gd name="connsiteY2" fmla="*/ 41365 h 48943"/>
                    <a:gd name="connsiteX3" fmla="*/ 0 w 33254"/>
                    <a:gd name="connsiteY3" fmla="*/ 48944 h 48943"/>
                  </a:gdLst>
                  <a:ahLst/>
                  <a:cxnLst>
                    <a:cxn ang="0">
                      <a:pos x="connsiteX0" y="connsiteY0"/>
                    </a:cxn>
                    <a:cxn ang="0">
                      <a:pos x="connsiteX1" y="connsiteY1"/>
                    </a:cxn>
                    <a:cxn ang="0">
                      <a:pos x="connsiteX2" y="connsiteY2"/>
                    </a:cxn>
                    <a:cxn ang="0">
                      <a:pos x="connsiteX3" y="connsiteY3"/>
                    </a:cxn>
                  </a:cxnLst>
                  <a:rect l="l" t="t" r="r" b="b"/>
                  <a:pathLst>
                    <a:path w="33254" h="48943">
                      <a:moveTo>
                        <a:pt x="5521" y="5532"/>
                      </a:moveTo>
                      <a:cubicBezTo>
                        <a:pt x="5521" y="5532"/>
                        <a:pt x="18757" y="-6469"/>
                        <a:pt x="29524" y="4881"/>
                      </a:cubicBezTo>
                      <a:cubicBezTo>
                        <a:pt x="40291" y="16231"/>
                        <a:pt x="25409" y="36530"/>
                        <a:pt x="14505" y="41365"/>
                      </a:cubicBezTo>
                      <a:cubicBezTo>
                        <a:pt x="9430" y="43402"/>
                        <a:pt x="4571" y="45943"/>
                        <a:pt x="0" y="4894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2" name="Freeform: Shape 6281">
                  <a:extLst>
                    <a:ext uri="{FF2B5EF4-FFF2-40B4-BE49-F238E27FC236}">
                      <a16:creationId xmlns:a16="http://schemas.microsoft.com/office/drawing/2014/main" id="{F9DB87A7-0C10-4D15-A4D7-1166D5D94AFC}"/>
                    </a:ext>
                  </a:extLst>
                </p:cNvPr>
                <p:cNvSpPr/>
                <p:nvPr/>
              </p:nvSpPr>
              <p:spPr>
                <a:xfrm>
                  <a:off x="4164272" y="1442614"/>
                  <a:ext cx="369234" cy="515082"/>
                </a:xfrm>
                <a:custGeom>
                  <a:avLst/>
                  <a:gdLst>
                    <a:gd name="connsiteX0" fmla="*/ 289408 w 369234"/>
                    <a:gd name="connsiteY0" fmla="*/ 258718 h 515082"/>
                    <a:gd name="connsiteX1" fmla="*/ 369235 w 369234"/>
                    <a:gd name="connsiteY1" fmla="*/ 247025 h 515082"/>
                    <a:gd name="connsiteX2" fmla="*/ 310187 w 369234"/>
                    <a:gd name="connsiteY2" fmla="*/ 25409 h 515082"/>
                    <a:gd name="connsiteX3" fmla="*/ 304804 w 369234"/>
                    <a:gd name="connsiteY3" fmla="*/ 19751 h 515082"/>
                    <a:gd name="connsiteX4" fmla="*/ 305010 w 369234"/>
                    <a:gd name="connsiteY4" fmla="*/ 19477 h 515082"/>
                    <a:gd name="connsiteX5" fmla="*/ 242636 w 369234"/>
                    <a:gd name="connsiteY5" fmla="*/ 0 h 515082"/>
                    <a:gd name="connsiteX6" fmla="*/ 221582 w 369234"/>
                    <a:gd name="connsiteY6" fmla="*/ 64740 h 515082"/>
                    <a:gd name="connsiteX7" fmla="*/ 92377 w 369234"/>
                    <a:gd name="connsiteY7" fmla="*/ 70877 h 515082"/>
                    <a:gd name="connsiteX8" fmla="*/ 125639 w 369234"/>
                    <a:gd name="connsiteY8" fmla="*/ 2915 h 515082"/>
                    <a:gd name="connsiteX9" fmla="*/ 120255 w 369234"/>
                    <a:gd name="connsiteY9" fmla="*/ 3360 h 515082"/>
                    <a:gd name="connsiteX10" fmla="*/ 90388 w 369234"/>
                    <a:gd name="connsiteY10" fmla="*/ 7647 h 515082"/>
                    <a:gd name="connsiteX11" fmla="*/ 70260 w 369234"/>
                    <a:gd name="connsiteY11" fmla="*/ 14127 h 515082"/>
                    <a:gd name="connsiteX12" fmla="*/ 67963 w 369234"/>
                    <a:gd name="connsiteY12" fmla="*/ 16596 h 515082"/>
                    <a:gd name="connsiteX13" fmla="*/ 0 w 369234"/>
                    <a:gd name="connsiteY13" fmla="*/ 154922 h 515082"/>
                    <a:gd name="connsiteX14" fmla="*/ 44577 w 369234"/>
                    <a:gd name="connsiteY14" fmla="*/ 187772 h 515082"/>
                    <a:gd name="connsiteX15" fmla="*/ 46634 w 369234"/>
                    <a:gd name="connsiteY15" fmla="*/ 188252 h 515082"/>
                    <a:gd name="connsiteX16" fmla="*/ 24312 w 369234"/>
                    <a:gd name="connsiteY16" fmla="*/ 462572 h 515082"/>
                    <a:gd name="connsiteX17" fmla="*/ 210404 w 369234"/>
                    <a:gd name="connsiteY17" fmla="*/ 508178 h 515082"/>
                    <a:gd name="connsiteX18" fmla="*/ 256935 w 369234"/>
                    <a:gd name="connsiteY18" fmla="*/ 444947 h 515082"/>
                    <a:gd name="connsiteX19" fmla="*/ 287213 w 369234"/>
                    <a:gd name="connsiteY19" fmla="*/ 504029 h 515082"/>
                    <a:gd name="connsiteX20" fmla="*/ 333402 w 369234"/>
                    <a:gd name="connsiteY20" fmla="*/ 490519 h 515082"/>
                    <a:gd name="connsiteX21" fmla="*/ 334465 w 369234"/>
                    <a:gd name="connsiteY21" fmla="*/ 476803 h 515082"/>
                    <a:gd name="connsiteX22" fmla="*/ 289408 w 369234"/>
                    <a:gd name="connsiteY22" fmla="*/ 258718 h 5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234" h="515082">
                      <a:moveTo>
                        <a:pt x="289408" y="258718"/>
                      </a:moveTo>
                      <a:cubicBezTo>
                        <a:pt x="299489" y="261427"/>
                        <a:pt x="332030" y="267531"/>
                        <a:pt x="369235" y="247025"/>
                      </a:cubicBezTo>
                      <a:cubicBezTo>
                        <a:pt x="353873" y="172102"/>
                        <a:pt x="332030" y="67037"/>
                        <a:pt x="310187" y="25409"/>
                      </a:cubicBezTo>
                      <a:cubicBezTo>
                        <a:pt x="308840" y="23146"/>
                        <a:pt x="306998" y="21212"/>
                        <a:pt x="304804" y="19751"/>
                      </a:cubicBezTo>
                      <a:lnTo>
                        <a:pt x="305010" y="19477"/>
                      </a:lnTo>
                      <a:cubicBezTo>
                        <a:pt x="284436" y="4595"/>
                        <a:pt x="242636" y="0"/>
                        <a:pt x="242636" y="0"/>
                      </a:cubicBezTo>
                      <a:cubicBezTo>
                        <a:pt x="242636" y="0"/>
                        <a:pt x="229743" y="57264"/>
                        <a:pt x="221582" y="64740"/>
                      </a:cubicBezTo>
                      <a:cubicBezTo>
                        <a:pt x="213421" y="72215"/>
                        <a:pt x="95121" y="84456"/>
                        <a:pt x="92377" y="70877"/>
                      </a:cubicBezTo>
                      <a:cubicBezTo>
                        <a:pt x="89806" y="57882"/>
                        <a:pt x="123238" y="7372"/>
                        <a:pt x="125639" y="2915"/>
                      </a:cubicBezTo>
                      <a:cubicBezTo>
                        <a:pt x="123838" y="2966"/>
                        <a:pt x="122042" y="3117"/>
                        <a:pt x="120255" y="3360"/>
                      </a:cubicBezTo>
                      <a:cubicBezTo>
                        <a:pt x="106779" y="5109"/>
                        <a:pt x="97281" y="6481"/>
                        <a:pt x="90388" y="7647"/>
                      </a:cubicBezTo>
                      <a:cubicBezTo>
                        <a:pt x="76947" y="9944"/>
                        <a:pt x="73621" y="11556"/>
                        <a:pt x="70260" y="14127"/>
                      </a:cubicBezTo>
                      <a:cubicBezTo>
                        <a:pt x="69506" y="14882"/>
                        <a:pt x="68752" y="15705"/>
                        <a:pt x="67963" y="16596"/>
                      </a:cubicBezTo>
                      <a:cubicBezTo>
                        <a:pt x="52052" y="28632"/>
                        <a:pt x="14642" y="65665"/>
                        <a:pt x="0" y="154922"/>
                      </a:cubicBezTo>
                      <a:cubicBezTo>
                        <a:pt x="0" y="154922"/>
                        <a:pt x="18482" y="180297"/>
                        <a:pt x="44577" y="187772"/>
                      </a:cubicBezTo>
                      <a:cubicBezTo>
                        <a:pt x="45263" y="187978"/>
                        <a:pt x="45949" y="188081"/>
                        <a:pt x="46634" y="188252"/>
                      </a:cubicBezTo>
                      <a:cubicBezTo>
                        <a:pt x="42108" y="263896"/>
                        <a:pt x="14265" y="389774"/>
                        <a:pt x="24312" y="462572"/>
                      </a:cubicBezTo>
                      <a:cubicBezTo>
                        <a:pt x="33947" y="532558"/>
                        <a:pt x="181223" y="514659"/>
                        <a:pt x="210404" y="508178"/>
                      </a:cubicBezTo>
                      <a:cubicBezTo>
                        <a:pt x="230429" y="503720"/>
                        <a:pt x="245938" y="482642"/>
                        <a:pt x="256935" y="444947"/>
                      </a:cubicBezTo>
                      <a:cubicBezTo>
                        <a:pt x="260604" y="471248"/>
                        <a:pt x="268799" y="502109"/>
                        <a:pt x="287213" y="504029"/>
                      </a:cubicBezTo>
                      <a:cubicBezTo>
                        <a:pt x="317320" y="507149"/>
                        <a:pt x="329801" y="501937"/>
                        <a:pt x="333402" y="490519"/>
                      </a:cubicBezTo>
                      <a:cubicBezTo>
                        <a:pt x="334554" y="486044"/>
                        <a:pt x="334914" y="481401"/>
                        <a:pt x="334465" y="476803"/>
                      </a:cubicBezTo>
                      <a:cubicBezTo>
                        <a:pt x="332510" y="437643"/>
                        <a:pt x="302609" y="344992"/>
                        <a:pt x="289408" y="25871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3" name="Freeform: Shape 6282">
                  <a:extLst>
                    <a:ext uri="{FF2B5EF4-FFF2-40B4-BE49-F238E27FC236}">
                      <a16:creationId xmlns:a16="http://schemas.microsoft.com/office/drawing/2014/main" id="{B43E02F0-82C8-41B8-9A2C-B866C2EB0678}"/>
                    </a:ext>
                  </a:extLst>
                </p:cNvPr>
                <p:cNvSpPr/>
                <p:nvPr/>
              </p:nvSpPr>
              <p:spPr>
                <a:xfrm>
                  <a:off x="4268888" y="1349834"/>
                  <a:ext cx="31584" cy="10043"/>
                </a:xfrm>
                <a:custGeom>
                  <a:avLst/>
                  <a:gdLst>
                    <a:gd name="connsiteX0" fmla="*/ 31584 w 31584"/>
                    <a:gd name="connsiteY0" fmla="*/ 4312 h 10043"/>
                    <a:gd name="connsiteX1" fmla="*/ 13479 w 31584"/>
                    <a:gd name="connsiteY1" fmla="*/ 9935 h 10043"/>
                    <a:gd name="connsiteX2" fmla="*/ 3 w 31584"/>
                    <a:gd name="connsiteY2" fmla="*/ 1774 h 10043"/>
                    <a:gd name="connsiteX3" fmla="*/ 31584 w 31584"/>
                    <a:gd name="connsiteY3" fmla="*/ 4312 h 10043"/>
                  </a:gdLst>
                  <a:ahLst/>
                  <a:cxnLst>
                    <a:cxn ang="0">
                      <a:pos x="connsiteX0" y="connsiteY0"/>
                    </a:cxn>
                    <a:cxn ang="0">
                      <a:pos x="connsiteX1" y="connsiteY1"/>
                    </a:cxn>
                    <a:cxn ang="0">
                      <a:pos x="connsiteX2" y="connsiteY2"/>
                    </a:cxn>
                    <a:cxn ang="0">
                      <a:pos x="connsiteX3" y="connsiteY3"/>
                    </a:cxn>
                  </a:cxnLst>
                  <a:rect l="l" t="t" r="r" b="b"/>
                  <a:pathLst>
                    <a:path w="31584" h="10043">
                      <a:moveTo>
                        <a:pt x="31584" y="4312"/>
                      </a:moveTo>
                      <a:cubicBezTo>
                        <a:pt x="31584" y="4312"/>
                        <a:pt x="30041" y="10964"/>
                        <a:pt x="13479" y="9935"/>
                      </a:cubicBezTo>
                      <a:cubicBezTo>
                        <a:pt x="13479" y="9935"/>
                        <a:pt x="-237" y="9078"/>
                        <a:pt x="3" y="1774"/>
                      </a:cubicBezTo>
                      <a:cubicBezTo>
                        <a:pt x="10486" y="-1274"/>
                        <a:pt x="21722" y="-372"/>
                        <a:pt x="31584" y="4312"/>
                      </a:cubicBezTo>
                      <a:close/>
                    </a:path>
                  </a:pathLst>
                </a:custGeom>
                <a:solidFill>
                  <a:srgbClr val="FFFFF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4" name="Freeform: Shape 6283">
                  <a:extLst>
                    <a:ext uri="{FF2B5EF4-FFF2-40B4-BE49-F238E27FC236}">
                      <a16:creationId xmlns:a16="http://schemas.microsoft.com/office/drawing/2014/main" id="{CE690D65-297B-416F-8C50-8F20C76365AD}"/>
                    </a:ext>
                  </a:extLst>
                </p:cNvPr>
                <p:cNvSpPr/>
                <p:nvPr/>
              </p:nvSpPr>
              <p:spPr>
                <a:xfrm>
                  <a:off x="4521112" y="2147441"/>
                  <a:ext cx="2967045" cy="2967045"/>
                </a:xfrm>
                <a:custGeom>
                  <a:avLst/>
                  <a:gdLst>
                    <a:gd name="connsiteX0" fmla="*/ 0 w 2967045"/>
                    <a:gd name="connsiteY0" fmla="*/ 0 h 2967045"/>
                    <a:gd name="connsiteX1" fmla="*/ 2967045 w 2967045"/>
                    <a:gd name="connsiteY1" fmla="*/ 0 h 2967045"/>
                    <a:gd name="connsiteX2" fmla="*/ 2967045 w 2967045"/>
                    <a:gd name="connsiteY2" fmla="*/ 2967045 h 2967045"/>
                    <a:gd name="connsiteX3" fmla="*/ 0 w 2967045"/>
                    <a:gd name="connsiteY3" fmla="*/ 2967045 h 2967045"/>
                  </a:gdLst>
                  <a:ahLst/>
                  <a:cxnLst>
                    <a:cxn ang="0">
                      <a:pos x="connsiteX0" y="connsiteY0"/>
                    </a:cxn>
                    <a:cxn ang="0">
                      <a:pos x="connsiteX1" y="connsiteY1"/>
                    </a:cxn>
                    <a:cxn ang="0">
                      <a:pos x="connsiteX2" y="connsiteY2"/>
                    </a:cxn>
                    <a:cxn ang="0">
                      <a:pos x="connsiteX3" y="connsiteY3"/>
                    </a:cxn>
                  </a:cxnLst>
                  <a:rect l="l" t="t" r="r" b="b"/>
                  <a:pathLst>
                    <a:path w="2967045" h="2967045">
                      <a:moveTo>
                        <a:pt x="0" y="0"/>
                      </a:moveTo>
                      <a:lnTo>
                        <a:pt x="2967045" y="0"/>
                      </a:lnTo>
                      <a:lnTo>
                        <a:pt x="2967045" y="2967045"/>
                      </a:lnTo>
                      <a:lnTo>
                        <a:pt x="0" y="2967045"/>
                      </a:lnTo>
                      <a:close/>
                    </a:path>
                  </a:pathLst>
                </a:custGeom>
                <a:solidFill>
                  <a:srgbClr val="FFFFFF"/>
                </a:solidFill>
                <a:ln w="3429" cap="flat">
                  <a:noFill/>
                  <a:prstDash val="solid"/>
                  <a:miter/>
                </a:ln>
                <a:effectLst>
                  <a:outerShdw blurRad="50800" dist="38100" dir="16200000" sx="101000" sy="101000" rotWithShape="0">
                    <a:prstClr val="black">
                      <a:alpha val="14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5" name="Freeform: Shape 6284">
                  <a:extLst>
                    <a:ext uri="{FF2B5EF4-FFF2-40B4-BE49-F238E27FC236}">
                      <a16:creationId xmlns:a16="http://schemas.microsoft.com/office/drawing/2014/main" id="{A667DFE6-7734-460E-A439-EE4467B54978}"/>
                    </a:ext>
                  </a:extLst>
                </p:cNvPr>
                <p:cNvSpPr/>
                <p:nvPr/>
              </p:nvSpPr>
              <p:spPr>
                <a:xfrm>
                  <a:off x="7652285" y="2647530"/>
                  <a:ext cx="78371" cy="72454"/>
                </a:xfrm>
                <a:custGeom>
                  <a:avLst/>
                  <a:gdLst>
                    <a:gd name="connsiteX0" fmla="*/ 0 w 78371"/>
                    <a:gd name="connsiteY0" fmla="*/ 72455 h 72454"/>
                    <a:gd name="connsiteX1" fmla="*/ 3429 w 78371"/>
                    <a:gd name="connsiteY1" fmla="*/ 40462 h 72454"/>
                    <a:gd name="connsiteX2" fmla="*/ 19408 w 78371"/>
                    <a:gd name="connsiteY2" fmla="*/ 0 h 72454"/>
                    <a:gd name="connsiteX3" fmla="*/ 68409 w 78371"/>
                    <a:gd name="connsiteY3" fmla="*/ 0 h 72454"/>
                    <a:gd name="connsiteX4" fmla="*/ 78113 w 78371"/>
                    <a:gd name="connsiteY4" fmla="*/ 39331 h 72454"/>
                    <a:gd name="connsiteX5" fmla="*/ 78113 w 78371"/>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71" h="72454">
                      <a:moveTo>
                        <a:pt x="0" y="72455"/>
                      </a:moveTo>
                      <a:cubicBezTo>
                        <a:pt x="0" y="72455"/>
                        <a:pt x="0" y="48452"/>
                        <a:pt x="3429" y="40462"/>
                      </a:cubicBezTo>
                      <a:cubicBezTo>
                        <a:pt x="6858" y="32473"/>
                        <a:pt x="19408" y="0"/>
                        <a:pt x="19408" y="0"/>
                      </a:cubicBezTo>
                      <a:lnTo>
                        <a:pt x="68409" y="0"/>
                      </a:lnTo>
                      <a:cubicBezTo>
                        <a:pt x="68409" y="0"/>
                        <a:pt x="77530" y="29627"/>
                        <a:pt x="78113" y="39331"/>
                      </a:cubicBezTo>
                      <a:cubicBezTo>
                        <a:pt x="78696" y="49035"/>
                        <a:pt x="78113" y="72455"/>
                        <a:pt x="78113"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6" name="Freeform: Shape 6285">
                  <a:extLst>
                    <a:ext uri="{FF2B5EF4-FFF2-40B4-BE49-F238E27FC236}">
                      <a16:creationId xmlns:a16="http://schemas.microsoft.com/office/drawing/2014/main" id="{759A2DFC-DBD3-4BD8-A90F-42F2446FCA58}"/>
                    </a:ext>
                  </a:extLst>
                </p:cNvPr>
                <p:cNvSpPr/>
                <p:nvPr/>
              </p:nvSpPr>
              <p:spPr>
                <a:xfrm>
                  <a:off x="7885213" y="2647530"/>
                  <a:ext cx="78356" cy="72454"/>
                </a:xfrm>
                <a:custGeom>
                  <a:avLst/>
                  <a:gdLst>
                    <a:gd name="connsiteX0" fmla="*/ 78357 w 78356"/>
                    <a:gd name="connsiteY0" fmla="*/ 72455 h 72454"/>
                    <a:gd name="connsiteX1" fmla="*/ 74928 w 78356"/>
                    <a:gd name="connsiteY1" fmla="*/ 40462 h 72454"/>
                    <a:gd name="connsiteX2" fmla="*/ 58948 w 78356"/>
                    <a:gd name="connsiteY2" fmla="*/ 0 h 72454"/>
                    <a:gd name="connsiteX3" fmla="*/ 9914 w 78356"/>
                    <a:gd name="connsiteY3" fmla="*/ 0 h 72454"/>
                    <a:gd name="connsiteX4" fmla="*/ 244 w 78356"/>
                    <a:gd name="connsiteY4" fmla="*/ 39331 h 72454"/>
                    <a:gd name="connsiteX5" fmla="*/ 244 w 78356"/>
                    <a:gd name="connsiteY5" fmla="*/ 72455 h 7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56" h="72454">
                      <a:moveTo>
                        <a:pt x="78357" y="72455"/>
                      </a:moveTo>
                      <a:cubicBezTo>
                        <a:pt x="78357" y="72455"/>
                        <a:pt x="78357" y="48452"/>
                        <a:pt x="74928" y="40462"/>
                      </a:cubicBezTo>
                      <a:cubicBezTo>
                        <a:pt x="71499" y="32473"/>
                        <a:pt x="58948" y="0"/>
                        <a:pt x="58948" y="0"/>
                      </a:cubicBezTo>
                      <a:lnTo>
                        <a:pt x="9914" y="0"/>
                      </a:lnTo>
                      <a:cubicBezTo>
                        <a:pt x="9914" y="0"/>
                        <a:pt x="793" y="29627"/>
                        <a:pt x="244" y="39331"/>
                      </a:cubicBezTo>
                      <a:cubicBezTo>
                        <a:pt x="-305" y="49035"/>
                        <a:pt x="244" y="72455"/>
                        <a:pt x="244" y="7245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7" name="Freeform: Shape 6286">
                  <a:extLst>
                    <a:ext uri="{FF2B5EF4-FFF2-40B4-BE49-F238E27FC236}">
                      <a16:creationId xmlns:a16="http://schemas.microsoft.com/office/drawing/2014/main" id="{25B752FF-1B0D-4D2A-9F15-B3501552F64C}"/>
                    </a:ext>
                  </a:extLst>
                </p:cNvPr>
                <p:cNvSpPr/>
                <p:nvPr/>
              </p:nvSpPr>
              <p:spPr>
                <a:xfrm>
                  <a:off x="7704440" y="1344916"/>
                  <a:ext cx="203819" cy="173547"/>
                </a:xfrm>
                <a:custGeom>
                  <a:avLst/>
                  <a:gdLst>
                    <a:gd name="connsiteX0" fmla="*/ 62717 w 203819"/>
                    <a:gd name="connsiteY0" fmla="*/ 27918 h 173547"/>
                    <a:gd name="connsiteX1" fmla="*/ 54144 w 203819"/>
                    <a:gd name="connsiteY1" fmla="*/ 105311 h 173547"/>
                    <a:gd name="connsiteX2" fmla="*/ 0 w 203819"/>
                    <a:gd name="connsiteY2" fmla="*/ 143030 h 173547"/>
                    <a:gd name="connsiteX3" fmla="*/ 203820 w 203819"/>
                    <a:gd name="connsiteY3" fmla="*/ 173548 h 173547"/>
                    <a:gd name="connsiteX4" fmla="*/ 155197 w 203819"/>
                    <a:gd name="connsiteY4" fmla="*/ 106374 h 173547"/>
                    <a:gd name="connsiteX5" fmla="*/ 148339 w 203819"/>
                    <a:gd name="connsiteY5" fmla="*/ 8201 h 173547"/>
                    <a:gd name="connsiteX6" fmla="*/ 62717 w 203819"/>
                    <a:gd name="connsiteY6" fmla="*/ 27918 h 1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9" h="173547">
                      <a:moveTo>
                        <a:pt x="62717" y="27918"/>
                      </a:moveTo>
                      <a:cubicBezTo>
                        <a:pt x="62717" y="27918"/>
                        <a:pt x="61002" y="81342"/>
                        <a:pt x="54144" y="105311"/>
                      </a:cubicBezTo>
                      <a:lnTo>
                        <a:pt x="0" y="143030"/>
                      </a:lnTo>
                      <a:lnTo>
                        <a:pt x="203820" y="173548"/>
                      </a:lnTo>
                      <a:lnTo>
                        <a:pt x="155197" y="106374"/>
                      </a:lnTo>
                      <a:cubicBezTo>
                        <a:pt x="155197" y="106374"/>
                        <a:pt x="140555" y="34708"/>
                        <a:pt x="148339" y="8201"/>
                      </a:cubicBezTo>
                      <a:cubicBezTo>
                        <a:pt x="156122" y="-18305"/>
                        <a:pt x="62717" y="27918"/>
                        <a:pt x="62717" y="279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8" name="Freeform: Shape 6287">
                  <a:extLst>
                    <a:ext uri="{FF2B5EF4-FFF2-40B4-BE49-F238E27FC236}">
                      <a16:creationId xmlns:a16="http://schemas.microsoft.com/office/drawing/2014/main" id="{4342FF0C-D508-4C6D-A08C-C14C90DF15AF}"/>
                    </a:ext>
                  </a:extLst>
                </p:cNvPr>
                <p:cNvSpPr/>
                <p:nvPr/>
              </p:nvSpPr>
              <p:spPr>
                <a:xfrm>
                  <a:off x="7766883" y="1380206"/>
                  <a:ext cx="83735" cy="37938"/>
                </a:xfrm>
                <a:custGeom>
                  <a:avLst/>
                  <a:gdLst>
                    <a:gd name="connsiteX0" fmla="*/ 0 w 83735"/>
                    <a:gd name="connsiteY0" fmla="*/ 0 h 37938"/>
                    <a:gd name="connsiteX1" fmla="*/ 46463 w 83735"/>
                    <a:gd name="connsiteY1" fmla="*/ 37925 h 37938"/>
                    <a:gd name="connsiteX2" fmla="*/ 83736 w 83735"/>
                    <a:gd name="connsiteY2" fmla="*/ 2743 h 37938"/>
                  </a:gdLst>
                  <a:ahLst/>
                  <a:cxnLst>
                    <a:cxn ang="0">
                      <a:pos x="connsiteX0" y="connsiteY0"/>
                    </a:cxn>
                    <a:cxn ang="0">
                      <a:pos x="connsiteX1" y="connsiteY1"/>
                    </a:cxn>
                    <a:cxn ang="0">
                      <a:pos x="connsiteX2" y="connsiteY2"/>
                    </a:cxn>
                  </a:cxnLst>
                  <a:rect l="l" t="t" r="r" b="b"/>
                  <a:pathLst>
                    <a:path w="83735" h="37938">
                      <a:moveTo>
                        <a:pt x="0" y="0"/>
                      </a:moveTo>
                      <a:cubicBezTo>
                        <a:pt x="0" y="0"/>
                        <a:pt x="16116" y="38782"/>
                        <a:pt x="46463" y="37925"/>
                      </a:cubicBezTo>
                      <a:cubicBezTo>
                        <a:pt x="76810" y="37067"/>
                        <a:pt x="83736" y="2743"/>
                        <a:pt x="83736" y="2743"/>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89" name="Freeform: Shape 6288">
                  <a:extLst>
                    <a:ext uri="{FF2B5EF4-FFF2-40B4-BE49-F238E27FC236}">
                      <a16:creationId xmlns:a16="http://schemas.microsoft.com/office/drawing/2014/main" id="{92F582A4-EEB3-44DB-B6B4-80525A73ED03}"/>
                    </a:ext>
                  </a:extLst>
                </p:cNvPr>
                <p:cNvSpPr/>
                <p:nvPr/>
              </p:nvSpPr>
              <p:spPr>
                <a:xfrm>
                  <a:off x="7728439" y="1194389"/>
                  <a:ext cx="161351" cy="154407"/>
                </a:xfrm>
                <a:custGeom>
                  <a:avLst/>
                  <a:gdLst>
                    <a:gd name="connsiteX0" fmla="*/ 20339 w 161351"/>
                    <a:gd name="connsiteY0" fmla="*/ 154408 h 154407"/>
                    <a:gd name="connsiteX1" fmla="*/ 3708 w 161351"/>
                    <a:gd name="connsiteY1" fmla="*/ 90663 h 154407"/>
                    <a:gd name="connsiteX2" fmla="*/ 66973 w 161351"/>
                    <a:gd name="connsiteY2" fmla="*/ 6275 h 154407"/>
                    <a:gd name="connsiteX3" fmla="*/ 112030 w 161351"/>
                    <a:gd name="connsiteY3" fmla="*/ 0 h 154407"/>
                    <a:gd name="connsiteX4" fmla="*/ 108018 w 161351"/>
                    <a:gd name="connsiteY4" fmla="*/ 13133 h 154407"/>
                    <a:gd name="connsiteX5" fmla="*/ 154755 w 161351"/>
                    <a:gd name="connsiteY5" fmla="*/ 29661 h 154407"/>
                    <a:gd name="connsiteX6" fmla="*/ 142788 w 161351"/>
                    <a:gd name="connsiteY6" fmla="*/ 151082 h 1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51" h="154407">
                      <a:moveTo>
                        <a:pt x="20339" y="154408"/>
                      </a:moveTo>
                      <a:cubicBezTo>
                        <a:pt x="20339" y="154408"/>
                        <a:pt x="10532" y="105476"/>
                        <a:pt x="3708" y="90663"/>
                      </a:cubicBezTo>
                      <a:cubicBezTo>
                        <a:pt x="-3115" y="75849"/>
                        <a:pt x="-8842" y="9704"/>
                        <a:pt x="66973" y="6275"/>
                      </a:cubicBezTo>
                      <a:cubicBezTo>
                        <a:pt x="66973" y="6275"/>
                        <a:pt x="96051" y="9704"/>
                        <a:pt x="112030" y="0"/>
                      </a:cubicBezTo>
                      <a:cubicBezTo>
                        <a:pt x="112030" y="0"/>
                        <a:pt x="112030" y="9704"/>
                        <a:pt x="108018" y="13133"/>
                      </a:cubicBezTo>
                      <a:cubicBezTo>
                        <a:pt x="125403" y="10064"/>
                        <a:pt x="143165" y="16336"/>
                        <a:pt x="154755" y="29661"/>
                      </a:cubicBezTo>
                      <a:cubicBezTo>
                        <a:pt x="175329" y="52464"/>
                        <a:pt x="141039" y="132257"/>
                        <a:pt x="142788" y="1510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0" name="Freeform: Shape 6289">
                  <a:extLst>
                    <a:ext uri="{FF2B5EF4-FFF2-40B4-BE49-F238E27FC236}">
                      <a16:creationId xmlns:a16="http://schemas.microsoft.com/office/drawing/2014/main" id="{7422AAED-839F-4F13-978A-0C3BE41335ED}"/>
                    </a:ext>
                  </a:extLst>
                </p:cNvPr>
                <p:cNvSpPr/>
                <p:nvPr/>
              </p:nvSpPr>
              <p:spPr>
                <a:xfrm>
                  <a:off x="7747371" y="1256625"/>
                  <a:ext cx="125055" cy="146525"/>
                </a:xfrm>
                <a:custGeom>
                  <a:avLst/>
                  <a:gdLst>
                    <a:gd name="connsiteX0" fmla="*/ 62477 w 125055"/>
                    <a:gd name="connsiteY0" fmla="*/ 146521 h 146525"/>
                    <a:gd name="connsiteX1" fmla="*/ 0 w 125055"/>
                    <a:gd name="connsiteY1" fmla="*/ 80582 h 146525"/>
                    <a:gd name="connsiteX2" fmla="*/ 0 w 125055"/>
                    <a:gd name="connsiteY2" fmla="*/ 24003 h 146525"/>
                    <a:gd name="connsiteX3" fmla="*/ 20574 w 125055"/>
                    <a:gd name="connsiteY3" fmla="*/ 0 h 146525"/>
                    <a:gd name="connsiteX4" fmla="*/ 104482 w 125055"/>
                    <a:gd name="connsiteY4" fmla="*/ 0 h 146525"/>
                    <a:gd name="connsiteX5" fmla="*/ 125056 w 125055"/>
                    <a:gd name="connsiteY5" fmla="*/ 24003 h 146525"/>
                    <a:gd name="connsiteX6" fmla="*/ 125056 w 125055"/>
                    <a:gd name="connsiteY6" fmla="*/ 77255 h 146525"/>
                    <a:gd name="connsiteX7" fmla="*/ 62477 w 125055"/>
                    <a:gd name="connsiteY7" fmla="*/ 146521 h 14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55" h="146525">
                      <a:moveTo>
                        <a:pt x="62477" y="146521"/>
                      </a:moveTo>
                      <a:cubicBezTo>
                        <a:pt x="40497" y="146144"/>
                        <a:pt x="0" y="116860"/>
                        <a:pt x="0" y="80582"/>
                      </a:cubicBezTo>
                      <a:lnTo>
                        <a:pt x="0" y="24003"/>
                      </a:lnTo>
                      <a:cubicBezTo>
                        <a:pt x="0" y="10733"/>
                        <a:pt x="9259" y="0"/>
                        <a:pt x="20574" y="0"/>
                      </a:cubicBezTo>
                      <a:lnTo>
                        <a:pt x="104482" y="0"/>
                      </a:lnTo>
                      <a:cubicBezTo>
                        <a:pt x="115763" y="0"/>
                        <a:pt x="125056" y="10836"/>
                        <a:pt x="125056" y="24003"/>
                      </a:cubicBezTo>
                      <a:lnTo>
                        <a:pt x="125056" y="77255"/>
                      </a:lnTo>
                      <a:cubicBezTo>
                        <a:pt x="124850" y="115420"/>
                        <a:pt x="87714" y="146967"/>
                        <a:pt x="62477" y="14652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1" name="Freeform: Shape 6290">
                  <a:extLst>
                    <a:ext uri="{FF2B5EF4-FFF2-40B4-BE49-F238E27FC236}">
                      <a16:creationId xmlns:a16="http://schemas.microsoft.com/office/drawing/2014/main" id="{2098FC8E-F514-4272-A4BA-1BD650C3959C}"/>
                    </a:ext>
                  </a:extLst>
                </p:cNvPr>
                <p:cNvSpPr/>
                <p:nvPr/>
              </p:nvSpPr>
              <p:spPr>
                <a:xfrm>
                  <a:off x="7744598" y="1243714"/>
                  <a:ext cx="126018" cy="67123"/>
                </a:xfrm>
                <a:custGeom>
                  <a:avLst/>
                  <a:gdLst>
                    <a:gd name="connsiteX0" fmla="*/ 2774 w 126018"/>
                    <a:gd name="connsiteY0" fmla="*/ 67123 h 67123"/>
                    <a:gd name="connsiteX1" fmla="*/ 29828 w 126018"/>
                    <a:gd name="connsiteY1" fmla="*/ 27896 h 67123"/>
                    <a:gd name="connsiteX2" fmla="*/ 125601 w 126018"/>
                    <a:gd name="connsiteY2" fmla="*/ 19666 h 67123"/>
                    <a:gd name="connsiteX3" fmla="*/ 2774 w 126018"/>
                    <a:gd name="connsiteY3" fmla="*/ 11094 h 67123"/>
                    <a:gd name="connsiteX4" fmla="*/ 2774 w 126018"/>
                    <a:gd name="connsiteY4" fmla="*/ 67123 h 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8" h="67123">
                      <a:moveTo>
                        <a:pt x="2774" y="67123"/>
                      </a:moveTo>
                      <a:cubicBezTo>
                        <a:pt x="2774" y="67123"/>
                        <a:pt x="2774" y="33108"/>
                        <a:pt x="29828" y="27896"/>
                      </a:cubicBezTo>
                      <a:cubicBezTo>
                        <a:pt x="56883" y="22684"/>
                        <a:pt x="117062" y="44458"/>
                        <a:pt x="125601" y="19666"/>
                      </a:cubicBezTo>
                      <a:cubicBezTo>
                        <a:pt x="134139" y="-5126"/>
                        <a:pt x="9015" y="-4714"/>
                        <a:pt x="2774" y="11094"/>
                      </a:cubicBezTo>
                      <a:cubicBezTo>
                        <a:pt x="-3467" y="26901"/>
                        <a:pt x="2774" y="67123"/>
                        <a:pt x="2774" y="6712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2" name="Freeform: Shape 6291">
                  <a:extLst>
                    <a:ext uri="{FF2B5EF4-FFF2-40B4-BE49-F238E27FC236}">
                      <a16:creationId xmlns:a16="http://schemas.microsoft.com/office/drawing/2014/main" id="{A43E5D1C-B757-4278-8B8C-0E779149756D}"/>
                    </a:ext>
                  </a:extLst>
                </p:cNvPr>
                <p:cNvSpPr/>
                <p:nvPr/>
              </p:nvSpPr>
              <p:spPr>
                <a:xfrm>
                  <a:off x="7648506" y="1888761"/>
                  <a:ext cx="192717" cy="778977"/>
                </a:xfrm>
                <a:custGeom>
                  <a:avLst/>
                  <a:gdLst>
                    <a:gd name="connsiteX0" fmla="*/ 9917 w 192717"/>
                    <a:gd name="connsiteY0" fmla="*/ 0 h 778977"/>
                    <a:gd name="connsiteX1" fmla="*/ 5700 w 192717"/>
                    <a:gd name="connsiteY1" fmla="*/ 411480 h 778977"/>
                    <a:gd name="connsiteX2" fmla="*/ 5700 w 192717"/>
                    <a:gd name="connsiteY2" fmla="*/ 768919 h 778977"/>
                    <a:gd name="connsiteX3" fmla="*/ 91184 w 192717"/>
                    <a:gd name="connsiteY3" fmla="*/ 768919 h 778977"/>
                    <a:gd name="connsiteX4" fmla="*/ 139636 w 192717"/>
                    <a:gd name="connsiteY4" fmla="*/ 411480 h 778977"/>
                    <a:gd name="connsiteX5" fmla="*/ 192717 w 192717"/>
                    <a:gd name="connsiteY5" fmla="*/ 11521 h 77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717" h="778977">
                      <a:moveTo>
                        <a:pt x="9917" y="0"/>
                      </a:moveTo>
                      <a:cubicBezTo>
                        <a:pt x="9917" y="0"/>
                        <a:pt x="18524" y="261941"/>
                        <a:pt x="5700" y="411480"/>
                      </a:cubicBezTo>
                      <a:cubicBezTo>
                        <a:pt x="-7125" y="561019"/>
                        <a:pt x="5700" y="768919"/>
                        <a:pt x="5700" y="768919"/>
                      </a:cubicBezTo>
                      <a:cubicBezTo>
                        <a:pt x="5700" y="768919"/>
                        <a:pt x="46848" y="791550"/>
                        <a:pt x="91184" y="768919"/>
                      </a:cubicBezTo>
                      <a:cubicBezTo>
                        <a:pt x="91184" y="768919"/>
                        <a:pt x="139945" y="480197"/>
                        <a:pt x="139636" y="411480"/>
                      </a:cubicBezTo>
                      <a:cubicBezTo>
                        <a:pt x="139328" y="338305"/>
                        <a:pt x="192717" y="11521"/>
                        <a:pt x="192717" y="115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3" name="Freeform: Shape 6292">
                  <a:extLst>
                    <a:ext uri="{FF2B5EF4-FFF2-40B4-BE49-F238E27FC236}">
                      <a16:creationId xmlns:a16="http://schemas.microsoft.com/office/drawing/2014/main" id="{E6A0FC34-D901-4651-8B66-333840726813}"/>
                    </a:ext>
                  </a:extLst>
                </p:cNvPr>
                <p:cNvSpPr/>
                <p:nvPr/>
              </p:nvSpPr>
              <p:spPr>
                <a:xfrm>
                  <a:off x="7774803" y="1888213"/>
                  <a:ext cx="192793" cy="779320"/>
                </a:xfrm>
                <a:custGeom>
                  <a:avLst/>
                  <a:gdLst>
                    <a:gd name="connsiteX0" fmla="*/ 187018 w 192793"/>
                    <a:gd name="connsiteY0" fmla="*/ 769262 h 779320"/>
                    <a:gd name="connsiteX1" fmla="*/ 101533 w 192793"/>
                    <a:gd name="connsiteY1" fmla="*/ 769262 h 779320"/>
                    <a:gd name="connsiteX2" fmla="*/ 53081 w 192793"/>
                    <a:gd name="connsiteY2" fmla="*/ 411823 h 779320"/>
                    <a:gd name="connsiteX3" fmla="*/ 32816 w 192793"/>
                    <a:gd name="connsiteY3" fmla="*/ 227137 h 779320"/>
                    <a:gd name="connsiteX4" fmla="*/ 0 w 192793"/>
                    <a:gd name="connsiteY4" fmla="*/ 11864 h 779320"/>
                    <a:gd name="connsiteX5" fmla="*/ 189932 w 192793"/>
                    <a:gd name="connsiteY5" fmla="*/ 0 h 779320"/>
                    <a:gd name="connsiteX6" fmla="*/ 187121 w 192793"/>
                    <a:gd name="connsiteY6" fmla="*/ 411823 h 779320"/>
                    <a:gd name="connsiteX7" fmla="*/ 187018 w 192793"/>
                    <a:gd name="connsiteY7" fmla="*/ 769262 h 7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93" h="779320">
                      <a:moveTo>
                        <a:pt x="187018" y="769262"/>
                      </a:moveTo>
                      <a:cubicBezTo>
                        <a:pt x="187018" y="769262"/>
                        <a:pt x="145870" y="791893"/>
                        <a:pt x="101533" y="769262"/>
                      </a:cubicBezTo>
                      <a:cubicBezTo>
                        <a:pt x="101533" y="769262"/>
                        <a:pt x="52772" y="480540"/>
                        <a:pt x="53081" y="411823"/>
                      </a:cubicBezTo>
                      <a:cubicBezTo>
                        <a:pt x="53081" y="380962"/>
                        <a:pt x="43788" y="304770"/>
                        <a:pt x="32816" y="227137"/>
                      </a:cubicBezTo>
                      <a:cubicBezTo>
                        <a:pt x="17797" y="120838"/>
                        <a:pt x="0" y="11864"/>
                        <a:pt x="0" y="11864"/>
                      </a:cubicBezTo>
                      <a:lnTo>
                        <a:pt x="189932" y="0"/>
                      </a:lnTo>
                      <a:cubicBezTo>
                        <a:pt x="189932" y="0"/>
                        <a:pt x="174296" y="262387"/>
                        <a:pt x="187121" y="411823"/>
                      </a:cubicBezTo>
                      <a:cubicBezTo>
                        <a:pt x="199945" y="561259"/>
                        <a:pt x="187018" y="769262"/>
                        <a:pt x="187018" y="76926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4" name="Freeform: Shape 6293">
                  <a:extLst>
                    <a:ext uri="{FF2B5EF4-FFF2-40B4-BE49-F238E27FC236}">
                      <a16:creationId xmlns:a16="http://schemas.microsoft.com/office/drawing/2014/main" id="{7BDB73F3-4A9D-40FA-8CB8-71AA7128C63B}"/>
                    </a:ext>
                  </a:extLst>
                </p:cNvPr>
                <p:cNvSpPr/>
                <p:nvPr/>
              </p:nvSpPr>
              <p:spPr>
                <a:xfrm>
                  <a:off x="7649738" y="1450226"/>
                  <a:ext cx="321547" cy="497787"/>
                </a:xfrm>
                <a:custGeom>
                  <a:avLst/>
                  <a:gdLst>
                    <a:gd name="connsiteX0" fmla="*/ 312735 w 321547"/>
                    <a:gd name="connsiteY0" fmla="*/ 482118 h 497787"/>
                    <a:gd name="connsiteX1" fmla="*/ 157881 w 321547"/>
                    <a:gd name="connsiteY1" fmla="*/ 497788 h 497787"/>
                    <a:gd name="connsiteX2" fmla="*/ 62761 w 321547"/>
                    <a:gd name="connsiteY2" fmla="*/ 490518 h 497787"/>
                    <a:gd name="connsiteX3" fmla="*/ 9851 w 321547"/>
                    <a:gd name="connsiteY3" fmla="*/ 482118 h 497787"/>
                    <a:gd name="connsiteX4" fmla="*/ 2993 w 321547"/>
                    <a:gd name="connsiteY4" fmla="*/ 402599 h 497787"/>
                    <a:gd name="connsiteX5" fmla="*/ 6422 w 321547"/>
                    <a:gd name="connsiteY5" fmla="*/ 228166 h 497787"/>
                    <a:gd name="connsiteX6" fmla="*/ 6765 w 321547"/>
                    <a:gd name="connsiteY6" fmla="*/ 205912 h 497787"/>
                    <a:gd name="connsiteX7" fmla="*/ 45479 w 321547"/>
                    <a:gd name="connsiteY7" fmla="*/ 12619 h 497787"/>
                    <a:gd name="connsiteX8" fmla="*/ 108709 w 321547"/>
                    <a:gd name="connsiteY8" fmla="*/ 0 h 497787"/>
                    <a:gd name="connsiteX9" fmla="*/ 160144 w 321547"/>
                    <a:gd name="connsiteY9" fmla="*/ 38885 h 497787"/>
                    <a:gd name="connsiteX10" fmla="*/ 209899 w 321547"/>
                    <a:gd name="connsiteY10" fmla="*/ 1166 h 497787"/>
                    <a:gd name="connsiteX11" fmla="*/ 287943 w 321547"/>
                    <a:gd name="connsiteY11" fmla="*/ 16219 h 497787"/>
                    <a:gd name="connsiteX12" fmla="*/ 301831 w 321547"/>
                    <a:gd name="connsiteY12" fmla="*/ 249700 h 497787"/>
                    <a:gd name="connsiteX13" fmla="*/ 312735 w 321547"/>
                    <a:gd name="connsiteY13" fmla="*/ 482118 h 49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547" h="497787">
                      <a:moveTo>
                        <a:pt x="312735" y="482118"/>
                      </a:moveTo>
                      <a:cubicBezTo>
                        <a:pt x="312735" y="482118"/>
                        <a:pt x="231742" y="497788"/>
                        <a:pt x="157881" y="497788"/>
                      </a:cubicBezTo>
                      <a:cubicBezTo>
                        <a:pt x="126060" y="497394"/>
                        <a:pt x="94273" y="494966"/>
                        <a:pt x="62761" y="490518"/>
                      </a:cubicBezTo>
                      <a:cubicBezTo>
                        <a:pt x="31900" y="486438"/>
                        <a:pt x="9851" y="482118"/>
                        <a:pt x="9851" y="482118"/>
                      </a:cubicBezTo>
                      <a:cubicBezTo>
                        <a:pt x="9851" y="482118"/>
                        <a:pt x="-6574" y="483558"/>
                        <a:pt x="2993" y="402599"/>
                      </a:cubicBezTo>
                      <a:cubicBezTo>
                        <a:pt x="10366" y="340877"/>
                        <a:pt x="8068" y="285396"/>
                        <a:pt x="6422" y="228166"/>
                      </a:cubicBezTo>
                      <a:cubicBezTo>
                        <a:pt x="6217" y="221822"/>
                        <a:pt x="6422" y="214278"/>
                        <a:pt x="6765" y="205912"/>
                      </a:cubicBezTo>
                      <a:cubicBezTo>
                        <a:pt x="9920" y="139183"/>
                        <a:pt x="30083" y="19065"/>
                        <a:pt x="45479" y="12619"/>
                      </a:cubicBezTo>
                      <a:cubicBezTo>
                        <a:pt x="45479" y="12619"/>
                        <a:pt x="68316" y="4115"/>
                        <a:pt x="108709" y="0"/>
                      </a:cubicBezTo>
                      <a:cubicBezTo>
                        <a:pt x="108709" y="789"/>
                        <a:pt x="132164" y="35044"/>
                        <a:pt x="160144" y="38885"/>
                      </a:cubicBezTo>
                      <a:cubicBezTo>
                        <a:pt x="177289" y="32027"/>
                        <a:pt x="191005" y="26232"/>
                        <a:pt x="209899" y="1166"/>
                      </a:cubicBezTo>
                      <a:cubicBezTo>
                        <a:pt x="236234" y="4262"/>
                        <a:pt x="262329" y="9293"/>
                        <a:pt x="287943" y="16219"/>
                      </a:cubicBezTo>
                      <a:cubicBezTo>
                        <a:pt x="287943" y="16219"/>
                        <a:pt x="290858" y="28941"/>
                        <a:pt x="301831" y="249700"/>
                      </a:cubicBezTo>
                      <a:cubicBezTo>
                        <a:pt x="306220" y="337071"/>
                        <a:pt x="336052" y="482426"/>
                        <a:pt x="312735" y="482118"/>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5" name="Freeform: Shape 6294">
                  <a:extLst>
                    <a:ext uri="{FF2B5EF4-FFF2-40B4-BE49-F238E27FC236}">
                      <a16:creationId xmlns:a16="http://schemas.microsoft.com/office/drawing/2014/main" id="{FF3610CB-6E11-467C-87C5-4F548AE8B131}"/>
                    </a:ext>
                  </a:extLst>
                </p:cNvPr>
                <p:cNvSpPr/>
                <p:nvPr/>
              </p:nvSpPr>
              <p:spPr>
                <a:xfrm>
                  <a:off x="7649738" y="1656207"/>
                  <a:ext cx="81740" cy="284607"/>
                </a:xfrm>
                <a:custGeom>
                  <a:avLst/>
                  <a:gdLst>
                    <a:gd name="connsiteX0" fmla="*/ 62761 w 81740"/>
                    <a:gd name="connsiteY0" fmla="*/ 284607 h 284607"/>
                    <a:gd name="connsiteX1" fmla="*/ 9851 w 81740"/>
                    <a:gd name="connsiteY1" fmla="*/ 276206 h 284607"/>
                    <a:gd name="connsiteX2" fmla="*/ 2993 w 81740"/>
                    <a:gd name="connsiteY2" fmla="*/ 196687 h 284607"/>
                    <a:gd name="connsiteX3" fmla="*/ 6422 w 81740"/>
                    <a:gd name="connsiteY3" fmla="*/ 22254 h 284607"/>
                    <a:gd name="connsiteX4" fmla="*/ 6765 w 81740"/>
                    <a:gd name="connsiteY4" fmla="*/ 0 h 284607"/>
                    <a:gd name="connsiteX5" fmla="*/ 78260 w 81740"/>
                    <a:gd name="connsiteY5" fmla="*/ 155642 h 284607"/>
                    <a:gd name="connsiteX6" fmla="*/ 62761 w 81740"/>
                    <a:gd name="connsiteY6" fmla="*/ 284607 h 2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0" h="284607">
                      <a:moveTo>
                        <a:pt x="62761" y="284607"/>
                      </a:moveTo>
                      <a:cubicBezTo>
                        <a:pt x="31900" y="280526"/>
                        <a:pt x="9851" y="276206"/>
                        <a:pt x="9851" y="276206"/>
                      </a:cubicBezTo>
                      <a:cubicBezTo>
                        <a:pt x="9851" y="276206"/>
                        <a:pt x="-6574" y="277646"/>
                        <a:pt x="2993" y="196687"/>
                      </a:cubicBezTo>
                      <a:cubicBezTo>
                        <a:pt x="10366" y="134965"/>
                        <a:pt x="8068" y="79484"/>
                        <a:pt x="6422" y="22254"/>
                      </a:cubicBezTo>
                      <a:cubicBezTo>
                        <a:pt x="6217" y="15911"/>
                        <a:pt x="6422" y="8367"/>
                        <a:pt x="6765" y="0"/>
                      </a:cubicBezTo>
                      <a:cubicBezTo>
                        <a:pt x="11463" y="7544"/>
                        <a:pt x="64098" y="92583"/>
                        <a:pt x="78260" y="155642"/>
                      </a:cubicBezTo>
                      <a:cubicBezTo>
                        <a:pt x="88753" y="201625"/>
                        <a:pt x="73151" y="255906"/>
                        <a:pt x="62761" y="284607"/>
                      </a:cubicBezTo>
                      <a:close/>
                    </a:path>
                  </a:pathLst>
                </a:custGeom>
                <a:solidFill>
                  <a:srgbClr val="27437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6" name="Freeform: Shape 6295">
                  <a:extLst>
                    <a:ext uri="{FF2B5EF4-FFF2-40B4-BE49-F238E27FC236}">
                      <a16:creationId xmlns:a16="http://schemas.microsoft.com/office/drawing/2014/main" id="{678EF108-DC71-4999-88F0-00972A44E8F3}"/>
                    </a:ext>
                  </a:extLst>
                </p:cNvPr>
                <p:cNvSpPr/>
                <p:nvPr/>
              </p:nvSpPr>
              <p:spPr>
                <a:xfrm>
                  <a:off x="7807619" y="2024413"/>
                  <a:ext cx="50922" cy="275725"/>
                </a:xfrm>
                <a:custGeom>
                  <a:avLst/>
                  <a:gdLst>
                    <a:gd name="connsiteX0" fmla="*/ 20265 w 50922"/>
                    <a:gd name="connsiteY0" fmla="*/ 275726 h 275725"/>
                    <a:gd name="connsiteX1" fmla="*/ 0 w 50922"/>
                    <a:gd name="connsiteY1" fmla="*/ 91040 h 275725"/>
                    <a:gd name="connsiteX2" fmla="*/ 39056 w 50922"/>
                    <a:gd name="connsiteY2" fmla="*/ 0 h 275725"/>
                    <a:gd name="connsiteX3" fmla="*/ 20265 w 50922"/>
                    <a:gd name="connsiteY3" fmla="*/ 275726 h 275725"/>
                  </a:gdLst>
                  <a:ahLst/>
                  <a:cxnLst>
                    <a:cxn ang="0">
                      <a:pos x="connsiteX0" y="connsiteY0"/>
                    </a:cxn>
                    <a:cxn ang="0">
                      <a:pos x="connsiteX1" y="connsiteY1"/>
                    </a:cxn>
                    <a:cxn ang="0">
                      <a:pos x="connsiteX2" y="connsiteY2"/>
                    </a:cxn>
                    <a:cxn ang="0">
                      <a:pos x="connsiteX3" y="connsiteY3"/>
                    </a:cxn>
                  </a:cxnLst>
                  <a:rect l="l" t="t" r="r" b="b"/>
                  <a:pathLst>
                    <a:path w="50922" h="275725">
                      <a:moveTo>
                        <a:pt x="20265" y="275726"/>
                      </a:moveTo>
                      <a:cubicBezTo>
                        <a:pt x="20265" y="244865"/>
                        <a:pt x="10973" y="168673"/>
                        <a:pt x="0" y="91040"/>
                      </a:cubicBezTo>
                      <a:cubicBezTo>
                        <a:pt x="11350" y="44646"/>
                        <a:pt x="39056" y="0"/>
                        <a:pt x="39056" y="0"/>
                      </a:cubicBezTo>
                      <a:cubicBezTo>
                        <a:pt x="74135" y="98344"/>
                        <a:pt x="20265" y="275726"/>
                        <a:pt x="20265" y="2757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7" name="Freeform: Shape 6296">
                  <a:extLst>
                    <a:ext uri="{FF2B5EF4-FFF2-40B4-BE49-F238E27FC236}">
                      <a16:creationId xmlns:a16="http://schemas.microsoft.com/office/drawing/2014/main" id="{4E46D0FC-D893-4CCA-8649-5C037EC7B472}"/>
                    </a:ext>
                  </a:extLst>
                </p:cNvPr>
                <p:cNvSpPr/>
                <p:nvPr/>
              </p:nvSpPr>
              <p:spPr>
                <a:xfrm>
                  <a:off x="7483099" y="1461474"/>
                  <a:ext cx="216438" cy="445015"/>
                </a:xfrm>
                <a:custGeom>
                  <a:avLst/>
                  <a:gdLst>
                    <a:gd name="connsiteX0" fmla="*/ 98343 w 216438"/>
                    <a:gd name="connsiteY0" fmla="*/ 264170 h 445015"/>
                    <a:gd name="connsiteX1" fmla="*/ 113088 w 216438"/>
                    <a:gd name="connsiteY1" fmla="*/ 304221 h 445015"/>
                    <a:gd name="connsiteX2" fmla="*/ 167404 w 216438"/>
                    <a:gd name="connsiteY2" fmla="*/ 414909 h 445015"/>
                    <a:gd name="connsiteX3" fmla="*/ 157117 w 216438"/>
                    <a:gd name="connsiteY3" fmla="*/ 445016 h 445015"/>
                    <a:gd name="connsiteX4" fmla="*/ 39811 w 216438"/>
                    <a:gd name="connsiteY4" fmla="*/ 332819 h 445015"/>
                    <a:gd name="connsiteX5" fmla="*/ 0 w 216438"/>
                    <a:gd name="connsiteY5" fmla="*/ 268114 h 445015"/>
                    <a:gd name="connsiteX6" fmla="*/ 216438 w 216438"/>
                    <a:gd name="connsiteY6" fmla="*/ 0 h 445015"/>
                    <a:gd name="connsiteX7" fmla="*/ 205877 w 216438"/>
                    <a:gd name="connsiteY7" fmla="*/ 170730 h 445015"/>
                    <a:gd name="connsiteX8" fmla="*/ 98343 w 216438"/>
                    <a:gd name="connsiteY8" fmla="*/ 264170 h 44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38" h="445015">
                      <a:moveTo>
                        <a:pt x="98343" y="264170"/>
                      </a:moveTo>
                      <a:cubicBezTo>
                        <a:pt x="96423" y="265748"/>
                        <a:pt x="103144" y="282447"/>
                        <a:pt x="113088" y="304221"/>
                      </a:cubicBezTo>
                      <a:cubicBezTo>
                        <a:pt x="133662" y="348798"/>
                        <a:pt x="167404" y="414909"/>
                        <a:pt x="167404" y="414909"/>
                      </a:cubicBezTo>
                      <a:cubicBezTo>
                        <a:pt x="164798" y="425210"/>
                        <a:pt x="161369" y="435277"/>
                        <a:pt x="157117" y="445016"/>
                      </a:cubicBezTo>
                      <a:cubicBezTo>
                        <a:pt x="100058" y="400199"/>
                        <a:pt x="63265" y="362068"/>
                        <a:pt x="39811" y="332819"/>
                      </a:cubicBezTo>
                      <a:cubicBezTo>
                        <a:pt x="6789" y="291671"/>
                        <a:pt x="0" y="268114"/>
                        <a:pt x="0" y="268114"/>
                      </a:cubicBezTo>
                      <a:cubicBezTo>
                        <a:pt x="126873" y="9533"/>
                        <a:pt x="216438" y="0"/>
                        <a:pt x="216438" y="0"/>
                      </a:cubicBezTo>
                      <a:lnTo>
                        <a:pt x="205877" y="170730"/>
                      </a:lnTo>
                      <a:cubicBezTo>
                        <a:pt x="205877" y="170730"/>
                        <a:pt x="104242" y="259267"/>
                        <a:pt x="98343" y="264170"/>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8" name="Freeform: Shape 6297">
                  <a:extLst>
                    <a:ext uri="{FF2B5EF4-FFF2-40B4-BE49-F238E27FC236}">
                      <a16:creationId xmlns:a16="http://schemas.microsoft.com/office/drawing/2014/main" id="{7217D1DB-B561-41EE-B9BF-8023CD1E22DA}"/>
                    </a:ext>
                  </a:extLst>
                </p:cNvPr>
                <p:cNvSpPr/>
                <p:nvPr/>
              </p:nvSpPr>
              <p:spPr>
                <a:xfrm>
                  <a:off x="7639093" y="1862229"/>
                  <a:ext cx="59080" cy="46841"/>
                </a:xfrm>
                <a:custGeom>
                  <a:avLst/>
                  <a:gdLst>
                    <a:gd name="connsiteX0" fmla="*/ 4654 w 59080"/>
                    <a:gd name="connsiteY0" fmla="*/ 17411 h 46841"/>
                    <a:gd name="connsiteX1" fmla="*/ 47962 w 59080"/>
                    <a:gd name="connsiteY1" fmla="*/ 4861 h 46841"/>
                    <a:gd name="connsiteX2" fmla="*/ 53106 w 59080"/>
                    <a:gd name="connsiteY2" fmla="*/ 44192 h 46841"/>
                    <a:gd name="connsiteX3" fmla="*/ 20599 w 59080"/>
                    <a:gd name="connsiteY3" fmla="*/ 37917 h 46841"/>
                    <a:gd name="connsiteX4" fmla="*/ 1122 w 59080"/>
                    <a:gd name="connsiteY4" fmla="*/ 44261 h 46841"/>
                    <a:gd name="connsiteX5" fmla="*/ 4654 w 59080"/>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80" h="46841">
                      <a:moveTo>
                        <a:pt x="4654" y="17411"/>
                      </a:moveTo>
                      <a:cubicBezTo>
                        <a:pt x="4654" y="17411"/>
                        <a:pt x="35515" y="-11118"/>
                        <a:pt x="47962" y="4861"/>
                      </a:cubicBezTo>
                      <a:cubicBezTo>
                        <a:pt x="60409" y="20840"/>
                        <a:pt x="62809" y="46009"/>
                        <a:pt x="53106" y="44192"/>
                      </a:cubicBezTo>
                      <a:cubicBezTo>
                        <a:pt x="43402" y="42375"/>
                        <a:pt x="23479" y="33356"/>
                        <a:pt x="20599" y="37917"/>
                      </a:cubicBezTo>
                      <a:cubicBezTo>
                        <a:pt x="17718" y="42477"/>
                        <a:pt x="4997" y="51187"/>
                        <a:pt x="1122" y="44261"/>
                      </a:cubicBezTo>
                      <a:cubicBezTo>
                        <a:pt x="-2753" y="37334"/>
                        <a:pt x="4654" y="17411"/>
                        <a:pt x="4654"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299" name="Freeform: Shape 6298">
                  <a:extLst>
                    <a:ext uri="{FF2B5EF4-FFF2-40B4-BE49-F238E27FC236}">
                      <a16:creationId xmlns:a16="http://schemas.microsoft.com/office/drawing/2014/main" id="{DC687DE8-86D7-4AFC-AB7E-DD4C2FEEDA88}"/>
                    </a:ext>
                  </a:extLst>
                </p:cNvPr>
                <p:cNvSpPr/>
                <p:nvPr/>
              </p:nvSpPr>
              <p:spPr>
                <a:xfrm>
                  <a:off x="7522909" y="1765694"/>
                  <a:ext cx="127592" cy="140794"/>
                </a:xfrm>
                <a:custGeom>
                  <a:avLst/>
                  <a:gdLst>
                    <a:gd name="connsiteX0" fmla="*/ 127593 w 127592"/>
                    <a:gd name="connsiteY0" fmla="*/ 110688 h 140794"/>
                    <a:gd name="connsiteX1" fmla="*/ 117306 w 127592"/>
                    <a:gd name="connsiteY1" fmla="*/ 140795 h 140794"/>
                    <a:gd name="connsiteX2" fmla="*/ 0 w 127592"/>
                    <a:gd name="connsiteY2" fmla="*/ 28598 h 140794"/>
                    <a:gd name="connsiteX3" fmla="*/ 73278 w 127592"/>
                    <a:gd name="connsiteY3" fmla="*/ 0 h 140794"/>
                    <a:gd name="connsiteX4" fmla="*/ 127593 w 127592"/>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92" h="140794">
                      <a:moveTo>
                        <a:pt x="127593" y="110688"/>
                      </a:moveTo>
                      <a:cubicBezTo>
                        <a:pt x="124987" y="120989"/>
                        <a:pt x="121558" y="131056"/>
                        <a:pt x="117306" y="140795"/>
                      </a:cubicBezTo>
                      <a:cubicBezTo>
                        <a:pt x="60247" y="95978"/>
                        <a:pt x="23454" y="57847"/>
                        <a:pt x="0" y="28598"/>
                      </a:cubicBezTo>
                      <a:cubicBezTo>
                        <a:pt x="17694" y="27295"/>
                        <a:pt x="43514" y="20951"/>
                        <a:pt x="73278" y="0"/>
                      </a:cubicBezTo>
                      <a:cubicBezTo>
                        <a:pt x="93680" y="44817"/>
                        <a:pt x="127593" y="110688"/>
                        <a:pt x="127593"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0" name="Freeform: Shape 6299">
                  <a:extLst>
                    <a:ext uri="{FF2B5EF4-FFF2-40B4-BE49-F238E27FC236}">
                      <a16:creationId xmlns:a16="http://schemas.microsoft.com/office/drawing/2014/main" id="{D72F5D3C-003A-4393-8ACD-8FFCC21AAA5D}"/>
                    </a:ext>
                  </a:extLst>
                </p:cNvPr>
                <p:cNvSpPr/>
                <p:nvPr/>
              </p:nvSpPr>
              <p:spPr>
                <a:xfrm>
                  <a:off x="7928937" y="1464183"/>
                  <a:ext cx="212220" cy="442306"/>
                </a:xfrm>
                <a:custGeom>
                  <a:avLst/>
                  <a:gdLst>
                    <a:gd name="connsiteX0" fmla="*/ 212221 w 212220"/>
                    <a:gd name="connsiteY0" fmla="*/ 265405 h 442306"/>
                    <a:gd name="connsiteX1" fmla="*/ 172444 w 212220"/>
                    <a:gd name="connsiteY1" fmla="*/ 330110 h 442306"/>
                    <a:gd name="connsiteX2" fmla="*/ 55104 w 212220"/>
                    <a:gd name="connsiteY2" fmla="*/ 442307 h 442306"/>
                    <a:gd name="connsiteX3" fmla="*/ 44817 w 212220"/>
                    <a:gd name="connsiteY3" fmla="*/ 412200 h 442306"/>
                    <a:gd name="connsiteX4" fmla="*/ 99166 w 212220"/>
                    <a:gd name="connsiteY4" fmla="*/ 301512 h 442306"/>
                    <a:gd name="connsiteX5" fmla="*/ 113877 w 212220"/>
                    <a:gd name="connsiteY5" fmla="*/ 261461 h 442306"/>
                    <a:gd name="connsiteX6" fmla="*/ 19511 w 212220"/>
                    <a:gd name="connsiteY6" fmla="*/ 179645 h 442306"/>
                    <a:gd name="connsiteX7" fmla="*/ 6344 w 212220"/>
                    <a:gd name="connsiteY7" fmla="*/ 168158 h 442306"/>
                    <a:gd name="connsiteX8" fmla="*/ 0 w 212220"/>
                    <a:gd name="connsiteY8" fmla="*/ 0 h 442306"/>
                    <a:gd name="connsiteX9" fmla="*/ 212221 w 212220"/>
                    <a:gd name="connsiteY9" fmla="*/ 265405 h 4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220" h="442306">
                      <a:moveTo>
                        <a:pt x="212221" y="265405"/>
                      </a:moveTo>
                      <a:cubicBezTo>
                        <a:pt x="212221" y="265405"/>
                        <a:pt x="205363" y="288996"/>
                        <a:pt x="172444" y="330110"/>
                      </a:cubicBezTo>
                      <a:cubicBezTo>
                        <a:pt x="148956" y="359359"/>
                        <a:pt x="112162" y="397490"/>
                        <a:pt x="55104" y="442307"/>
                      </a:cubicBezTo>
                      <a:cubicBezTo>
                        <a:pt x="50852" y="432568"/>
                        <a:pt x="47423" y="422501"/>
                        <a:pt x="44817" y="412200"/>
                      </a:cubicBezTo>
                      <a:cubicBezTo>
                        <a:pt x="44817" y="412200"/>
                        <a:pt x="78730" y="346192"/>
                        <a:pt x="99166" y="301512"/>
                      </a:cubicBezTo>
                      <a:cubicBezTo>
                        <a:pt x="109076" y="279738"/>
                        <a:pt x="115831" y="263039"/>
                        <a:pt x="113877" y="261461"/>
                      </a:cubicBezTo>
                      <a:cubicBezTo>
                        <a:pt x="109317" y="257655"/>
                        <a:pt x="47217" y="203683"/>
                        <a:pt x="19511" y="179645"/>
                      </a:cubicBezTo>
                      <a:lnTo>
                        <a:pt x="6344" y="168158"/>
                      </a:lnTo>
                      <a:lnTo>
                        <a:pt x="0" y="0"/>
                      </a:lnTo>
                      <a:cubicBezTo>
                        <a:pt x="0" y="0"/>
                        <a:pt x="85176" y="6858"/>
                        <a:pt x="212221" y="265405"/>
                      </a:cubicBezTo>
                      <a:close/>
                    </a:path>
                  </a:pathLst>
                </a:custGeom>
                <a:solidFill>
                  <a:srgbClr val="2F519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1" name="Freeform: Shape 6300">
                  <a:extLst>
                    <a:ext uri="{FF2B5EF4-FFF2-40B4-BE49-F238E27FC236}">
                      <a16:creationId xmlns:a16="http://schemas.microsoft.com/office/drawing/2014/main" id="{F36006E6-B151-47E3-86CC-451E8FFFFC93}"/>
                    </a:ext>
                  </a:extLst>
                </p:cNvPr>
                <p:cNvSpPr/>
                <p:nvPr/>
              </p:nvSpPr>
              <p:spPr>
                <a:xfrm>
                  <a:off x="7926097" y="1862229"/>
                  <a:ext cx="59065" cy="46841"/>
                </a:xfrm>
                <a:custGeom>
                  <a:avLst/>
                  <a:gdLst>
                    <a:gd name="connsiteX0" fmla="*/ 54412 w 59065"/>
                    <a:gd name="connsiteY0" fmla="*/ 17411 h 46841"/>
                    <a:gd name="connsiteX1" fmla="*/ 11103 w 59065"/>
                    <a:gd name="connsiteY1" fmla="*/ 4861 h 46841"/>
                    <a:gd name="connsiteX2" fmla="*/ 5960 w 59065"/>
                    <a:gd name="connsiteY2" fmla="*/ 44192 h 46841"/>
                    <a:gd name="connsiteX3" fmla="*/ 38467 w 59065"/>
                    <a:gd name="connsiteY3" fmla="*/ 37917 h 46841"/>
                    <a:gd name="connsiteX4" fmla="*/ 57944 w 59065"/>
                    <a:gd name="connsiteY4" fmla="*/ 44261 h 46841"/>
                    <a:gd name="connsiteX5" fmla="*/ 54412 w 59065"/>
                    <a:gd name="connsiteY5" fmla="*/ 17411 h 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65" h="46841">
                      <a:moveTo>
                        <a:pt x="54412" y="17411"/>
                      </a:moveTo>
                      <a:cubicBezTo>
                        <a:pt x="54412" y="17411"/>
                        <a:pt x="23551" y="-11118"/>
                        <a:pt x="11103" y="4861"/>
                      </a:cubicBezTo>
                      <a:cubicBezTo>
                        <a:pt x="-1344" y="20840"/>
                        <a:pt x="-3710" y="46009"/>
                        <a:pt x="5960" y="44192"/>
                      </a:cubicBezTo>
                      <a:cubicBezTo>
                        <a:pt x="15630" y="42375"/>
                        <a:pt x="35621" y="33356"/>
                        <a:pt x="38467" y="37917"/>
                      </a:cubicBezTo>
                      <a:cubicBezTo>
                        <a:pt x="41313" y="42477"/>
                        <a:pt x="54069" y="51187"/>
                        <a:pt x="57944" y="44261"/>
                      </a:cubicBezTo>
                      <a:cubicBezTo>
                        <a:pt x="61818" y="37334"/>
                        <a:pt x="54412" y="17411"/>
                        <a:pt x="54412" y="17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2" name="Freeform: Shape 6301">
                  <a:extLst>
                    <a:ext uri="{FF2B5EF4-FFF2-40B4-BE49-F238E27FC236}">
                      <a16:creationId xmlns:a16="http://schemas.microsoft.com/office/drawing/2014/main" id="{945FFC77-0E38-4F07-A814-036DC9E2F873}"/>
                    </a:ext>
                  </a:extLst>
                </p:cNvPr>
                <p:cNvSpPr/>
                <p:nvPr/>
              </p:nvSpPr>
              <p:spPr>
                <a:xfrm>
                  <a:off x="7973754" y="1765694"/>
                  <a:ext cx="127627" cy="140794"/>
                </a:xfrm>
                <a:custGeom>
                  <a:avLst/>
                  <a:gdLst>
                    <a:gd name="connsiteX0" fmla="*/ 0 w 127627"/>
                    <a:gd name="connsiteY0" fmla="*/ 110688 h 140794"/>
                    <a:gd name="connsiteX1" fmla="*/ 10287 w 127627"/>
                    <a:gd name="connsiteY1" fmla="*/ 140795 h 140794"/>
                    <a:gd name="connsiteX2" fmla="*/ 127627 w 127627"/>
                    <a:gd name="connsiteY2" fmla="*/ 28598 h 140794"/>
                    <a:gd name="connsiteX3" fmla="*/ 54350 w 127627"/>
                    <a:gd name="connsiteY3" fmla="*/ 0 h 140794"/>
                    <a:gd name="connsiteX4" fmla="*/ 0 w 127627"/>
                    <a:gd name="connsiteY4" fmla="*/ 110688 h 14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27" h="140794">
                      <a:moveTo>
                        <a:pt x="0" y="110688"/>
                      </a:moveTo>
                      <a:cubicBezTo>
                        <a:pt x="2606" y="120989"/>
                        <a:pt x="6035" y="131056"/>
                        <a:pt x="10287" y="140795"/>
                      </a:cubicBezTo>
                      <a:cubicBezTo>
                        <a:pt x="67346" y="95978"/>
                        <a:pt x="104139" y="57847"/>
                        <a:pt x="127627" y="28598"/>
                      </a:cubicBezTo>
                      <a:cubicBezTo>
                        <a:pt x="109934" y="27295"/>
                        <a:pt x="84079" y="20951"/>
                        <a:pt x="54350" y="0"/>
                      </a:cubicBezTo>
                      <a:cubicBezTo>
                        <a:pt x="33913" y="44817"/>
                        <a:pt x="0" y="110688"/>
                        <a:pt x="0" y="11068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3" name="Freeform: Shape 6302">
                  <a:extLst>
                    <a:ext uri="{FF2B5EF4-FFF2-40B4-BE49-F238E27FC236}">
                      <a16:creationId xmlns:a16="http://schemas.microsoft.com/office/drawing/2014/main" id="{A13597F1-952F-4AC1-ADC6-CCBCC82B918D}"/>
                    </a:ext>
                  </a:extLst>
                </p:cNvPr>
                <p:cNvSpPr/>
                <p:nvPr/>
              </p:nvSpPr>
              <p:spPr>
                <a:xfrm>
                  <a:off x="7948448" y="1636881"/>
                  <a:ext cx="94366" cy="88762"/>
                </a:xfrm>
                <a:custGeom>
                  <a:avLst/>
                  <a:gdLst>
                    <a:gd name="connsiteX0" fmla="*/ 94366 w 94366"/>
                    <a:gd name="connsiteY0" fmla="*/ 88763 h 88762"/>
                    <a:gd name="connsiteX1" fmla="*/ 0 w 94366"/>
                    <a:gd name="connsiteY1" fmla="*/ 6947 h 88762"/>
                    <a:gd name="connsiteX2" fmla="*/ 44577 w 94366"/>
                    <a:gd name="connsiteY2" fmla="*/ 16411 h 88762"/>
                    <a:gd name="connsiteX3" fmla="*/ 94366 w 94366"/>
                    <a:gd name="connsiteY3" fmla="*/ 88763 h 88762"/>
                  </a:gdLst>
                  <a:ahLst/>
                  <a:cxnLst>
                    <a:cxn ang="0">
                      <a:pos x="connsiteX0" y="connsiteY0"/>
                    </a:cxn>
                    <a:cxn ang="0">
                      <a:pos x="connsiteX1" y="connsiteY1"/>
                    </a:cxn>
                    <a:cxn ang="0">
                      <a:pos x="connsiteX2" y="connsiteY2"/>
                    </a:cxn>
                    <a:cxn ang="0">
                      <a:pos x="connsiteX3" y="connsiteY3"/>
                    </a:cxn>
                  </a:cxnLst>
                  <a:rect l="l" t="t" r="r" b="b"/>
                  <a:pathLst>
                    <a:path w="94366" h="88762">
                      <a:moveTo>
                        <a:pt x="94366" y="88763"/>
                      </a:moveTo>
                      <a:cubicBezTo>
                        <a:pt x="89806" y="84957"/>
                        <a:pt x="27707" y="30984"/>
                        <a:pt x="0" y="6947"/>
                      </a:cubicBezTo>
                      <a:cubicBezTo>
                        <a:pt x="0" y="6947"/>
                        <a:pt x="27638" y="-13799"/>
                        <a:pt x="44577" y="16411"/>
                      </a:cubicBezTo>
                      <a:cubicBezTo>
                        <a:pt x="61516" y="46620"/>
                        <a:pt x="94366" y="88763"/>
                        <a:pt x="94366" y="8876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4" name="Freeform: Shape 6303">
                  <a:extLst>
                    <a:ext uri="{FF2B5EF4-FFF2-40B4-BE49-F238E27FC236}">
                      <a16:creationId xmlns:a16="http://schemas.microsoft.com/office/drawing/2014/main" id="{AA65DDCE-437E-48E6-A25C-B8175449D7BB}"/>
                    </a:ext>
                  </a:extLst>
                </p:cNvPr>
                <p:cNvSpPr/>
                <p:nvPr/>
              </p:nvSpPr>
              <p:spPr>
                <a:xfrm>
                  <a:off x="8090847" y="1729587"/>
                  <a:ext cx="50310" cy="64705"/>
                </a:xfrm>
                <a:custGeom>
                  <a:avLst/>
                  <a:gdLst>
                    <a:gd name="connsiteX0" fmla="*/ 50311 w 50310"/>
                    <a:gd name="connsiteY0" fmla="*/ 0 h 64705"/>
                    <a:gd name="connsiteX1" fmla="*/ 10534 w 50310"/>
                    <a:gd name="connsiteY1" fmla="*/ 64705 h 64705"/>
                    <a:gd name="connsiteX2" fmla="*/ 50311 w 50310"/>
                    <a:gd name="connsiteY2" fmla="*/ 0 h 64705"/>
                  </a:gdLst>
                  <a:ahLst/>
                  <a:cxnLst>
                    <a:cxn ang="0">
                      <a:pos x="connsiteX0" y="connsiteY0"/>
                    </a:cxn>
                    <a:cxn ang="0">
                      <a:pos x="connsiteX1" y="connsiteY1"/>
                    </a:cxn>
                    <a:cxn ang="0">
                      <a:pos x="connsiteX2" y="connsiteY2"/>
                    </a:cxn>
                  </a:cxnLst>
                  <a:rect l="l" t="t" r="r" b="b"/>
                  <a:pathLst>
                    <a:path w="50310" h="64705">
                      <a:moveTo>
                        <a:pt x="50311" y="0"/>
                      </a:moveTo>
                      <a:cubicBezTo>
                        <a:pt x="50311" y="0"/>
                        <a:pt x="43453" y="23592"/>
                        <a:pt x="10534" y="64705"/>
                      </a:cubicBezTo>
                      <a:cubicBezTo>
                        <a:pt x="-27665" y="64191"/>
                        <a:pt x="50311" y="0"/>
                        <a:pt x="5031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5" name="Freeform: Shape 6304">
                  <a:extLst>
                    <a:ext uri="{FF2B5EF4-FFF2-40B4-BE49-F238E27FC236}">
                      <a16:creationId xmlns:a16="http://schemas.microsoft.com/office/drawing/2014/main" id="{9ADC58D8-54F1-40B3-97EE-E27FECC000C8}"/>
                    </a:ext>
                  </a:extLst>
                </p:cNvPr>
                <p:cNvSpPr/>
                <p:nvPr/>
              </p:nvSpPr>
              <p:spPr>
                <a:xfrm>
                  <a:off x="7749806" y="1437196"/>
                  <a:ext cx="60075" cy="51743"/>
                </a:xfrm>
                <a:custGeom>
                  <a:avLst/>
                  <a:gdLst>
                    <a:gd name="connsiteX0" fmla="*/ 11624 w 60075"/>
                    <a:gd name="connsiteY0" fmla="*/ 0 h 51743"/>
                    <a:gd name="connsiteX1" fmla="*/ 0 w 60075"/>
                    <a:gd name="connsiteY1" fmla="*/ 14025 h 51743"/>
                    <a:gd name="connsiteX2" fmla="*/ 60076 w 60075"/>
                    <a:gd name="connsiteY2" fmla="*/ 51744 h 51743"/>
                  </a:gdLst>
                  <a:ahLst/>
                  <a:cxnLst>
                    <a:cxn ang="0">
                      <a:pos x="connsiteX0" y="connsiteY0"/>
                    </a:cxn>
                    <a:cxn ang="0">
                      <a:pos x="connsiteX1" y="connsiteY1"/>
                    </a:cxn>
                    <a:cxn ang="0">
                      <a:pos x="connsiteX2" y="connsiteY2"/>
                    </a:cxn>
                  </a:cxnLst>
                  <a:rect l="l" t="t" r="r" b="b"/>
                  <a:pathLst>
                    <a:path w="60075" h="51743">
                      <a:moveTo>
                        <a:pt x="11624" y="0"/>
                      </a:moveTo>
                      <a:cubicBezTo>
                        <a:pt x="5863" y="2740"/>
                        <a:pt x="1612" y="7869"/>
                        <a:pt x="0" y="14025"/>
                      </a:cubicBezTo>
                      <a:cubicBezTo>
                        <a:pt x="0" y="14025"/>
                        <a:pt x="36313" y="51366"/>
                        <a:pt x="60076" y="51744"/>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6" name="Freeform: Shape 6305">
                  <a:extLst>
                    <a:ext uri="{FF2B5EF4-FFF2-40B4-BE49-F238E27FC236}">
                      <a16:creationId xmlns:a16="http://schemas.microsoft.com/office/drawing/2014/main" id="{B2A80529-63AD-47CD-8C2B-59976FAD9F11}"/>
                    </a:ext>
                  </a:extLst>
                </p:cNvPr>
                <p:cNvSpPr/>
                <p:nvPr/>
              </p:nvSpPr>
              <p:spPr>
                <a:xfrm>
                  <a:off x="7809882" y="1435310"/>
                  <a:ext cx="56374" cy="53840"/>
                </a:xfrm>
                <a:custGeom>
                  <a:avLst/>
                  <a:gdLst>
                    <a:gd name="connsiteX0" fmla="*/ 0 w 56374"/>
                    <a:gd name="connsiteY0" fmla="*/ 53801 h 53840"/>
                    <a:gd name="connsiteX1" fmla="*/ 46840 w 56374"/>
                    <a:gd name="connsiteY1" fmla="*/ 0 h 53840"/>
                    <a:gd name="connsiteX2" fmla="*/ 56373 w 56374"/>
                    <a:gd name="connsiteY2" fmla="*/ 16836 h 53840"/>
                    <a:gd name="connsiteX3" fmla="*/ 0 w 56374"/>
                    <a:gd name="connsiteY3" fmla="*/ 53801 h 53840"/>
                  </a:gdLst>
                  <a:ahLst/>
                  <a:cxnLst>
                    <a:cxn ang="0">
                      <a:pos x="connsiteX0" y="connsiteY0"/>
                    </a:cxn>
                    <a:cxn ang="0">
                      <a:pos x="connsiteX1" y="connsiteY1"/>
                    </a:cxn>
                    <a:cxn ang="0">
                      <a:pos x="connsiteX2" y="connsiteY2"/>
                    </a:cxn>
                    <a:cxn ang="0">
                      <a:pos x="connsiteX3" y="connsiteY3"/>
                    </a:cxn>
                  </a:cxnLst>
                  <a:rect l="l" t="t" r="r" b="b"/>
                  <a:pathLst>
                    <a:path w="56374" h="53840">
                      <a:moveTo>
                        <a:pt x="0" y="53801"/>
                      </a:moveTo>
                      <a:lnTo>
                        <a:pt x="46840" y="0"/>
                      </a:lnTo>
                      <a:cubicBezTo>
                        <a:pt x="46840" y="0"/>
                        <a:pt x="56510" y="6344"/>
                        <a:pt x="56373" y="16836"/>
                      </a:cubicBezTo>
                      <a:cubicBezTo>
                        <a:pt x="56373" y="16836"/>
                        <a:pt x="20128" y="55241"/>
                        <a:pt x="0" y="53801"/>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7" name="Freeform: Shape 6306">
                  <a:extLst>
                    <a:ext uri="{FF2B5EF4-FFF2-40B4-BE49-F238E27FC236}">
                      <a16:creationId xmlns:a16="http://schemas.microsoft.com/office/drawing/2014/main" id="{B4767ACE-A274-40CD-BA22-29FCFA59E9B5}"/>
                    </a:ext>
                  </a:extLst>
                </p:cNvPr>
                <p:cNvSpPr/>
                <p:nvPr/>
              </p:nvSpPr>
              <p:spPr>
                <a:xfrm>
                  <a:off x="7775486" y="1484928"/>
                  <a:ext cx="68274" cy="400693"/>
                </a:xfrm>
                <a:custGeom>
                  <a:avLst/>
                  <a:gdLst>
                    <a:gd name="connsiteX0" fmla="*/ 25927 w 68274"/>
                    <a:gd name="connsiteY0" fmla="*/ 240 h 400693"/>
                    <a:gd name="connsiteX1" fmla="*/ 2644 w 68274"/>
                    <a:gd name="connsiteY1" fmla="*/ 346569 h 400693"/>
                    <a:gd name="connsiteX2" fmla="*/ 24452 w 68274"/>
                    <a:gd name="connsiteY2" fmla="*/ 394369 h 400693"/>
                    <a:gd name="connsiteX3" fmla="*/ 41734 w 68274"/>
                    <a:gd name="connsiteY3" fmla="*/ 398995 h 400693"/>
                    <a:gd name="connsiteX4" fmla="*/ 46364 w 68274"/>
                    <a:gd name="connsiteY4" fmla="*/ 394369 h 400693"/>
                    <a:gd name="connsiteX5" fmla="*/ 68275 w 68274"/>
                    <a:gd name="connsiteY5" fmla="*/ 341906 h 400693"/>
                    <a:gd name="connsiteX6" fmla="*/ 41151 w 68274"/>
                    <a:gd name="connsiteY6" fmla="*/ 0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4" h="400693">
                      <a:moveTo>
                        <a:pt x="25927" y="240"/>
                      </a:moveTo>
                      <a:cubicBezTo>
                        <a:pt x="25927" y="240"/>
                        <a:pt x="-9838" y="308850"/>
                        <a:pt x="2644" y="346569"/>
                      </a:cubicBezTo>
                      <a:cubicBezTo>
                        <a:pt x="8233" y="363213"/>
                        <a:pt x="15537" y="379230"/>
                        <a:pt x="24452" y="394369"/>
                      </a:cubicBezTo>
                      <a:cubicBezTo>
                        <a:pt x="27950" y="400422"/>
                        <a:pt x="35699" y="402489"/>
                        <a:pt x="41734" y="398995"/>
                      </a:cubicBezTo>
                      <a:cubicBezTo>
                        <a:pt x="43655" y="397884"/>
                        <a:pt x="45266" y="396290"/>
                        <a:pt x="46364" y="394369"/>
                      </a:cubicBezTo>
                      <a:cubicBezTo>
                        <a:pt x="55862" y="377876"/>
                        <a:pt x="68275" y="354044"/>
                        <a:pt x="68275" y="341906"/>
                      </a:cubicBezTo>
                      <a:cubicBezTo>
                        <a:pt x="68275" y="322292"/>
                        <a:pt x="41151" y="0"/>
                        <a:pt x="41151" y="0"/>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8" name="Freeform: Shape 6307">
                  <a:extLst>
                    <a:ext uri="{FF2B5EF4-FFF2-40B4-BE49-F238E27FC236}">
                      <a16:creationId xmlns:a16="http://schemas.microsoft.com/office/drawing/2014/main" id="{1C222CA0-F7DE-4247-93AB-C816AB54F213}"/>
                    </a:ext>
                  </a:extLst>
                </p:cNvPr>
                <p:cNvSpPr/>
                <p:nvPr/>
              </p:nvSpPr>
              <p:spPr>
                <a:xfrm>
                  <a:off x="7789144" y="1468866"/>
                  <a:ext cx="40954" cy="23880"/>
                </a:xfrm>
                <a:custGeom>
                  <a:avLst/>
                  <a:gdLst>
                    <a:gd name="connsiteX0" fmla="*/ 2907 w 40954"/>
                    <a:gd name="connsiteY0" fmla="*/ 1146 h 23880"/>
                    <a:gd name="connsiteX1" fmla="*/ 37677 w 40954"/>
                    <a:gd name="connsiteY1" fmla="*/ 323 h 23880"/>
                    <a:gd name="connsiteX2" fmla="*/ 40935 w 40954"/>
                    <a:gd name="connsiteY2" fmla="*/ 4372 h 23880"/>
                    <a:gd name="connsiteX3" fmla="*/ 40489 w 40954"/>
                    <a:gd name="connsiteY3" fmla="*/ 5741 h 23880"/>
                    <a:gd name="connsiteX4" fmla="*/ 21390 w 40954"/>
                    <a:gd name="connsiteY4" fmla="*/ 23880 h 23880"/>
                    <a:gd name="connsiteX5" fmla="*/ 2907 w 40954"/>
                    <a:gd name="connsiteY5" fmla="*/ 1146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4" h="23880">
                      <a:moveTo>
                        <a:pt x="2907" y="1146"/>
                      </a:moveTo>
                      <a:cubicBezTo>
                        <a:pt x="14463" y="-23"/>
                        <a:pt x="26087" y="-298"/>
                        <a:pt x="37677" y="323"/>
                      </a:cubicBezTo>
                      <a:cubicBezTo>
                        <a:pt x="39700" y="546"/>
                        <a:pt x="41141" y="2356"/>
                        <a:pt x="40935" y="4372"/>
                      </a:cubicBezTo>
                      <a:cubicBezTo>
                        <a:pt x="40866" y="4853"/>
                        <a:pt x="40729" y="5319"/>
                        <a:pt x="40489" y="5741"/>
                      </a:cubicBezTo>
                      <a:cubicBezTo>
                        <a:pt x="36786" y="12393"/>
                        <a:pt x="29277" y="23880"/>
                        <a:pt x="21390" y="23880"/>
                      </a:cubicBezTo>
                      <a:cubicBezTo>
                        <a:pt x="10348" y="23880"/>
                        <a:pt x="-6900" y="1934"/>
                        <a:pt x="2907" y="1146"/>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09" name="Freeform: Shape 6308">
                  <a:extLst>
                    <a:ext uri="{FF2B5EF4-FFF2-40B4-BE49-F238E27FC236}">
                      <a16:creationId xmlns:a16="http://schemas.microsoft.com/office/drawing/2014/main" id="{7446A211-3FA1-4762-A96A-3DEBBBCBD463}"/>
                    </a:ext>
                  </a:extLst>
                </p:cNvPr>
                <p:cNvSpPr/>
                <p:nvPr/>
              </p:nvSpPr>
              <p:spPr>
                <a:xfrm>
                  <a:off x="7040901" y="4267733"/>
                  <a:ext cx="205331" cy="183951"/>
                </a:xfrm>
                <a:custGeom>
                  <a:avLst/>
                  <a:gdLst>
                    <a:gd name="connsiteX0" fmla="*/ 27048 w 205331"/>
                    <a:gd name="connsiteY0" fmla="*/ 183109 h 183951"/>
                    <a:gd name="connsiteX1" fmla="*/ 131 w 205331"/>
                    <a:gd name="connsiteY1" fmla="*/ 91623 h 183951"/>
                    <a:gd name="connsiteX2" fmla="*/ 70117 w 205331"/>
                    <a:gd name="connsiteY2" fmla="*/ 12516 h 183951"/>
                    <a:gd name="connsiteX3" fmla="*/ 156425 w 205331"/>
                    <a:gd name="connsiteY3" fmla="*/ 0 h 183951"/>
                    <a:gd name="connsiteX4" fmla="*/ 144457 w 205331"/>
                    <a:gd name="connsiteY4" fmla="*/ 14162 h 183951"/>
                    <a:gd name="connsiteX5" fmla="*/ 180119 w 205331"/>
                    <a:gd name="connsiteY5" fmla="*/ 20677 h 183951"/>
                    <a:gd name="connsiteX6" fmla="*/ 204877 w 205331"/>
                    <a:gd name="connsiteY6" fmla="*/ 98515 h 183951"/>
                    <a:gd name="connsiteX7" fmla="*/ 177993 w 205331"/>
                    <a:gd name="connsiteY7" fmla="*/ 175154 h 183951"/>
                    <a:gd name="connsiteX8" fmla="*/ 27048 w 205331"/>
                    <a:gd name="connsiteY8" fmla="*/ 183109 h 18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31" h="183951">
                      <a:moveTo>
                        <a:pt x="27048" y="183109"/>
                      </a:moveTo>
                      <a:cubicBezTo>
                        <a:pt x="27048" y="183109"/>
                        <a:pt x="1502" y="110482"/>
                        <a:pt x="131" y="91623"/>
                      </a:cubicBezTo>
                      <a:cubicBezTo>
                        <a:pt x="-1241" y="72763"/>
                        <a:pt x="7263" y="18311"/>
                        <a:pt x="70117" y="12516"/>
                      </a:cubicBezTo>
                      <a:cubicBezTo>
                        <a:pt x="132970" y="6721"/>
                        <a:pt x="156425" y="0"/>
                        <a:pt x="156425" y="0"/>
                      </a:cubicBezTo>
                      <a:lnTo>
                        <a:pt x="144457" y="14162"/>
                      </a:lnTo>
                      <a:cubicBezTo>
                        <a:pt x="156733" y="11213"/>
                        <a:pt x="169661" y="13579"/>
                        <a:pt x="180119" y="20677"/>
                      </a:cubicBezTo>
                      <a:cubicBezTo>
                        <a:pt x="198327" y="32644"/>
                        <a:pt x="207551" y="68031"/>
                        <a:pt x="204877" y="98515"/>
                      </a:cubicBezTo>
                      <a:cubicBezTo>
                        <a:pt x="202202" y="128999"/>
                        <a:pt x="178336" y="162535"/>
                        <a:pt x="177993" y="175154"/>
                      </a:cubicBezTo>
                      <a:cubicBezTo>
                        <a:pt x="177650" y="187772"/>
                        <a:pt x="27048" y="183109"/>
                        <a:pt x="27048" y="18310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0" name="Freeform: Shape 6309">
                  <a:extLst>
                    <a:ext uri="{FF2B5EF4-FFF2-40B4-BE49-F238E27FC236}">
                      <a16:creationId xmlns:a16="http://schemas.microsoft.com/office/drawing/2014/main" id="{D7525CC6-259F-4C9C-AF99-A18CE463FC6A}"/>
                    </a:ext>
                  </a:extLst>
                </p:cNvPr>
                <p:cNvSpPr/>
                <p:nvPr/>
              </p:nvSpPr>
              <p:spPr>
                <a:xfrm>
                  <a:off x="6877272" y="5204433"/>
                  <a:ext cx="67948" cy="119797"/>
                </a:xfrm>
                <a:custGeom>
                  <a:avLst/>
                  <a:gdLst>
                    <a:gd name="connsiteX0" fmla="*/ 19193 w 67948"/>
                    <a:gd name="connsiteY0" fmla="*/ 0 h 119797"/>
                    <a:gd name="connsiteX1" fmla="*/ 437 w 67948"/>
                    <a:gd name="connsiteY1" fmla="*/ 52704 h 119797"/>
                    <a:gd name="connsiteX2" fmla="*/ 44466 w 67948"/>
                    <a:gd name="connsiteY2" fmla="*/ 114014 h 119797"/>
                    <a:gd name="connsiteX3" fmla="*/ 45905 w 67948"/>
                    <a:gd name="connsiteY3" fmla="*/ 0 h 119797"/>
                  </a:gdLst>
                  <a:ahLst/>
                  <a:cxnLst>
                    <a:cxn ang="0">
                      <a:pos x="connsiteX0" y="connsiteY0"/>
                    </a:cxn>
                    <a:cxn ang="0">
                      <a:pos x="connsiteX1" y="connsiteY1"/>
                    </a:cxn>
                    <a:cxn ang="0">
                      <a:pos x="connsiteX2" y="connsiteY2"/>
                    </a:cxn>
                    <a:cxn ang="0">
                      <a:pos x="connsiteX3" y="connsiteY3"/>
                    </a:cxn>
                  </a:cxnLst>
                  <a:rect l="l" t="t" r="r" b="b"/>
                  <a:pathLst>
                    <a:path w="67948" h="119797">
                      <a:moveTo>
                        <a:pt x="19193" y="0"/>
                      </a:moveTo>
                      <a:cubicBezTo>
                        <a:pt x="19193" y="0"/>
                        <a:pt x="17753" y="16596"/>
                        <a:pt x="437" y="52704"/>
                      </a:cubicBezTo>
                      <a:cubicBezTo>
                        <a:pt x="437" y="52704"/>
                        <a:pt x="-7518" y="77221"/>
                        <a:pt x="44466" y="114014"/>
                      </a:cubicBezTo>
                      <a:cubicBezTo>
                        <a:pt x="96449" y="150807"/>
                        <a:pt x="45905" y="0"/>
                        <a:pt x="45905"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1" name="Freeform: Shape 6310">
                  <a:extLst>
                    <a:ext uri="{FF2B5EF4-FFF2-40B4-BE49-F238E27FC236}">
                      <a16:creationId xmlns:a16="http://schemas.microsoft.com/office/drawing/2014/main" id="{9B5C9E5C-EE67-4C57-9F49-ABCD2E37A3F2}"/>
                    </a:ext>
                  </a:extLst>
                </p:cNvPr>
                <p:cNvSpPr/>
                <p:nvPr/>
              </p:nvSpPr>
              <p:spPr>
                <a:xfrm>
                  <a:off x="6885003" y="4563381"/>
                  <a:ext cx="194810" cy="684350"/>
                </a:xfrm>
                <a:custGeom>
                  <a:avLst/>
                  <a:gdLst>
                    <a:gd name="connsiteX0" fmla="*/ 194811 w 194810"/>
                    <a:gd name="connsiteY0" fmla="*/ 0 h 684350"/>
                    <a:gd name="connsiteX1" fmla="*/ 133877 w 194810"/>
                    <a:gd name="connsiteY1" fmla="*/ 318897 h 684350"/>
                    <a:gd name="connsiteX2" fmla="*/ 55010 w 194810"/>
                    <a:gd name="connsiteY2" fmla="*/ 683674 h 684350"/>
                    <a:gd name="connsiteX3" fmla="*/ 13485 w 194810"/>
                    <a:gd name="connsiteY3" fmla="*/ 649384 h 684350"/>
                    <a:gd name="connsiteX4" fmla="*/ 2718 w 194810"/>
                    <a:gd name="connsiteY4" fmla="*/ 396358 h 684350"/>
                    <a:gd name="connsiteX5" fmla="*/ 9576 w 194810"/>
                    <a:gd name="connsiteY5" fmla="*/ 343792 h 684350"/>
                    <a:gd name="connsiteX6" fmla="*/ 65468 w 194810"/>
                    <a:gd name="connsiteY6" fmla="*/ 46086 h 684350"/>
                    <a:gd name="connsiteX7" fmla="*/ 194811 w 194810"/>
                    <a:gd name="connsiteY7" fmla="*/ 0 h 6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10" h="684350">
                      <a:moveTo>
                        <a:pt x="194811" y="0"/>
                      </a:moveTo>
                      <a:cubicBezTo>
                        <a:pt x="194811" y="0"/>
                        <a:pt x="165664" y="156020"/>
                        <a:pt x="133877" y="318897"/>
                      </a:cubicBezTo>
                      <a:cubicBezTo>
                        <a:pt x="99347" y="496039"/>
                        <a:pt x="61662" y="681411"/>
                        <a:pt x="55010" y="683674"/>
                      </a:cubicBezTo>
                      <a:cubicBezTo>
                        <a:pt x="42014" y="687995"/>
                        <a:pt x="22160" y="671021"/>
                        <a:pt x="13485" y="649384"/>
                      </a:cubicBezTo>
                      <a:cubicBezTo>
                        <a:pt x="6627" y="631965"/>
                        <a:pt x="-5409" y="488838"/>
                        <a:pt x="2718" y="396358"/>
                      </a:cubicBezTo>
                      <a:cubicBezTo>
                        <a:pt x="3987" y="378733"/>
                        <a:pt x="6284" y="361177"/>
                        <a:pt x="9576" y="343792"/>
                      </a:cubicBezTo>
                      <a:cubicBezTo>
                        <a:pt x="22572" y="285499"/>
                        <a:pt x="26515" y="78559"/>
                        <a:pt x="65468" y="46086"/>
                      </a:cubicBezTo>
                      <a:cubicBezTo>
                        <a:pt x="104422" y="13613"/>
                        <a:pt x="194811" y="0"/>
                        <a:pt x="194811" y="0"/>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2" name="Freeform: Shape 6311">
                  <a:extLst>
                    <a:ext uri="{FF2B5EF4-FFF2-40B4-BE49-F238E27FC236}">
                      <a16:creationId xmlns:a16="http://schemas.microsoft.com/office/drawing/2014/main" id="{879E2D96-A3CA-4A98-8541-74EDC424109F}"/>
                    </a:ext>
                  </a:extLst>
                </p:cNvPr>
                <p:cNvSpPr/>
                <p:nvPr/>
              </p:nvSpPr>
              <p:spPr>
                <a:xfrm>
                  <a:off x="6887618" y="4563381"/>
                  <a:ext cx="192195" cy="414687"/>
                </a:xfrm>
                <a:custGeom>
                  <a:avLst/>
                  <a:gdLst>
                    <a:gd name="connsiteX0" fmla="*/ 192196 w 192195"/>
                    <a:gd name="connsiteY0" fmla="*/ 0 h 414687"/>
                    <a:gd name="connsiteX1" fmla="*/ 153413 w 192195"/>
                    <a:gd name="connsiteY1" fmla="*/ 204540 h 414687"/>
                    <a:gd name="connsiteX2" fmla="*/ 131262 w 192195"/>
                    <a:gd name="connsiteY2" fmla="*/ 319000 h 414687"/>
                    <a:gd name="connsiteX3" fmla="*/ 65151 w 192195"/>
                    <a:gd name="connsiteY3" fmla="*/ 413743 h 414687"/>
                    <a:gd name="connsiteX4" fmla="*/ 0 w 192195"/>
                    <a:gd name="connsiteY4" fmla="*/ 396598 h 414687"/>
                    <a:gd name="connsiteX5" fmla="*/ 6858 w 192195"/>
                    <a:gd name="connsiteY5" fmla="*/ 344032 h 414687"/>
                    <a:gd name="connsiteX6" fmla="*/ 9807 w 192195"/>
                    <a:gd name="connsiteY6" fmla="*/ 327572 h 414687"/>
                    <a:gd name="connsiteX7" fmla="*/ 62751 w 192195"/>
                    <a:gd name="connsiteY7" fmla="*/ 46394 h 414687"/>
                    <a:gd name="connsiteX8" fmla="*/ 192196 w 192195"/>
                    <a:gd name="connsiteY8" fmla="*/ 0 h 4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95" h="414687">
                      <a:moveTo>
                        <a:pt x="192196" y="0"/>
                      </a:moveTo>
                      <a:cubicBezTo>
                        <a:pt x="192196" y="0"/>
                        <a:pt x="175393" y="89909"/>
                        <a:pt x="153413" y="204540"/>
                      </a:cubicBezTo>
                      <a:cubicBezTo>
                        <a:pt x="146555" y="240887"/>
                        <a:pt x="138943" y="279738"/>
                        <a:pt x="131262" y="319000"/>
                      </a:cubicBezTo>
                      <a:cubicBezTo>
                        <a:pt x="100127" y="380036"/>
                        <a:pt x="73381" y="421561"/>
                        <a:pt x="65151" y="413743"/>
                      </a:cubicBezTo>
                      <a:cubicBezTo>
                        <a:pt x="48280" y="397833"/>
                        <a:pt x="18722" y="395878"/>
                        <a:pt x="0" y="396598"/>
                      </a:cubicBezTo>
                      <a:cubicBezTo>
                        <a:pt x="1269" y="378973"/>
                        <a:pt x="3566" y="361417"/>
                        <a:pt x="6858" y="344032"/>
                      </a:cubicBezTo>
                      <a:cubicBezTo>
                        <a:pt x="7887" y="339403"/>
                        <a:pt x="8847" y="333745"/>
                        <a:pt x="9807" y="327572"/>
                      </a:cubicBezTo>
                      <a:cubicBezTo>
                        <a:pt x="20677" y="254021"/>
                        <a:pt x="26952" y="76227"/>
                        <a:pt x="62751" y="46394"/>
                      </a:cubicBezTo>
                      <a:cubicBezTo>
                        <a:pt x="101704" y="13716"/>
                        <a:pt x="192196" y="0"/>
                        <a:pt x="192196"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3" name="Freeform: Shape 6312">
                  <a:extLst>
                    <a:ext uri="{FF2B5EF4-FFF2-40B4-BE49-F238E27FC236}">
                      <a16:creationId xmlns:a16="http://schemas.microsoft.com/office/drawing/2014/main" id="{18892365-B8E8-4CC7-A012-20615309B089}"/>
                    </a:ext>
                  </a:extLst>
                </p:cNvPr>
                <p:cNvSpPr/>
                <p:nvPr/>
              </p:nvSpPr>
              <p:spPr>
                <a:xfrm>
                  <a:off x="6887618" y="4665531"/>
                  <a:ext cx="153413" cy="312537"/>
                </a:xfrm>
                <a:custGeom>
                  <a:avLst/>
                  <a:gdLst>
                    <a:gd name="connsiteX0" fmla="*/ 153413 w 153413"/>
                    <a:gd name="connsiteY0" fmla="*/ 102390 h 312537"/>
                    <a:gd name="connsiteX1" fmla="*/ 131262 w 153413"/>
                    <a:gd name="connsiteY1" fmla="*/ 216850 h 312537"/>
                    <a:gd name="connsiteX2" fmla="*/ 65151 w 153413"/>
                    <a:gd name="connsiteY2" fmla="*/ 311593 h 312537"/>
                    <a:gd name="connsiteX3" fmla="*/ 0 w 153413"/>
                    <a:gd name="connsiteY3" fmla="*/ 294448 h 312537"/>
                    <a:gd name="connsiteX4" fmla="*/ 6858 w 153413"/>
                    <a:gd name="connsiteY4" fmla="*/ 241882 h 312537"/>
                    <a:gd name="connsiteX5" fmla="*/ 9807 w 153413"/>
                    <a:gd name="connsiteY5" fmla="*/ 225422 h 312537"/>
                    <a:gd name="connsiteX6" fmla="*/ 103178 w 153413"/>
                    <a:gd name="connsiteY6" fmla="*/ 0 h 3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13" h="312537">
                      <a:moveTo>
                        <a:pt x="153413" y="102390"/>
                      </a:moveTo>
                      <a:cubicBezTo>
                        <a:pt x="146555" y="138737"/>
                        <a:pt x="138943" y="177588"/>
                        <a:pt x="131262" y="216850"/>
                      </a:cubicBezTo>
                      <a:cubicBezTo>
                        <a:pt x="100127" y="277886"/>
                        <a:pt x="73381" y="319411"/>
                        <a:pt x="65151" y="311593"/>
                      </a:cubicBezTo>
                      <a:cubicBezTo>
                        <a:pt x="48280" y="295683"/>
                        <a:pt x="18722" y="293728"/>
                        <a:pt x="0" y="294448"/>
                      </a:cubicBezTo>
                      <a:cubicBezTo>
                        <a:pt x="1269" y="276823"/>
                        <a:pt x="3566" y="259267"/>
                        <a:pt x="6858" y="241882"/>
                      </a:cubicBezTo>
                      <a:cubicBezTo>
                        <a:pt x="7887" y="237253"/>
                        <a:pt x="8847" y="231595"/>
                        <a:pt x="9807" y="225422"/>
                      </a:cubicBezTo>
                      <a:lnTo>
                        <a:pt x="103178" y="0"/>
                      </a:ln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4" name="Freeform: Shape 6313">
                  <a:extLst>
                    <a:ext uri="{FF2B5EF4-FFF2-40B4-BE49-F238E27FC236}">
                      <a16:creationId xmlns:a16="http://schemas.microsoft.com/office/drawing/2014/main" id="{93FEE729-B79F-4232-B04A-B66B70EBB345}"/>
                    </a:ext>
                  </a:extLst>
                </p:cNvPr>
                <p:cNvSpPr/>
                <p:nvPr/>
              </p:nvSpPr>
              <p:spPr>
                <a:xfrm>
                  <a:off x="7079403" y="4460306"/>
                  <a:ext cx="130016" cy="147601"/>
                </a:xfrm>
                <a:custGeom>
                  <a:avLst/>
                  <a:gdLst>
                    <a:gd name="connsiteX0" fmla="*/ 129650 w 130016"/>
                    <a:gd name="connsiteY0" fmla="*/ 100778 h 147601"/>
                    <a:gd name="connsiteX1" fmla="*/ 125570 w 130016"/>
                    <a:gd name="connsiteY1" fmla="*/ 0 h 147601"/>
                    <a:gd name="connsiteX2" fmla="*/ 0 w 130016"/>
                    <a:gd name="connsiteY2" fmla="*/ 20574 h 147601"/>
                    <a:gd name="connsiteX3" fmla="*/ 548 w 130016"/>
                    <a:gd name="connsiteY3" fmla="*/ 101430 h 147601"/>
                    <a:gd name="connsiteX4" fmla="*/ 548 w 130016"/>
                    <a:gd name="connsiteY4" fmla="*/ 101430 h 147601"/>
                    <a:gd name="connsiteX5" fmla="*/ 45708 w 130016"/>
                    <a:gd name="connsiteY5" fmla="*/ 146658 h 147601"/>
                    <a:gd name="connsiteX6" fmla="*/ 129650 w 130016"/>
                    <a:gd name="connsiteY6" fmla="*/ 100778 h 14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16" h="147601">
                      <a:moveTo>
                        <a:pt x="129650" y="100778"/>
                      </a:moveTo>
                      <a:cubicBezTo>
                        <a:pt x="130748" y="67140"/>
                        <a:pt x="129376" y="33433"/>
                        <a:pt x="125570" y="0"/>
                      </a:cubicBezTo>
                      <a:lnTo>
                        <a:pt x="0" y="20574"/>
                      </a:lnTo>
                      <a:cubicBezTo>
                        <a:pt x="0" y="20574"/>
                        <a:pt x="0" y="58876"/>
                        <a:pt x="548" y="101430"/>
                      </a:cubicBezTo>
                      <a:lnTo>
                        <a:pt x="548" y="101430"/>
                      </a:lnTo>
                      <a:cubicBezTo>
                        <a:pt x="548" y="101430"/>
                        <a:pt x="-2881" y="140898"/>
                        <a:pt x="45708" y="146658"/>
                      </a:cubicBezTo>
                      <a:cubicBezTo>
                        <a:pt x="94298" y="152419"/>
                        <a:pt x="131022" y="131125"/>
                        <a:pt x="129650" y="100778"/>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5" name="Freeform: Shape 6314">
                  <a:extLst>
                    <a:ext uri="{FF2B5EF4-FFF2-40B4-BE49-F238E27FC236}">
                      <a16:creationId xmlns:a16="http://schemas.microsoft.com/office/drawing/2014/main" id="{51475C2C-1C73-4A39-8C8B-1955FD008344}"/>
                    </a:ext>
                  </a:extLst>
                </p:cNvPr>
                <p:cNvSpPr/>
                <p:nvPr/>
              </p:nvSpPr>
              <p:spPr>
                <a:xfrm>
                  <a:off x="7079025" y="4488561"/>
                  <a:ext cx="129204" cy="60590"/>
                </a:xfrm>
                <a:custGeom>
                  <a:avLst/>
                  <a:gdLst>
                    <a:gd name="connsiteX0" fmla="*/ 0 w 129204"/>
                    <a:gd name="connsiteY0" fmla="*/ 0 h 60590"/>
                    <a:gd name="connsiteX1" fmla="*/ 63505 w 129204"/>
                    <a:gd name="connsiteY1" fmla="*/ 60591 h 60590"/>
                    <a:gd name="connsiteX2" fmla="*/ 129204 w 129204"/>
                    <a:gd name="connsiteY2" fmla="*/ 3601 h 60590"/>
                  </a:gdLst>
                  <a:ahLst/>
                  <a:cxnLst>
                    <a:cxn ang="0">
                      <a:pos x="connsiteX0" y="connsiteY0"/>
                    </a:cxn>
                    <a:cxn ang="0">
                      <a:pos x="connsiteX1" y="connsiteY1"/>
                    </a:cxn>
                    <a:cxn ang="0">
                      <a:pos x="connsiteX2" y="connsiteY2"/>
                    </a:cxn>
                  </a:cxnLst>
                  <a:rect l="l" t="t" r="r" b="b"/>
                  <a:pathLst>
                    <a:path w="129204" h="60590">
                      <a:moveTo>
                        <a:pt x="0" y="0"/>
                      </a:moveTo>
                      <a:cubicBezTo>
                        <a:pt x="0" y="0"/>
                        <a:pt x="29592" y="60591"/>
                        <a:pt x="63505" y="60591"/>
                      </a:cubicBezTo>
                      <a:cubicBezTo>
                        <a:pt x="97418" y="60591"/>
                        <a:pt x="129204" y="3601"/>
                        <a:pt x="129204" y="3601"/>
                      </a:cubicBezTo>
                      <a:close/>
                    </a:path>
                  </a:pathLst>
                </a:custGeom>
                <a:solidFill>
                  <a:srgbClr val="CB7D4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6" name="Freeform: Shape 6315">
                  <a:extLst>
                    <a:ext uri="{FF2B5EF4-FFF2-40B4-BE49-F238E27FC236}">
                      <a16:creationId xmlns:a16="http://schemas.microsoft.com/office/drawing/2014/main" id="{591076A6-7EE3-41A2-9789-847B972A9AD3}"/>
                    </a:ext>
                  </a:extLst>
                </p:cNvPr>
                <p:cNvSpPr/>
                <p:nvPr/>
              </p:nvSpPr>
              <p:spPr>
                <a:xfrm>
                  <a:off x="7162761" y="6157326"/>
                  <a:ext cx="109453" cy="69668"/>
                </a:xfrm>
                <a:custGeom>
                  <a:avLst/>
                  <a:gdLst>
                    <a:gd name="connsiteX0" fmla="*/ 0 w 109453"/>
                    <a:gd name="connsiteY0" fmla="*/ 68709 h 69668"/>
                    <a:gd name="connsiteX1" fmla="*/ 15156 w 109453"/>
                    <a:gd name="connsiteY1" fmla="*/ 11925 h 69668"/>
                    <a:gd name="connsiteX2" fmla="*/ 93097 w 109453"/>
                    <a:gd name="connsiteY2" fmla="*/ 4244 h 69668"/>
                    <a:gd name="connsiteX3" fmla="*/ 109454 w 109453"/>
                    <a:gd name="connsiteY3" fmla="*/ 69669 h 69668"/>
                  </a:gdLst>
                  <a:ahLst/>
                  <a:cxnLst>
                    <a:cxn ang="0">
                      <a:pos x="connsiteX0" y="connsiteY0"/>
                    </a:cxn>
                    <a:cxn ang="0">
                      <a:pos x="connsiteX1" y="connsiteY1"/>
                    </a:cxn>
                    <a:cxn ang="0">
                      <a:pos x="connsiteX2" y="connsiteY2"/>
                    </a:cxn>
                    <a:cxn ang="0">
                      <a:pos x="connsiteX3" y="connsiteY3"/>
                    </a:cxn>
                  </a:cxnLst>
                  <a:rect l="l" t="t" r="r" b="b"/>
                  <a:pathLst>
                    <a:path w="109453" h="69668">
                      <a:moveTo>
                        <a:pt x="0" y="68709"/>
                      </a:moveTo>
                      <a:cubicBezTo>
                        <a:pt x="0" y="68709"/>
                        <a:pt x="4561" y="33116"/>
                        <a:pt x="15156" y="11925"/>
                      </a:cubicBezTo>
                      <a:cubicBezTo>
                        <a:pt x="25752" y="-9267"/>
                        <a:pt x="93097" y="4244"/>
                        <a:pt x="93097" y="4244"/>
                      </a:cubicBezTo>
                      <a:cubicBezTo>
                        <a:pt x="93097" y="4244"/>
                        <a:pt x="106539" y="15800"/>
                        <a:pt x="109454" y="6966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7" name="Freeform: Shape 6316">
                  <a:extLst>
                    <a:ext uri="{FF2B5EF4-FFF2-40B4-BE49-F238E27FC236}">
                      <a16:creationId xmlns:a16="http://schemas.microsoft.com/office/drawing/2014/main" id="{9E3F8CB6-1391-4B10-8796-54FB107213BD}"/>
                    </a:ext>
                  </a:extLst>
                </p:cNvPr>
                <p:cNvSpPr/>
                <p:nvPr/>
              </p:nvSpPr>
              <p:spPr>
                <a:xfrm>
                  <a:off x="6718980" y="6113023"/>
                  <a:ext cx="223694" cy="112668"/>
                </a:xfrm>
                <a:custGeom>
                  <a:avLst/>
                  <a:gdLst>
                    <a:gd name="connsiteX0" fmla="*/ 214313 w 223694"/>
                    <a:gd name="connsiteY0" fmla="*/ 112532 h 112668"/>
                    <a:gd name="connsiteX1" fmla="*/ 221171 w 223694"/>
                    <a:gd name="connsiteY1" fmla="*/ 30818 h 112668"/>
                    <a:gd name="connsiteX2" fmla="*/ 137263 w 223694"/>
                    <a:gd name="connsiteY2" fmla="*/ 17102 h 112668"/>
                    <a:gd name="connsiteX3" fmla="*/ 33090 w 223694"/>
                    <a:gd name="connsiteY3" fmla="*/ 88083 h 112668"/>
                    <a:gd name="connsiteX4" fmla="*/ 0 w 223694"/>
                    <a:gd name="connsiteY4" fmla="*/ 112668 h 1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94" h="112668">
                      <a:moveTo>
                        <a:pt x="214313" y="112532"/>
                      </a:moveTo>
                      <a:cubicBezTo>
                        <a:pt x="230120" y="102862"/>
                        <a:pt x="221171" y="30818"/>
                        <a:pt x="221171" y="30818"/>
                      </a:cubicBezTo>
                      <a:cubicBezTo>
                        <a:pt x="221171" y="30818"/>
                        <a:pt x="147413" y="-28195"/>
                        <a:pt x="137263" y="17102"/>
                      </a:cubicBezTo>
                      <a:cubicBezTo>
                        <a:pt x="127113" y="62399"/>
                        <a:pt x="67208" y="82562"/>
                        <a:pt x="33090" y="88083"/>
                      </a:cubicBezTo>
                      <a:cubicBezTo>
                        <a:pt x="9567" y="91923"/>
                        <a:pt x="2229" y="104953"/>
                        <a:pt x="0" y="11266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8" name="Freeform: Shape 6317">
                  <a:extLst>
                    <a:ext uri="{FF2B5EF4-FFF2-40B4-BE49-F238E27FC236}">
                      <a16:creationId xmlns:a16="http://schemas.microsoft.com/office/drawing/2014/main" id="{0895849E-26F4-478D-9DA8-E3AF469A8959}"/>
                    </a:ext>
                  </a:extLst>
                </p:cNvPr>
                <p:cNvSpPr/>
                <p:nvPr/>
              </p:nvSpPr>
              <p:spPr>
                <a:xfrm>
                  <a:off x="7066713" y="4334562"/>
                  <a:ext cx="154293" cy="178755"/>
                </a:xfrm>
                <a:custGeom>
                  <a:avLst/>
                  <a:gdLst>
                    <a:gd name="connsiteX0" fmla="*/ 16393 w 154293"/>
                    <a:gd name="connsiteY0" fmla="*/ 158525 h 178755"/>
                    <a:gd name="connsiteX1" fmla="*/ 74686 w 154293"/>
                    <a:gd name="connsiteY1" fmla="*/ 178756 h 178755"/>
                    <a:gd name="connsiteX2" fmla="*/ 137402 w 154293"/>
                    <a:gd name="connsiteY2" fmla="*/ 161131 h 178755"/>
                    <a:gd name="connsiteX3" fmla="*/ 152147 w 154293"/>
                    <a:gd name="connsiteY3" fmla="*/ 108256 h 178755"/>
                    <a:gd name="connsiteX4" fmla="*/ 152730 w 154293"/>
                    <a:gd name="connsiteY4" fmla="*/ 37036 h 178755"/>
                    <a:gd name="connsiteX5" fmla="*/ 98620 w 154293"/>
                    <a:gd name="connsiteY5" fmla="*/ 1168 h 178755"/>
                    <a:gd name="connsiteX6" fmla="*/ 1442 w 154293"/>
                    <a:gd name="connsiteY6" fmla="*/ 34978 h 178755"/>
                    <a:gd name="connsiteX7" fmla="*/ 654 w 154293"/>
                    <a:gd name="connsiteY7" fmla="*/ 52432 h 178755"/>
                    <a:gd name="connsiteX8" fmla="*/ 16393 w 154293"/>
                    <a:gd name="connsiteY8" fmla="*/ 158525 h 17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93" h="178755">
                      <a:moveTo>
                        <a:pt x="16393" y="158525"/>
                      </a:moveTo>
                      <a:cubicBezTo>
                        <a:pt x="28600" y="168126"/>
                        <a:pt x="64399" y="177659"/>
                        <a:pt x="74686" y="178756"/>
                      </a:cubicBezTo>
                      <a:cubicBezTo>
                        <a:pt x="74686" y="178756"/>
                        <a:pt x="127767" y="166926"/>
                        <a:pt x="137402" y="161131"/>
                      </a:cubicBezTo>
                      <a:cubicBezTo>
                        <a:pt x="152353" y="152078"/>
                        <a:pt x="151392" y="133699"/>
                        <a:pt x="152147" y="108256"/>
                      </a:cubicBezTo>
                      <a:cubicBezTo>
                        <a:pt x="153073" y="78081"/>
                        <a:pt x="156124" y="54420"/>
                        <a:pt x="152730" y="37036"/>
                      </a:cubicBezTo>
                      <a:cubicBezTo>
                        <a:pt x="148752" y="16221"/>
                        <a:pt x="135585" y="4391"/>
                        <a:pt x="98620" y="1168"/>
                      </a:cubicBezTo>
                      <a:cubicBezTo>
                        <a:pt x="30863" y="-4696"/>
                        <a:pt x="2608" y="12278"/>
                        <a:pt x="1442" y="34978"/>
                      </a:cubicBezTo>
                      <a:cubicBezTo>
                        <a:pt x="1134" y="41082"/>
                        <a:pt x="859" y="46911"/>
                        <a:pt x="654" y="52432"/>
                      </a:cubicBezTo>
                      <a:cubicBezTo>
                        <a:pt x="-2021" y="123138"/>
                        <a:pt x="3568" y="148409"/>
                        <a:pt x="16393" y="158525"/>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19" name="Freeform: Shape 6318">
                  <a:extLst>
                    <a:ext uri="{FF2B5EF4-FFF2-40B4-BE49-F238E27FC236}">
                      <a16:creationId xmlns:a16="http://schemas.microsoft.com/office/drawing/2014/main" id="{89387FCC-5E3F-4DB6-854F-F0A25BEE1B9B}"/>
                    </a:ext>
                  </a:extLst>
                </p:cNvPr>
                <p:cNvSpPr/>
                <p:nvPr/>
              </p:nvSpPr>
              <p:spPr>
                <a:xfrm>
                  <a:off x="6834854" y="5139878"/>
                  <a:ext cx="359539" cy="1039508"/>
                </a:xfrm>
                <a:custGeom>
                  <a:avLst/>
                  <a:gdLst>
                    <a:gd name="connsiteX0" fmla="*/ 251167 w 359539"/>
                    <a:gd name="connsiteY0" fmla="*/ 550170 h 1039508"/>
                    <a:gd name="connsiteX1" fmla="*/ 245749 w 359539"/>
                    <a:gd name="connsiteY1" fmla="*/ 590015 h 1039508"/>
                    <a:gd name="connsiteX2" fmla="*/ 114281 w 359539"/>
                    <a:gd name="connsiteY2" fmla="*/ 1036608 h 1039508"/>
                    <a:gd name="connsiteX3" fmla="*/ 14840 w 359539"/>
                    <a:gd name="connsiteY3" fmla="*/ 1016479 h 1039508"/>
                    <a:gd name="connsiteX4" fmla="*/ 335 w 359539"/>
                    <a:gd name="connsiteY4" fmla="*/ 993025 h 1039508"/>
                    <a:gd name="connsiteX5" fmla="*/ 78928 w 359539"/>
                    <a:gd name="connsiteY5" fmla="*/ 200686 h 1039508"/>
                    <a:gd name="connsiteX6" fmla="*/ 100188 w 359539"/>
                    <a:gd name="connsiteY6" fmla="*/ 25807 h 1039508"/>
                    <a:gd name="connsiteX7" fmla="*/ 359523 w 359539"/>
                    <a:gd name="connsiteY7" fmla="*/ 44049 h 1039508"/>
                    <a:gd name="connsiteX8" fmla="*/ 251167 w 359539"/>
                    <a:gd name="connsiteY8" fmla="*/ 550170 h 10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9" h="1039508">
                      <a:moveTo>
                        <a:pt x="251167" y="550170"/>
                      </a:moveTo>
                      <a:cubicBezTo>
                        <a:pt x="248595" y="563337"/>
                        <a:pt x="246777" y="576642"/>
                        <a:pt x="245749" y="590015"/>
                      </a:cubicBezTo>
                      <a:cubicBezTo>
                        <a:pt x="238891" y="723746"/>
                        <a:pt x="133209" y="1029475"/>
                        <a:pt x="114281" y="1036608"/>
                      </a:cubicBezTo>
                      <a:cubicBezTo>
                        <a:pt x="85032" y="1047649"/>
                        <a:pt x="38843" y="1024160"/>
                        <a:pt x="14840" y="1016479"/>
                      </a:cubicBezTo>
                      <a:cubicBezTo>
                        <a:pt x="4690" y="1013531"/>
                        <a:pt x="-1551" y="1003415"/>
                        <a:pt x="335" y="993025"/>
                      </a:cubicBezTo>
                      <a:cubicBezTo>
                        <a:pt x="52662" y="752378"/>
                        <a:pt x="71898" y="405843"/>
                        <a:pt x="78928" y="200686"/>
                      </a:cubicBezTo>
                      <a:cubicBezTo>
                        <a:pt x="82357" y="97336"/>
                        <a:pt x="100188" y="25807"/>
                        <a:pt x="100188" y="25807"/>
                      </a:cubicBezTo>
                      <a:cubicBezTo>
                        <a:pt x="100188" y="25807"/>
                        <a:pt x="357980" y="-42979"/>
                        <a:pt x="359523" y="44049"/>
                      </a:cubicBezTo>
                      <a:cubicBezTo>
                        <a:pt x="360929" y="121168"/>
                        <a:pt x="274175" y="423159"/>
                        <a:pt x="251167" y="55017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0" name="Freeform: Shape 6319">
                  <a:extLst>
                    <a:ext uri="{FF2B5EF4-FFF2-40B4-BE49-F238E27FC236}">
                      <a16:creationId xmlns:a16="http://schemas.microsoft.com/office/drawing/2014/main" id="{11EDEA95-4ADD-4467-BE15-B5DF038006E3}"/>
                    </a:ext>
                  </a:extLst>
                </p:cNvPr>
                <p:cNvSpPr/>
                <p:nvPr/>
              </p:nvSpPr>
              <p:spPr>
                <a:xfrm>
                  <a:off x="6913816" y="5139878"/>
                  <a:ext cx="280611" cy="550169"/>
                </a:xfrm>
                <a:custGeom>
                  <a:avLst/>
                  <a:gdLst>
                    <a:gd name="connsiteX0" fmla="*/ 172204 w 280611"/>
                    <a:gd name="connsiteY0" fmla="*/ 550170 h 550169"/>
                    <a:gd name="connsiteX1" fmla="*/ 0 w 280611"/>
                    <a:gd name="connsiteY1" fmla="*/ 200686 h 550169"/>
                    <a:gd name="connsiteX2" fmla="*/ 21260 w 280611"/>
                    <a:gd name="connsiteY2" fmla="*/ 25807 h 550169"/>
                    <a:gd name="connsiteX3" fmla="*/ 280595 w 280611"/>
                    <a:gd name="connsiteY3" fmla="*/ 44049 h 550169"/>
                    <a:gd name="connsiteX4" fmla="*/ 172204 w 280611"/>
                    <a:gd name="connsiteY4" fmla="*/ 550170 h 550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11" h="550169">
                      <a:moveTo>
                        <a:pt x="172204" y="550170"/>
                      </a:moveTo>
                      <a:lnTo>
                        <a:pt x="0" y="200686"/>
                      </a:lnTo>
                      <a:cubicBezTo>
                        <a:pt x="3429" y="97336"/>
                        <a:pt x="21260" y="25807"/>
                        <a:pt x="21260" y="25807"/>
                      </a:cubicBezTo>
                      <a:cubicBezTo>
                        <a:pt x="21260" y="25807"/>
                        <a:pt x="279052" y="-42979"/>
                        <a:pt x="280595" y="44049"/>
                      </a:cubicBezTo>
                      <a:cubicBezTo>
                        <a:pt x="281967" y="121168"/>
                        <a:pt x="195213" y="423159"/>
                        <a:pt x="172204" y="55017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1" name="Freeform: Shape 6320">
                  <a:extLst>
                    <a:ext uri="{FF2B5EF4-FFF2-40B4-BE49-F238E27FC236}">
                      <a16:creationId xmlns:a16="http://schemas.microsoft.com/office/drawing/2014/main" id="{B7472446-0555-4F96-A7FE-987DACBE2AA8}"/>
                    </a:ext>
                  </a:extLst>
                </p:cNvPr>
                <p:cNvSpPr/>
                <p:nvPr/>
              </p:nvSpPr>
              <p:spPr>
                <a:xfrm>
                  <a:off x="7028688" y="5152996"/>
                  <a:ext cx="289082" cy="1026551"/>
                </a:xfrm>
                <a:custGeom>
                  <a:avLst/>
                  <a:gdLst>
                    <a:gd name="connsiteX0" fmla="*/ 0 w 289082"/>
                    <a:gd name="connsiteY0" fmla="*/ 31377 h 1026551"/>
                    <a:gd name="connsiteX1" fmla="*/ 136268 w 289082"/>
                    <a:gd name="connsiteY1" fmla="*/ 1019203 h 1026551"/>
                    <a:gd name="connsiteX2" fmla="*/ 242567 w 289082"/>
                    <a:gd name="connsiteY2" fmla="*/ 1022084 h 1026551"/>
                    <a:gd name="connsiteX3" fmla="*/ 279155 w 289082"/>
                    <a:gd name="connsiteY3" fmla="*/ 369716 h 1026551"/>
                    <a:gd name="connsiteX4" fmla="*/ 271851 w 289082"/>
                    <a:gd name="connsiteY4" fmla="*/ 6414 h 1026551"/>
                    <a:gd name="connsiteX5" fmla="*/ 0 w 289082"/>
                    <a:gd name="connsiteY5" fmla="*/ 31377 h 10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082" h="1026551">
                      <a:moveTo>
                        <a:pt x="0" y="31377"/>
                      </a:moveTo>
                      <a:lnTo>
                        <a:pt x="136268" y="1019203"/>
                      </a:lnTo>
                      <a:cubicBezTo>
                        <a:pt x="136268" y="1019203"/>
                        <a:pt x="196104" y="1033605"/>
                        <a:pt x="242567" y="1022084"/>
                      </a:cubicBezTo>
                      <a:cubicBezTo>
                        <a:pt x="242567" y="1022084"/>
                        <a:pt x="282481" y="496727"/>
                        <a:pt x="279155" y="369716"/>
                      </a:cubicBezTo>
                      <a:cubicBezTo>
                        <a:pt x="275829" y="242706"/>
                        <a:pt x="307787" y="29868"/>
                        <a:pt x="271851" y="6414"/>
                      </a:cubicBezTo>
                      <a:cubicBezTo>
                        <a:pt x="235915" y="-17040"/>
                        <a:pt x="0" y="31377"/>
                        <a:pt x="0" y="313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2" name="Freeform: Shape 6321">
                  <a:extLst>
                    <a:ext uri="{FF2B5EF4-FFF2-40B4-BE49-F238E27FC236}">
                      <a16:creationId xmlns:a16="http://schemas.microsoft.com/office/drawing/2014/main" id="{305DF205-3096-4236-99AA-FE4E9EAF5DEC}"/>
                    </a:ext>
                  </a:extLst>
                </p:cNvPr>
                <p:cNvSpPr/>
                <p:nvPr/>
              </p:nvSpPr>
              <p:spPr>
                <a:xfrm>
                  <a:off x="6926150" y="4563484"/>
                  <a:ext cx="394492" cy="622843"/>
                </a:xfrm>
                <a:custGeom>
                  <a:avLst/>
                  <a:gdLst>
                    <a:gd name="connsiteX0" fmla="*/ 394002 w 394492"/>
                    <a:gd name="connsiteY0" fmla="*/ 595857 h 622843"/>
                    <a:gd name="connsiteX1" fmla="*/ 374457 w 394492"/>
                    <a:gd name="connsiteY1" fmla="*/ 617015 h 622843"/>
                    <a:gd name="connsiteX2" fmla="*/ 373942 w 394492"/>
                    <a:gd name="connsiteY2" fmla="*/ 617015 h 622843"/>
                    <a:gd name="connsiteX3" fmla="*/ 159184 w 394492"/>
                    <a:gd name="connsiteY3" fmla="*/ 620444 h 622843"/>
                    <a:gd name="connsiteX4" fmla="*/ 1450 w 394492"/>
                    <a:gd name="connsiteY4" fmla="*/ 622844 h 622843"/>
                    <a:gd name="connsiteX5" fmla="*/ 17875 w 394492"/>
                    <a:gd name="connsiteY5" fmla="*/ 178548 h 622843"/>
                    <a:gd name="connsiteX6" fmla="*/ 153561 w 394492"/>
                    <a:gd name="connsiteY6" fmla="*/ 0 h 622843"/>
                    <a:gd name="connsiteX7" fmla="*/ 153561 w 394492"/>
                    <a:gd name="connsiteY7" fmla="*/ 0 h 622843"/>
                    <a:gd name="connsiteX8" fmla="*/ 203144 w 394492"/>
                    <a:gd name="connsiteY8" fmla="*/ 37205 h 622843"/>
                    <a:gd name="connsiteX9" fmla="*/ 282594 w 394492"/>
                    <a:gd name="connsiteY9" fmla="*/ 1234 h 622843"/>
                    <a:gd name="connsiteX10" fmla="*/ 293395 w 394492"/>
                    <a:gd name="connsiteY10" fmla="*/ 15191 h 622843"/>
                    <a:gd name="connsiteX11" fmla="*/ 369999 w 394492"/>
                    <a:gd name="connsiteY11" fmla="*/ 214587 h 622843"/>
                    <a:gd name="connsiteX12" fmla="*/ 394002 w 394492"/>
                    <a:gd name="connsiteY12" fmla="*/ 567774 h 622843"/>
                    <a:gd name="connsiteX13" fmla="*/ 394002 w 394492"/>
                    <a:gd name="connsiteY13" fmla="*/ 595857 h 62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492" h="622843">
                      <a:moveTo>
                        <a:pt x="394002" y="595857"/>
                      </a:moveTo>
                      <a:cubicBezTo>
                        <a:pt x="394448" y="607105"/>
                        <a:pt x="385669" y="616569"/>
                        <a:pt x="374457" y="617015"/>
                      </a:cubicBezTo>
                      <a:cubicBezTo>
                        <a:pt x="374285" y="617015"/>
                        <a:pt x="374114" y="617015"/>
                        <a:pt x="373942" y="617015"/>
                      </a:cubicBezTo>
                      <a:lnTo>
                        <a:pt x="159184" y="620444"/>
                      </a:lnTo>
                      <a:lnTo>
                        <a:pt x="1450" y="622844"/>
                      </a:lnTo>
                      <a:cubicBezTo>
                        <a:pt x="-5957" y="622844"/>
                        <a:pt x="17395" y="563865"/>
                        <a:pt x="17875" y="178548"/>
                      </a:cubicBezTo>
                      <a:cubicBezTo>
                        <a:pt x="17875" y="92549"/>
                        <a:pt x="151126" y="0"/>
                        <a:pt x="153561" y="0"/>
                      </a:cubicBezTo>
                      <a:lnTo>
                        <a:pt x="153561" y="0"/>
                      </a:lnTo>
                      <a:cubicBezTo>
                        <a:pt x="153561" y="12379"/>
                        <a:pt x="173071" y="35250"/>
                        <a:pt x="203144" y="37205"/>
                      </a:cubicBezTo>
                      <a:cubicBezTo>
                        <a:pt x="238805" y="39536"/>
                        <a:pt x="282594" y="21808"/>
                        <a:pt x="282594" y="1234"/>
                      </a:cubicBezTo>
                      <a:cubicBezTo>
                        <a:pt x="286606" y="5555"/>
                        <a:pt x="290206" y="10218"/>
                        <a:pt x="293395" y="15191"/>
                      </a:cubicBezTo>
                      <a:cubicBezTo>
                        <a:pt x="311226" y="41148"/>
                        <a:pt x="347093" y="104345"/>
                        <a:pt x="369999" y="214587"/>
                      </a:cubicBezTo>
                      <a:cubicBezTo>
                        <a:pt x="388070" y="301546"/>
                        <a:pt x="381143" y="417858"/>
                        <a:pt x="394002" y="567774"/>
                      </a:cubicBezTo>
                      <a:cubicBezTo>
                        <a:pt x="395202" y="578644"/>
                        <a:pt x="393796" y="588279"/>
                        <a:pt x="394002" y="595857"/>
                      </a:cubicBezTo>
                      <a:close/>
                    </a:path>
                  </a:pathLst>
                </a:custGeom>
                <a:solidFill>
                  <a:srgbClr val="FFA41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3" name="Freeform: Shape 6322">
                  <a:extLst>
                    <a:ext uri="{FF2B5EF4-FFF2-40B4-BE49-F238E27FC236}">
                      <a16:creationId xmlns:a16="http://schemas.microsoft.com/office/drawing/2014/main" id="{6BC19BB8-6544-493B-AEB3-D4B1E8819BF5}"/>
                    </a:ext>
                  </a:extLst>
                </p:cNvPr>
                <p:cNvSpPr/>
                <p:nvPr/>
              </p:nvSpPr>
              <p:spPr>
                <a:xfrm>
                  <a:off x="6926116" y="4563484"/>
                  <a:ext cx="394822" cy="658172"/>
                </a:xfrm>
                <a:custGeom>
                  <a:avLst/>
                  <a:gdLst>
                    <a:gd name="connsiteX0" fmla="*/ 386184 w 394822"/>
                    <a:gd name="connsiteY0" fmla="*/ 618215 h 658172"/>
                    <a:gd name="connsiteX1" fmla="*/ 304231 w 394822"/>
                    <a:gd name="connsiteY1" fmla="*/ 642218 h 658172"/>
                    <a:gd name="connsiteX2" fmla="*/ 145468 w 394822"/>
                    <a:gd name="connsiteY2" fmla="*/ 658163 h 658172"/>
                    <a:gd name="connsiteX3" fmla="*/ 1450 w 394822"/>
                    <a:gd name="connsiteY3" fmla="*/ 622844 h 658172"/>
                    <a:gd name="connsiteX4" fmla="*/ 17875 w 394822"/>
                    <a:gd name="connsiteY4" fmla="*/ 178548 h 658172"/>
                    <a:gd name="connsiteX5" fmla="*/ 153561 w 394822"/>
                    <a:gd name="connsiteY5" fmla="*/ 0 h 658172"/>
                    <a:gd name="connsiteX6" fmla="*/ 153561 w 394822"/>
                    <a:gd name="connsiteY6" fmla="*/ 0 h 658172"/>
                    <a:gd name="connsiteX7" fmla="*/ 184799 w 394822"/>
                    <a:gd name="connsiteY7" fmla="*/ 148201 h 658172"/>
                    <a:gd name="connsiteX8" fmla="*/ 296379 w 394822"/>
                    <a:gd name="connsiteY8" fmla="*/ 3875 h 658172"/>
                    <a:gd name="connsiteX9" fmla="*/ 369999 w 394822"/>
                    <a:gd name="connsiteY9" fmla="*/ 214587 h 658172"/>
                    <a:gd name="connsiteX10" fmla="*/ 379772 w 394822"/>
                    <a:gd name="connsiteY10" fmla="*/ 287693 h 658172"/>
                    <a:gd name="connsiteX11" fmla="*/ 394139 w 394822"/>
                    <a:gd name="connsiteY11" fmla="*/ 567911 h 658172"/>
                    <a:gd name="connsiteX12" fmla="*/ 394139 w 394822"/>
                    <a:gd name="connsiteY12" fmla="*/ 595960 h 658172"/>
                    <a:gd name="connsiteX13" fmla="*/ 386184 w 394822"/>
                    <a:gd name="connsiteY13" fmla="*/ 618215 h 6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822" h="658172">
                      <a:moveTo>
                        <a:pt x="386184" y="618215"/>
                      </a:moveTo>
                      <a:cubicBezTo>
                        <a:pt x="386184" y="618215"/>
                        <a:pt x="357620" y="631005"/>
                        <a:pt x="304231" y="642218"/>
                      </a:cubicBezTo>
                      <a:cubicBezTo>
                        <a:pt x="251973" y="652744"/>
                        <a:pt x="198789" y="658094"/>
                        <a:pt x="145468" y="658163"/>
                      </a:cubicBezTo>
                      <a:cubicBezTo>
                        <a:pt x="41055" y="658848"/>
                        <a:pt x="1450" y="622844"/>
                        <a:pt x="1450" y="622844"/>
                      </a:cubicBezTo>
                      <a:cubicBezTo>
                        <a:pt x="-5957" y="622844"/>
                        <a:pt x="17395" y="563865"/>
                        <a:pt x="17875" y="178548"/>
                      </a:cubicBezTo>
                      <a:cubicBezTo>
                        <a:pt x="17875" y="92549"/>
                        <a:pt x="151126" y="0"/>
                        <a:pt x="153561" y="0"/>
                      </a:cubicBezTo>
                      <a:lnTo>
                        <a:pt x="153561" y="0"/>
                      </a:lnTo>
                      <a:cubicBezTo>
                        <a:pt x="153561" y="0"/>
                        <a:pt x="150132" y="114529"/>
                        <a:pt x="184799" y="148201"/>
                      </a:cubicBezTo>
                      <a:cubicBezTo>
                        <a:pt x="184799" y="148201"/>
                        <a:pt x="233353" y="110482"/>
                        <a:pt x="296379" y="3875"/>
                      </a:cubicBezTo>
                      <a:cubicBezTo>
                        <a:pt x="314209" y="29798"/>
                        <a:pt x="347094" y="104413"/>
                        <a:pt x="369999" y="214587"/>
                      </a:cubicBezTo>
                      <a:cubicBezTo>
                        <a:pt x="374731" y="238727"/>
                        <a:pt x="378023" y="263141"/>
                        <a:pt x="379772" y="287693"/>
                      </a:cubicBezTo>
                      <a:cubicBezTo>
                        <a:pt x="385841" y="363714"/>
                        <a:pt x="384469" y="456503"/>
                        <a:pt x="394139" y="567911"/>
                      </a:cubicBezTo>
                      <a:cubicBezTo>
                        <a:pt x="395100" y="578747"/>
                        <a:pt x="393694" y="588485"/>
                        <a:pt x="394139" y="595960"/>
                      </a:cubicBezTo>
                      <a:cubicBezTo>
                        <a:pt x="394551" y="607447"/>
                        <a:pt x="397637" y="618043"/>
                        <a:pt x="386184" y="618215"/>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4" name="Freeform: Shape 6323">
                  <a:extLst>
                    <a:ext uri="{FF2B5EF4-FFF2-40B4-BE49-F238E27FC236}">
                      <a16:creationId xmlns:a16="http://schemas.microsoft.com/office/drawing/2014/main" id="{219B3E33-4C4A-4162-949F-C7253338EE7E}"/>
                    </a:ext>
                  </a:extLst>
                </p:cNvPr>
                <p:cNvSpPr/>
                <p:nvPr/>
              </p:nvSpPr>
              <p:spPr>
                <a:xfrm>
                  <a:off x="7189287" y="4779065"/>
                  <a:ext cx="131686" cy="426636"/>
                </a:xfrm>
                <a:custGeom>
                  <a:avLst/>
                  <a:gdLst>
                    <a:gd name="connsiteX0" fmla="*/ 123013 w 131686"/>
                    <a:gd name="connsiteY0" fmla="*/ 402633 h 426636"/>
                    <a:gd name="connsiteX1" fmla="*/ 41060 w 131686"/>
                    <a:gd name="connsiteY1" fmla="*/ 426636 h 426636"/>
                    <a:gd name="connsiteX2" fmla="*/ 152 w 131686"/>
                    <a:gd name="connsiteY2" fmla="*/ 281898 h 426636"/>
                    <a:gd name="connsiteX3" fmla="*/ 112246 w 131686"/>
                    <a:gd name="connsiteY3" fmla="*/ 0 h 426636"/>
                    <a:gd name="connsiteX4" fmla="*/ 116738 w 131686"/>
                    <a:gd name="connsiteY4" fmla="*/ 72009 h 426636"/>
                    <a:gd name="connsiteX5" fmla="*/ 131105 w 131686"/>
                    <a:gd name="connsiteY5" fmla="*/ 352227 h 426636"/>
                    <a:gd name="connsiteX6" fmla="*/ 131105 w 131686"/>
                    <a:gd name="connsiteY6" fmla="*/ 380276 h 426636"/>
                    <a:gd name="connsiteX7" fmla="*/ 123013 w 131686"/>
                    <a:gd name="connsiteY7" fmla="*/ 402633 h 4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86" h="426636">
                      <a:moveTo>
                        <a:pt x="123013" y="402633"/>
                      </a:moveTo>
                      <a:cubicBezTo>
                        <a:pt x="123013" y="402633"/>
                        <a:pt x="94449" y="415423"/>
                        <a:pt x="41060" y="426636"/>
                      </a:cubicBezTo>
                      <a:cubicBezTo>
                        <a:pt x="24258" y="401022"/>
                        <a:pt x="3101" y="354627"/>
                        <a:pt x="152" y="281898"/>
                      </a:cubicBezTo>
                      <a:cubicBezTo>
                        <a:pt x="-4786" y="158694"/>
                        <a:pt x="112246" y="0"/>
                        <a:pt x="112246" y="0"/>
                      </a:cubicBezTo>
                      <a:lnTo>
                        <a:pt x="116738" y="72009"/>
                      </a:lnTo>
                      <a:cubicBezTo>
                        <a:pt x="122807" y="148030"/>
                        <a:pt x="121436" y="240819"/>
                        <a:pt x="131105" y="352227"/>
                      </a:cubicBezTo>
                      <a:cubicBezTo>
                        <a:pt x="132066" y="363063"/>
                        <a:pt x="130660" y="372801"/>
                        <a:pt x="131105" y="380276"/>
                      </a:cubicBezTo>
                      <a:cubicBezTo>
                        <a:pt x="131380" y="391866"/>
                        <a:pt x="134466" y="402462"/>
                        <a:pt x="123013" y="40263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5" name="Freeform: Shape 6324">
                  <a:extLst>
                    <a:ext uri="{FF2B5EF4-FFF2-40B4-BE49-F238E27FC236}">
                      <a16:creationId xmlns:a16="http://schemas.microsoft.com/office/drawing/2014/main" id="{9E0F5ECD-D5F4-41A9-A372-0B236B805061}"/>
                    </a:ext>
                  </a:extLst>
                </p:cNvPr>
                <p:cNvSpPr/>
                <p:nvPr/>
              </p:nvSpPr>
              <p:spPr>
                <a:xfrm rot="-1800001">
                  <a:off x="7074968" y="4800917"/>
                  <a:ext cx="230394" cy="316050"/>
                </a:xfrm>
                <a:custGeom>
                  <a:avLst/>
                  <a:gdLst>
                    <a:gd name="connsiteX0" fmla="*/ 0 w 230394"/>
                    <a:gd name="connsiteY0" fmla="*/ 0 h 316050"/>
                    <a:gd name="connsiteX1" fmla="*/ 230394 w 230394"/>
                    <a:gd name="connsiteY1" fmla="*/ 0 h 316050"/>
                    <a:gd name="connsiteX2" fmla="*/ 230394 w 230394"/>
                    <a:gd name="connsiteY2" fmla="*/ 316051 h 316050"/>
                    <a:gd name="connsiteX3" fmla="*/ 0 w 230394"/>
                    <a:gd name="connsiteY3" fmla="*/ 316051 h 316050"/>
                  </a:gdLst>
                  <a:ahLst/>
                  <a:cxnLst>
                    <a:cxn ang="0">
                      <a:pos x="connsiteX0" y="connsiteY0"/>
                    </a:cxn>
                    <a:cxn ang="0">
                      <a:pos x="connsiteX1" y="connsiteY1"/>
                    </a:cxn>
                    <a:cxn ang="0">
                      <a:pos x="connsiteX2" y="connsiteY2"/>
                    </a:cxn>
                    <a:cxn ang="0">
                      <a:pos x="connsiteX3" y="connsiteY3"/>
                    </a:cxn>
                  </a:cxnLst>
                  <a:rect l="l" t="t" r="r" b="b"/>
                  <a:pathLst>
                    <a:path w="230394" h="316050">
                      <a:moveTo>
                        <a:pt x="0" y="0"/>
                      </a:moveTo>
                      <a:lnTo>
                        <a:pt x="230394" y="0"/>
                      </a:lnTo>
                      <a:lnTo>
                        <a:pt x="230394" y="316051"/>
                      </a:lnTo>
                      <a:lnTo>
                        <a:pt x="0" y="316051"/>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6" name="Freeform: Shape 6325">
                  <a:extLst>
                    <a:ext uri="{FF2B5EF4-FFF2-40B4-BE49-F238E27FC236}">
                      <a16:creationId xmlns:a16="http://schemas.microsoft.com/office/drawing/2014/main" id="{A3A91A79-DD2E-42D4-A203-0079B462F288}"/>
                    </a:ext>
                  </a:extLst>
                </p:cNvPr>
                <p:cNvSpPr/>
                <p:nvPr/>
              </p:nvSpPr>
              <p:spPr>
                <a:xfrm>
                  <a:off x="7097439" y="4564684"/>
                  <a:ext cx="318726" cy="456849"/>
                </a:xfrm>
                <a:custGeom>
                  <a:avLst/>
                  <a:gdLst>
                    <a:gd name="connsiteX0" fmla="*/ 302712 w 318726"/>
                    <a:gd name="connsiteY0" fmla="*/ 455749 h 456849"/>
                    <a:gd name="connsiteX1" fmla="*/ 192024 w 318726"/>
                    <a:gd name="connsiteY1" fmla="*/ 452560 h 456849"/>
                    <a:gd name="connsiteX2" fmla="*/ 0 w 318726"/>
                    <a:gd name="connsiteY2" fmla="*/ 413881 h 456849"/>
                    <a:gd name="connsiteX3" fmla="*/ 22254 w 318726"/>
                    <a:gd name="connsiteY3" fmla="*/ 375887 h 456849"/>
                    <a:gd name="connsiteX4" fmla="*/ 179988 w 318726"/>
                    <a:gd name="connsiteY4" fmla="*/ 362171 h 456849"/>
                    <a:gd name="connsiteX5" fmla="*/ 223468 w 318726"/>
                    <a:gd name="connsiteY5" fmla="*/ 353804 h 456849"/>
                    <a:gd name="connsiteX6" fmla="*/ 129753 w 318726"/>
                    <a:gd name="connsiteY6" fmla="*/ 60488 h 456849"/>
                    <a:gd name="connsiteX7" fmla="*/ 111511 w 318726"/>
                    <a:gd name="connsiteY7" fmla="*/ 0 h 456849"/>
                    <a:gd name="connsiteX8" fmla="*/ 127798 w 318726"/>
                    <a:gd name="connsiteY8" fmla="*/ 2983 h 456849"/>
                    <a:gd name="connsiteX9" fmla="*/ 237870 w 318726"/>
                    <a:gd name="connsiteY9" fmla="*/ 40154 h 456849"/>
                    <a:gd name="connsiteX10" fmla="*/ 302712 w 318726"/>
                    <a:gd name="connsiteY10" fmla="*/ 455749 h 45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726" h="456849">
                      <a:moveTo>
                        <a:pt x="302712" y="455749"/>
                      </a:moveTo>
                      <a:cubicBezTo>
                        <a:pt x="302712" y="455749"/>
                        <a:pt x="261873" y="459726"/>
                        <a:pt x="192024" y="452560"/>
                      </a:cubicBezTo>
                      <a:cubicBezTo>
                        <a:pt x="126976" y="445599"/>
                        <a:pt x="62682" y="432637"/>
                        <a:pt x="0" y="413881"/>
                      </a:cubicBezTo>
                      <a:lnTo>
                        <a:pt x="22254" y="375887"/>
                      </a:lnTo>
                      <a:cubicBezTo>
                        <a:pt x="22254" y="375887"/>
                        <a:pt x="113225" y="371875"/>
                        <a:pt x="179988" y="362171"/>
                      </a:cubicBezTo>
                      <a:cubicBezTo>
                        <a:pt x="194630" y="360217"/>
                        <a:pt x="209135" y="357405"/>
                        <a:pt x="223468" y="353804"/>
                      </a:cubicBezTo>
                      <a:cubicBezTo>
                        <a:pt x="237938" y="349930"/>
                        <a:pt x="166032" y="167678"/>
                        <a:pt x="129753" y="60488"/>
                      </a:cubicBezTo>
                      <a:cubicBezTo>
                        <a:pt x="121078" y="34907"/>
                        <a:pt x="114460" y="13579"/>
                        <a:pt x="111511" y="0"/>
                      </a:cubicBezTo>
                      <a:cubicBezTo>
                        <a:pt x="111511" y="0"/>
                        <a:pt x="117855" y="1029"/>
                        <a:pt x="127798" y="2983"/>
                      </a:cubicBezTo>
                      <a:cubicBezTo>
                        <a:pt x="156054" y="8573"/>
                        <a:pt x="213523" y="21672"/>
                        <a:pt x="237870" y="40154"/>
                      </a:cubicBezTo>
                      <a:cubicBezTo>
                        <a:pt x="270719" y="65048"/>
                        <a:pt x="353324" y="346843"/>
                        <a:pt x="302712" y="455749"/>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7" name="Freeform: Shape 6326">
                  <a:extLst>
                    <a:ext uri="{FF2B5EF4-FFF2-40B4-BE49-F238E27FC236}">
                      <a16:creationId xmlns:a16="http://schemas.microsoft.com/office/drawing/2014/main" id="{BEF300C9-82EE-4901-A42E-47E699DF73B6}"/>
                    </a:ext>
                  </a:extLst>
                </p:cNvPr>
                <p:cNvSpPr/>
                <p:nvPr/>
              </p:nvSpPr>
              <p:spPr>
                <a:xfrm>
                  <a:off x="7222632" y="4567256"/>
                  <a:ext cx="193532" cy="454277"/>
                </a:xfrm>
                <a:custGeom>
                  <a:avLst/>
                  <a:gdLst>
                    <a:gd name="connsiteX0" fmla="*/ 177519 w 193532"/>
                    <a:gd name="connsiteY0" fmla="*/ 453177 h 454277"/>
                    <a:gd name="connsiteX1" fmla="*/ 66831 w 193532"/>
                    <a:gd name="connsiteY1" fmla="*/ 449988 h 454277"/>
                    <a:gd name="connsiteX2" fmla="*/ 54692 w 193532"/>
                    <a:gd name="connsiteY2" fmla="*/ 359531 h 454277"/>
                    <a:gd name="connsiteX3" fmla="*/ 98172 w 193532"/>
                    <a:gd name="connsiteY3" fmla="*/ 351164 h 454277"/>
                    <a:gd name="connsiteX4" fmla="*/ 4457 w 193532"/>
                    <a:gd name="connsiteY4" fmla="*/ 57847 h 454277"/>
                    <a:gd name="connsiteX5" fmla="*/ 0 w 193532"/>
                    <a:gd name="connsiteY5" fmla="*/ 0 h 454277"/>
                    <a:gd name="connsiteX6" fmla="*/ 2503 w 193532"/>
                    <a:gd name="connsiteY6" fmla="*/ 343 h 454277"/>
                    <a:gd name="connsiteX7" fmla="*/ 112574 w 193532"/>
                    <a:gd name="connsiteY7" fmla="*/ 37513 h 454277"/>
                    <a:gd name="connsiteX8" fmla="*/ 177519 w 193532"/>
                    <a:gd name="connsiteY8" fmla="*/ 453177 h 4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532" h="454277">
                      <a:moveTo>
                        <a:pt x="177519" y="453177"/>
                      </a:moveTo>
                      <a:cubicBezTo>
                        <a:pt x="177519" y="453177"/>
                        <a:pt x="136680" y="457155"/>
                        <a:pt x="66831" y="449988"/>
                      </a:cubicBezTo>
                      <a:cubicBezTo>
                        <a:pt x="70672" y="430991"/>
                        <a:pt x="74238" y="393924"/>
                        <a:pt x="54692" y="359531"/>
                      </a:cubicBezTo>
                      <a:cubicBezTo>
                        <a:pt x="69334" y="357576"/>
                        <a:pt x="83839" y="354765"/>
                        <a:pt x="98172" y="351164"/>
                      </a:cubicBezTo>
                      <a:cubicBezTo>
                        <a:pt x="112643" y="347289"/>
                        <a:pt x="40736" y="165038"/>
                        <a:pt x="4457" y="57847"/>
                      </a:cubicBezTo>
                      <a:cubicBezTo>
                        <a:pt x="1543" y="23180"/>
                        <a:pt x="0" y="0"/>
                        <a:pt x="0" y="0"/>
                      </a:cubicBezTo>
                      <a:lnTo>
                        <a:pt x="2503" y="343"/>
                      </a:lnTo>
                      <a:cubicBezTo>
                        <a:pt x="30758" y="5933"/>
                        <a:pt x="88228" y="19031"/>
                        <a:pt x="112574" y="37513"/>
                      </a:cubicBezTo>
                      <a:cubicBezTo>
                        <a:pt x="145527" y="62477"/>
                        <a:pt x="228131" y="344272"/>
                        <a:pt x="177519" y="453177"/>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8" name="Freeform: Shape 6327">
                  <a:extLst>
                    <a:ext uri="{FF2B5EF4-FFF2-40B4-BE49-F238E27FC236}">
                      <a16:creationId xmlns:a16="http://schemas.microsoft.com/office/drawing/2014/main" id="{DDE32DDB-F860-456F-9F65-7C6593A1F37E}"/>
                    </a:ext>
                  </a:extLst>
                </p:cNvPr>
                <p:cNvSpPr/>
                <p:nvPr/>
              </p:nvSpPr>
              <p:spPr>
                <a:xfrm>
                  <a:off x="7110984" y="4551723"/>
                  <a:ext cx="140486" cy="159722"/>
                </a:xfrm>
                <a:custGeom>
                  <a:avLst/>
                  <a:gdLst>
                    <a:gd name="connsiteX0" fmla="*/ 0 w 140486"/>
                    <a:gd name="connsiteY0" fmla="*/ 159723 h 159722"/>
                    <a:gd name="connsiteX1" fmla="*/ 98652 w 140486"/>
                    <a:gd name="connsiteY1" fmla="*/ 113534 h 159722"/>
                    <a:gd name="connsiteX2" fmla="*/ 87097 w 140486"/>
                    <a:gd name="connsiteY2" fmla="*/ 76466 h 159722"/>
                    <a:gd name="connsiteX3" fmla="*/ 136646 w 140486"/>
                    <a:gd name="connsiteY3" fmla="*/ 75027 h 159722"/>
                    <a:gd name="connsiteX4" fmla="*/ 140486 w 140486"/>
                    <a:gd name="connsiteY4" fmla="*/ 21157 h 159722"/>
                    <a:gd name="connsiteX5" fmla="*/ 98172 w 140486"/>
                    <a:gd name="connsiteY5" fmla="*/ 0 h 159722"/>
                    <a:gd name="connsiteX6" fmla="*/ 69300 w 140486"/>
                    <a:gd name="connsiteY6" fmla="*/ 67825 h 159722"/>
                    <a:gd name="connsiteX7" fmla="*/ 0 w 140486"/>
                    <a:gd name="connsiteY7" fmla="*/ 159723 h 15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86" h="159722">
                      <a:moveTo>
                        <a:pt x="0" y="159723"/>
                      </a:moveTo>
                      <a:cubicBezTo>
                        <a:pt x="0" y="159723"/>
                        <a:pt x="97212" y="116894"/>
                        <a:pt x="98652" y="113534"/>
                      </a:cubicBezTo>
                      <a:cubicBezTo>
                        <a:pt x="100092" y="110174"/>
                        <a:pt x="93817" y="84182"/>
                        <a:pt x="87097" y="76466"/>
                      </a:cubicBezTo>
                      <a:cubicBezTo>
                        <a:pt x="87097" y="76466"/>
                        <a:pt x="133765" y="80821"/>
                        <a:pt x="136646" y="75027"/>
                      </a:cubicBezTo>
                      <a:cubicBezTo>
                        <a:pt x="139526" y="69231"/>
                        <a:pt x="140486" y="21157"/>
                        <a:pt x="140486" y="21157"/>
                      </a:cubicBezTo>
                      <a:cubicBezTo>
                        <a:pt x="140486" y="21157"/>
                        <a:pt x="122210" y="1920"/>
                        <a:pt x="98172" y="0"/>
                      </a:cubicBezTo>
                      <a:cubicBezTo>
                        <a:pt x="98172" y="0"/>
                        <a:pt x="77084" y="52224"/>
                        <a:pt x="69300" y="67825"/>
                      </a:cubicBezTo>
                      <a:cubicBezTo>
                        <a:pt x="48623" y="109317"/>
                        <a:pt x="0" y="159723"/>
                        <a:pt x="0" y="159723"/>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29" name="Freeform: Shape 6328">
                  <a:extLst>
                    <a:ext uri="{FF2B5EF4-FFF2-40B4-BE49-F238E27FC236}">
                      <a16:creationId xmlns:a16="http://schemas.microsoft.com/office/drawing/2014/main" id="{DA0153CF-1154-4F28-9C01-90FF879E35DD}"/>
                    </a:ext>
                  </a:extLst>
                </p:cNvPr>
                <p:cNvSpPr/>
                <p:nvPr/>
              </p:nvSpPr>
              <p:spPr>
                <a:xfrm>
                  <a:off x="7037341" y="4551805"/>
                  <a:ext cx="73676" cy="159777"/>
                </a:xfrm>
                <a:custGeom>
                  <a:avLst/>
                  <a:gdLst>
                    <a:gd name="connsiteX0" fmla="*/ 50600 w 73676"/>
                    <a:gd name="connsiteY0" fmla="*/ 75081 h 159777"/>
                    <a:gd name="connsiteX1" fmla="*/ 73677 w 73676"/>
                    <a:gd name="connsiteY1" fmla="*/ 159777 h 159777"/>
                    <a:gd name="connsiteX2" fmla="*/ 18607 w 73676"/>
                    <a:gd name="connsiteY2" fmla="*/ 112868 h 159777"/>
                    <a:gd name="connsiteX3" fmla="*/ 30883 w 73676"/>
                    <a:gd name="connsiteY3" fmla="*/ 78921 h 159777"/>
                    <a:gd name="connsiteX4" fmla="*/ 22 w 73676"/>
                    <a:gd name="connsiteY4" fmla="*/ 68120 h 159777"/>
                    <a:gd name="connsiteX5" fmla="*/ 9383 w 73676"/>
                    <a:gd name="connsiteY5" fmla="*/ 18331 h 159777"/>
                    <a:gd name="connsiteX6" fmla="*/ 42679 w 73676"/>
                    <a:gd name="connsiteY6" fmla="*/ 20 h 15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76" h="159777">
                      <a:moveTo>
                        <a:pt x="50600" y="75081"/>
                      </a:moveTo>
                      <a:cubicBezTo>
                        <a:pt x="50600" y="75081"/>
                        <a:pt x="56840" y="125110"/>
                        <a:pt x="73677" y="159777"/>
                      </a:cubicBezTo>
                      <a:cubicBezTo>
                        <a:pt x="73677" y="159777"/>
                        <a:pt x="22927" y="124390"/>
                        <a:pt x="18607" y="112868"/>
                      </a:cubicBezTo>
                      <a:cubicBezTo>
                        <a:pt x="14286" y="101347"/>
                        <a:pt x="30883" y="78921"/>
                        <a:pt x="30883" y="78921"/>
                      </a:cubicBezTo>
                      <a:cubicBezTo>
                        <a:pt x="30883" y="78921"/>
                        <a:pt x="570" y="78201"/>
                        <a:pt x="22" y="68120"/>
                      </a:cubicBezTo>
                      <a:cubicBezTo>
                        <a:pt x="-527" y="58039"/>
                        <a:pt x="9383" y="18331"/>
                        <a:pt x="9383" y="18331"/>
                      </a:cubicBezTo>
                      <a:cubicBezTo>
                        <a:pt x="9383" y="18331"/>
                        <a:pt x="35478" y="-700"/>
                        <a:pt x="42679" y="20"/>
                      </a:cubicBezTo>
                      <a:close/>
                    </a:path>
                  </a:pathLst>
                </a:custGeom>
                <a:solidFill>
                  <a:srgbClr val="4A75C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0" name="Freeform: Shape 6329">
                  <a:extLst>
                    <a:ext uri="{FF2B5EF4-FFF2-40B4-BE49-F238E27FC236}">
                      <a16:creationId xmlns:a16="http://schemas.microsoft.com/office/drawing/2014/main" id="{E3BF286A-CD06-436A-A7FB-963FD360EC93}"/>
                    </a:ext>
                  </a:extLst>
                </p:cNvPr>
                <p:cNvSpPr/>
                <p:nvPr/>
              </p:nvSpPr>
              <p:spPr>
                <a:xfrm>
                  <a:off x="7063792" y="4329419"/>
                  <a:ext cx="132684" cy="80274"/>
                </a:xfrm>
                <a:custGeom>
                  <a:avLst/>
                  <a:gdLst>
                    <a:gd name="connsiteX0" fmla="*/ 2992 w 132684"/>
                    <a:gd name="connsiteY0" fmla="*/ 80274 h 80274"/>
                    <a:gd name="connsiteX1" fmla="*/ 33647 w 132684"/>
                    <a:gd name="connsiteY1" fmla="*/ 34566 h 80274"/>
                    <a:gd name="connsiteX2" fmla="*/ 130688 w 132684"/>
                    <a:gd name="connsiteY2" fmla="*/ 12243 h 80274"/>
                    <a:gd name="connsiteX3" fmla="*/ 10296 w 132684"/>
                    <a:gd name="connsiteY3" fmla="*/ 1956 h 80274"/>
                    <a:gd name="connsiteX4" fmla="*/ 2992 w 132684"/>
                    <a:gd name="connsiteY4" fmla="*/ 80274 h 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84" h="80274">
                      <a:moveTo>
                        <a:pt x="2992" y="80274"/>
                      </a:moveTo>
                      <a:cubicBezTo>
                        <a:pt x="2992" y="80274"/>
                        <a:pt x="5632" y="35114"/>
                        <a:pt x="33647" y="34566"/>
                      </a:cubicBezTo>
                      <a:cubicBezTo>
                        <a:pt x="61662" y="34017"/>
                        <a:pt x="110422" y="31137"/>
                        <a:pt x="130688" y="12243"/>
                      </a:cubicBezTo>
                      <a:cubicBezTo>
                        <a:pt x="150953" y="-6651"/>
                        <a:pt x="10296" y="1956"/>
                        <a:pt x="10296" y="1956"/>
                      </a:cubicBezTo>
                      <a:cubicBezTo>
                        <a:pt x="10296" y="1956"/>
                        <a:pt x="-6712" y="56271"/>
                        <a:pt x="2992" y="80274"/>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1" name="Freeform: Shape 6330">
                  <a:extLst>
                    <a:ext uri="{FF2B5EF4-FFF2-40B4-BE49-F238E27FC236}">
                      <a16:creationId xmlns:a16="http://schemas.microsoft.com/office/drawing/2014/main" id="{C4BFC0D9-5282-4891-B7B2-77BC2DBC272E}"/>
                    </a:ext>
                  </a:extLst>
                </p:cNvPr>
                <p:cNvSpPr/>
                <p:nvPr/>
              </p:nvSpPr>
              <p:spPr>
                <a:xfrm>
                  <a:off x="7179358" y="4334018"/>
                  <a:ext cx="42815" cy="52461"/>
                </a:xfrm>
                <a:custGeom>
                  <a:avLst/>
                  <a:gdLst>
                    <a:gd name="connsiteX0" fmla="*/ 0 w 42815"/>
                    <a:gd name="connsiteY0" fmla="*/ 14365 h 52461"/>
                    <a:gd name="connsiteX1" fmla="*/ 41662 w 42815"/>
                    <a:gd name="connsiteY1" fmla="*/ 52462 h 52461"/>
                    <a:gd name="connsiteX2" fmla="*/ 0 w 42815"/>
                    <a:gd name="connsiteY2" fmla="*/ 14365 h 52461"/>
                  </a:gdLst>
                  <a:ahLst/>
                  <a:cxnLst>
                    <a:cxn ang="0">
                      <a:pos x="connsiteX0" y="connsiteY0"/>
                    </a:cxn>
                    <a:cxn ang="0">
                      <a:pos x="connsiteX1" y="connsiteY1"/>
                    </a:cxn>
                    <a:cxn ang="0">
                      <a:pos x="connsiteX2" y="connsiteY2"/>
                    </a:cxn>
                  </a:cxnLst>
                  <a:rect l="l" t="t" r="r" b="b"/>
                  <a:pathLst>
                    <a:path w="42815" h="52461">
                      <a:moveTo>
                        <a:pt x="0" y="14365"/>
                      </a:moveTo>
                      <a:cubicBezTo>
                        <a:pt x="0" y="14365"/>
                        <a:pt x="36553" y="29247"/>
                        <a:pt x="41662" y="52462"/>
                      </a:cubicBezTo>
                      <a:cubicBezTo>
                        <a:pt x="41662" y="52462"/>
                        <a:pt x="53698" y="-33160"/>
                        <a:pt x="0" y="143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2" name="Freeform: Shape 6331">
                  <a:extLst>
                    <a:ext uri="{FF2B5EF4-FFF2-40B4-BE49-F238E27FC236}">
                      <a16:creationId xmlns:a16="http://schemas.microsoft.com/office/drawing/2014/main" id="{9AD4F557-1E4B-48F9-9E7F-8484AFFDDD9E}"/>
                    </a:ext>
                  </a:extLst>
                </p:cNvPr>
                <p:cNvSpPr/>
                <p:nvPr/>
              </p:nvSpPr>
              <p:spPr>
                <a:xfrm>
                  <a:off x="7017793" y="4887198"/>
                  <a:ext cx="101900" cy="91366"/>
                </a:xfrm>
                <a:custGeom>
                  <a:avLst/>
                  <a:gdLst>
                    <a:gd name="connsiteX0" fmla="*/ 101900 w 101900"/>
                    <a:gd name="connsiteY0" fmla="*/ 53373 h 91366"/>
                    <a:gd name="connsiteX1" fmla="*/ 79646 w 101900"/>
                    <a:gd name="connsiteY1" fmla="*/ 21037 h 91366"/>
                    <a:gd name="connsiteX2" fmla="*/ 39149 w 101900"/>
                    <a:gd name="connsiteY2" fmla="*/ 2521 h 91366"/>
                    <a:gd name="connsiteX3" fmla="*/ 56294 w 101900"/>
                    <a:gd name="connsiteY3" fmla="*/ 27415 h 91366"/>
                    <a:gd name="connsiteX4" fmla="*/ 436 w 101900"/>
                    <a:gd name="connsiteY4" fmla="*/ 5230 h 91366"/>
                    <a:gd name="connsiteX5" fmla="*/ 26942 w 101900"/>
                    <a:gd name="connsiteY5" fmla="*/ 62734 h 91366"/>
                    <a:gd name="connsiteX6" fmla="*/ 79646 w 101900"/>
                    <a:gd name="connsiteY6" fmla="*/ 91366 h 9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00" h="91366">
                      <a:moveTo>
                        <a:pt x="101900" y="53373"/>
                      </a:moveTo>
                      <a:cubicBezTo>
                        <a:pt x="101900" y="53373"/>
                        <a:pt x="80469" y="27073"/>
                        <a:pt x="79646" y="21037"/>
                      </a:cubicBezTo>
                      <a:cubicBezTo>
                        <a:pt x="78823" y="15002"/>
                        <a:pt x="36406" y="-7458"/>
                        <a:pt x="39149" y="2521"/>
                      </a:cubicBezTo>
                      <a:cubicBezTo>
                        <a:pt x="41378" y="10647"/>
                        <a:pt x="59380" y="25358"/>
                        <a:pt x="56294" y="27415"/>
                      </a:cubicBezTo>
                      <a:cubicBezTo>
                        <a:pt x="53208" y="29473"/>
                        <a:pt x="2973" y="-17"/>
                        <a:pt x="436" y="5230"/>
                      </a:cubicBezTo>
                      <a:cubicBezTo>
                        <a:pt x="-3473" y="13459"/>
                        <a:pt x="20016" y="53030"/>
                        <a:pt x="26942" y="62734"/>
                      </a:cubicBezTo>
                      <a:cubicBezTo>
                        <a:pt x="33868" y="72438"/>
                        <a:pt x="79646" y="91366"/>
                        <a:pt x="79646" y="91366"/>
                      </a:cubicBezTo>
                      <a:close/>
                    </a:path>
                  </a:pathLst>
                </a:custGeom>
                <a:solidFill>
                  <a:srgbClr val="D9935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3" name="Freeform: Shape 6332">
                  <a:extLst>
                    <a:ext uri="{FF2B5EF4-FFF2-40B4-BE49-F238E27FC236}">
                      <a16:creationId xmlns:a16="http://schemas.microsoft.com/office/drawing/2014/main" id="{88D6FFDE-DC74-4DF2-A702-DCAC92F07829}"/>
                    </a:ext>
                  </a:extLst>
                </p:cNvPr>
                <p:cNvSpPr/>
                <p:nvPr/>
              </p:nvSpPr>
              <p:spPr>
                <a:xfrm>
                  <a:off x="4602601" y="4069331"/>
                  <a:ext cx="416794" cy="515139"/>
                </a:xfrm>
                <a:custGeom>
                  <a:avLst/>
                  <a:gdLst>
                    <a:gd name="connsiteX0" fmla="*/ 230463 w 416794"/>
                    <a:gd name="connsiteY0" fmla="*/ 0 h 515139"/>
                    <a:gd name="connsiteX1" fmla="*/ 110448 w 416794"/>
                    <a:gd name="connsiteY1" fmla="*/ 87337 h 515139"/>
                    <a:gd name="connsiteX2" fmla="*/ 0 w 416794"/>
                    <a:gd name="connsiteY2" fmla="*/ 433152 h 515139"/>
                    <a:gd name="connsiteX3" fmla="*/ 411069 w 416794"/>
                    <a:gd name="connsiteY3" fmla="*/ 478826 h 515139"/>
                    <a:gd name="connsiteX4" fmla="*/ 230463 w 416794"/>
                    <a:gd name="connsiteY4" fmla="*/ 0 h 51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94" h="515139">
                      <a:moveTo>
                        <a:pt x="230463" y="0"/>
                      </a:moveTo>
                      <a:cubicBezTo>
                        <a:pt x="230463" y="0"/>
                        <a:pt x="138223" y="274"/>
                        <a:pt x="110448" y="87337"/>
                      </a:cubicBezTo>
                      <a:cubicBezTo>
                        <a:pt x="82673" y="174399"/>
                        <a:pt x="52155" y="388883"/>
                        <a:pt x="0" y="433152"/>
                      </a:cubicBezTo>
                      <a:cubicBezTo>
                        <a:pt x="0" y="433152"/>
                        <a:pt x="283818" y="581764"/>
                        <a:pt x="411069" y="478826"/>
                      </a:cubicBezTo>
                      <a:cubicBezTo>
                        <a:pt x="411240" y="478826"/>
                        <a:pt x="466447" y="10561"/>
                        <a:pt x="23046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4" name="Freeform: Shape 6333">
                  <a:extLst>
                    <a:ext uri="{FF2B5EF4-FFF2-40B4-BE49-F238E27FC236}">
                      <a16:creationId xmlns:a16="http://schemas.microsoft.com/office/drawing/2014/main" id="{08B29C70-9B2F-47C1-BF3C-47D3BFE135F0}"/>
                    </a:ext>
                  </a:extLst>
                </p:cNvPr>
                <p:cNvSpPr/>
                <p:nvPr/>
              </p:nvSpPr>
              <p:spPr>
                <a:xfrm>
                  <a:off x="4710595" y="4837461"/>
                  <a:ext cx="390225" cy="1057150"/>
                </a:xfrm>
                <a:custGeom>
                  <a:avLst/>
                  <a:gdLst>
                    <a:gd name="connsiteX0" fmla="*/ 385577 w 390225"/>
                    <a:gd name="connsiteY0" fmla="*/ 699790 h 1057150"/>
                    <a:gd name="connsiteX1" fmla="*/ 218139 w 390225"/>
                    <a:gd name="connsiteY1" fmla="*/ 887665 h 1057150"/>
                    <a:gd name="connsiteX2" fmla="*/ 29544 w 390225"/>
                    <a:gd name="connsiteY2" fmla="*/ 1055995 h 1057150"/>
                    <a:gd name="connsiteX3" fmla="*/ 4820 w 390225"/>
                    <a:gd name="connsiteY3" fmla="*/ 1004903 h 1057150"/>
                    <a:gd name="connsiteX4" fmla="*/ 155902 w 390225"/>
                    <a:gd name="connsiteY4" fmla="*/ 753351 h 1057150"/>
                    <a:gd name="connsiteX5" fmla="*/ 194821 w 390225"/>
                    <a:gd name="connsiteY5" fmla="*/ 709014 h 1057150"/>
                    <a:gd name="connsiteX6" fmla="*/ 252223 w 390225"/>
                    <a:gd name="connsiteY6" fmla="*/ 656105 h 1057150"/>
                    <a:gd name="connsiteX7" fmla="*/ 236621 w 390225"/>
                    <a:gd name="connsiteY7" fmla="*/ 630010 h 1057150"/>
                    <a:gd name="connsiteX8" fmla="*/ 96032 w 390225"/>
                    <a:gd name="connsiteY8" fmla="*/ 192024 h 1057150"/>
                    <a:gd name="connsiteX9" fmla="*/ 271528 w 390225"/>
                    <a:gd name="connsiteY9" fmla="*/ 0 h 1057150"/>
                    <a:gd name="connsiteX10" fmla="*/ 344703 w 390225"/>
                    <a:gd name="connsiteY10" fmla="*/ 339471 h 1057150"/>
                    <a:gd name="connsiteX11" fmla="*/ 385577 w 390225"/>
                    <a:gd name="connsiteY11" fmla="*/ 699790 h 10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225" h="1057150">
                      <a:moveTo>
                        <a:pt x="385577" y="699790"/>
                      </a:moveTo>
                      <a:cubicBezTo>
                        <a:pt x="370900" y="737509"/>
                        <a:pt x="295668" y="814662"/>
                        <a:pt x="218139" y="887665"/>
                      </a:cubicBezTo>
                      <a:cubicBezTo>
                        <a:pt x="125556" y="974899"/>
                        <a:pt x="29544" y="1055995"/>
                        <a:pt x="29544" y="1055995"/>
                      </a:cubicBezTo>
                      <a:cubicBezTo>
                        <a:pt x="29544" y="1055995"/>
                        <a:pt x="-14279" y="1069402"/>
                        <a:pt x="4820" y="1004903"/>
                      </a:cubicBezTo>
                      <a:cubicBezTo>
                        <a:pt x="4820" y="1004903"/>
                        <a:pt x="110502" y="810684"/>
                        <a:pt x="155902" y="753351"/>
                      </a:cubicBezTo>
                      <a:cubicBezTo>
                        <a:pt x="168864" y="736995"/>
                        <a:pt x="182271" y="722044"/>
                        <a:pt x="194821" y="709014"/>
                      </a:cubicBezTo>
                      <a:cubicBezTo>
                        <a:pt x="212834" y="690189"/>
                        <a:pt x="232005" y="672530"/>
                        <a:pt x="252223" y="656105"/>
                      </a:cubicBezTo>
                      <a:cubicBezTo>
                        <a:pt x="252223" y="656105"/>
                        <a:pt x="246256" y="646538"/>
                        <a:pt x="236621" y="630010"/>
                      </a:cubicBezTo>
                      <a:cubicBezTo>
                        <a:pt x="189438" y="549223"/>
                        <a:pt x="54026" y="301855"/>
                        <a:pt x="96032" y="192024"/>
                      </a:cubicBezTo>
                      <a:cubicBezTo>
                        <a:pt x="146369" y="59699"/>
                        <a:pt x="271528" y="0"/>
                        <a:pt x="271528" y="0"/>
                      </a:cubicBezTo>
                      <a:cubicBezTo>
                        <a:pt x="271528" y="0"/>
                        <a:pt x="311201" y="167438"/>
                        <a:pt x="344703" y="339471"/>
                      </a:cubicBezTo>
                      <a:cubicBezTo>
                        <a:pt x="375495" y="498062"/>
                        <a:pt x="401041" y="660288"/>
                        <a:pt x="385577" y="6997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5" name="Freeform: Shape 6334">
                  <a:extLst>
                    <a:ext uri="{FF2B5EF4-FFF2-40B4-BE49-F238E27FC236}">
                      <a16:creationId xmlns:a16="http://schemas.microsoft.com/office/drawing/2014/main" id="{3D3F1846-63C7-40C6-9D85-79C9BE30CA91}"/>
                    </a:ext>
                  </a:extLst>
                </p:cNvPr>
                <p:cNvSpPr/>
                <p:nvPr/>
              </p:nvSpPr>
              <p:spPr>
                <a:xfrm>
                  <a:off x="4798793" y="4837461"/>
                  <a:ext cx="256470" cy="630010"/>
                </a:xfrm>
                <a:custGeom>
                  <a:avLst/>
                  <a:gdLst>
                    <a:gd name="connsiteX0" fmla="*/ 256471 w 256470"/>
                    <a:gd name="connsiteY0" fmla="*/ 339643 h 630010"/>
                    <a:gd name="connsiteX1" fmla="*/ 148560 w 256470"/>
                    <a:gd name="connsiteY1" fmla="*/ 630010 h 630010"/>
                    <a:gd name="connsiteX2" fmla="*/ 7971 w 256470"/>
                    <a:gd name="connsiteY2" fmla="*/ 192024 h 630010"/>
                    <a:gd name="connsiteX3" fmla="*/ 183468 w 256470"/>
                    <a:gd name="connsiteY3" fmla="*/ 0 h 630010"/>
                    <a:gd name="connsiteX4" fmla="*/ 256471 w 256470"/>
                    <a:gd name="connsiteY4" fmla="*/ 339643 h 63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70" h="630010">
                      <a:moveTo>
                        <a:pt x="256471" y="339643"/>
                      </a:moveTo>
                      <a:cubicBezTo>
                        <a:pt x="233428" y="445633"/>
                        <a:pt x="193515" y="595549"/>
                        <a:pt x="148560" y="630010"/>
                      </a:cubicBezTo>
                      <a:cubicBezTo>
                        <a:pt x="101377" y="549223"/>
                        <a:pt x="-34034" y="301855"/>
                        <a:pt x="7971" y="192024"/>
                      </a:cubicBezTo>
                      <a:cubicBezTo>
                        <a:pt x="58309" y="59699"/>
                        <a:pt x="183468" y="0"/>
                        <a:pt x="183468" y="0"/>
                      </a:cubicBezTo>
                      <a:cubicBezTo>
                        <a:pt x="183468" y="0"/>
                        <a:pt x="222970" y="167541"/>
                        <a:pt x="256471" y="339643"/>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6" name="Freeform: Shape 6335">
                  <a:extLst>
                    <a:ext uri="{FF2B5EF4-FFF2-40B4-BE49-F238E27FC236}">
                      <a16:creationId xmlns:a16="http://schemas.microsoft.com/office/drawing/2014/main" id="{928E83B2-0E8E-4777-80AC-B8DA9626B416}"/>
                    </a:ext>
                  </a:extLst>
                </p:cNvPr>
                <p:cNvSpPr/>
                <p:nvPr/>
              </p:nvSpPr>
              <p:spPr>
                <a:xfrm>
                  <a:off x="4710595" y="5546476"/>
                  <a:ext cx="218138" cy="348136"/>
                </a:xfrm>
                <a:custGeom>
                  <a:avLst/>
                  <a:gdLst>
                    <a:gd name="connsiteX0" fmla="*/ 218139 w 218138"/>
                    <a:gd name="connsiteY0" fmla="*/ 178651 h 348136"/>
                    <a:gd name="connsiteX1" fmla="*/ 29544 w 218138"/>
                    <a:gd name="connsiteY1" fmla="*/ 346980 h 348136"/>
                    <a:gd name="connsiteX2" fmla="*/ 4820 w 218138"/>
                    <a:gd name="connsiteY2" fmla="*/ 295889 h 348136"/>
                    <a:gd name="connsiteX3" fmla="*/ 155902 w 218138"/>
                    <a:gd name="connsiteY3" fmla="*/ 44337 h 348136"/>
                    <a:gd name="connsiteX4" fmla="*/ 194821 w 218138"/>
                    <a:gd name="connsiteY4" fmla="*/ 0 h 348136"/>
                    <a:gd name="connsiteX5" fmla="*/ 218139 w 218138"/>
                    <a:gd name="connsiteY5" fmla="*/ 178651 h 34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138" h="348136">
                      <a:moveTo>
                        <a:pt x="218139" y="178651"/>
                      </a:moveTo>
                      <a:cubicBezTo>
                        <a:pt x="125556" y="265885"/>
                        <a:pt x="29544" y="346980"/>
                        <a:pt x="29544" y="346980"/>
                      </a:cubicBezTo>
                      <a:cubicBezTo>
                        <a:pt x="29544" y="346980"/>
                        <a:pt x="-14279" y="360388"/>
                        <a:pt x="4820" y="295889"/>
                      </a:cubicBezTo>
                      <a:cubicBezTo>
                        <a:pt x="4820" y="295889"/>
                        <a:pt x="110502" y="101670"/>
                        <a:pt x="155902" y="44337"/>
                      </a:cubicBezTo>
                      <a:cubicBezTo>
                        <a:pt x="168864" y="27981"/>
                        <a:pt x="182271" y="13030"/>
                        <a:pt x="194821" y="0"/>
                      </a:cubicBezTo>
                      <a:cubicBezTo>
                        <a:pt x="193484" y="49652"/>
                        <a:pt x="194890" y="133697"/>
                        <a:pt x="218139" y="17865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7" name="Freeform: Shape 6336">
                  <a:extLst>
                    <a:ext uri="{FF2B5EF4-FFF2-40B4-BE49-F238E27FC236}">
                      <a16:creationId xmlns:a16="http://schemas.microsoft.com/office/drawing/2014/main" id="{93ADB6D9-6CE3-427C-9F18-420DDC68CBD2}"/>
                    </a:ext>
                  </a:extLst>
                </p:cNvPr>
                <p:cNvSpPr/>
                <p:nvPr/>
              </p:nvSpPr>
              <p:spPr>
                <a:xfrm>
                  <a:off x="4933104" y="4412677"/>
                  <a:ext cx="122456" cy="674724"/>
                </a:xfrm>
                <a:custGeom>
                  <a:avLst/>
                  <a:gdLst>
                    <a:gd name="connsiteX0" fmla="*/ 104123 w 122456"/>
                    <a:gd name="connsiteY0" fmla="*/ 674724 h 674724"/>
                    <a:gd name="connsiteX1" fmla="*/ 224 w 122456"/>
                    <a:gd name="connsiteY1" fmla="*/ 391455 h 674724"/>
                    <a:gd name="connsiteX2" fmla="*/ 15518 w 122456"/>
                    <a:gd name="connsiteY2" fmla="*/ 123444 h 674724"/>
                    <a:gd name="connsiteX3" fmla="*/ 20490 w 122456"/>
                    <a:gd name="connsiteY3" fmla="*/ 0 h 674724"/>
                    <a:gd name="connsiteX4" fmla="*/ 80737 w 122456"/>
                    <a:gd name="connsiteY4" fmla="*/ 135583 h 674724"/>
                    <a:gd name="connsiteX5" fmla="*/ 85092 w 122456"/>
                    <a:gd name="connsiteY5" fmla="*/ 199911 h 674724"/>
                    <a:gd name="connsiteX6" fmla="*/ 94762 w 122456"/>
                    <a:gd name="connsiteY6" fmla="*/ 370846 h 674724"/>
                    <a:gd name="connsiteX7" fmla="*/ 109507 w 122456"/>
                    <a:gd name="connsiteY7" fmla="*/ 579467 h 674724"/>
                    <a:gd name="connsiteX8" fmla="*/ 104123 w 122456"/>
                    <a:gd name="connsiteY8" fmla="*/ 674724 h 67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56" h="674724">
                      <a:moveTo>
                        <a:pt x="104123" y="674724"/>
                      </a:moveTo>
                      <a:cubicBezTo>
                        <a:pt x="104123" y="674724"/>
                        <a:pt x="-5605" y="399410"/>
                        <a:pt x="224" y="391455"/>
                      </a:cubicBezTo>
                      <a:cubicBezTo>
                        <a:pt x="3653" y="386482"/>
                        <a:pt x="10786" y="236293"/>
                        <a:pt x="15518" y="123444"/>
                      </a:cubicBezTo>
                      <a:cubicBezTo>
                        <a:pt x="18432" y="54864"/>
                        <a:pt x="20490" y="0"/>
                        <a:pt x="20490" y="0"/>
                      </a:cubicBezTo>
                      <a:cubicBezTo>
                        <a:pt x="20490" y="0"/>
                        <a:pt x="69113" y="17317"/>
                        <a:pt x="80737" y="135583"/>
                      </a:cubicBezTo>
                      <a:cubicBezTo>
                        <a:pt x="83000" y="158386"/>
                        <a:pt x="84166" y="179851"/>
                        <a:pt x="85092" y="199911"/>
                      </a:cubicBezTo>
                      <a:cubicBezTo>
                        <a:pt x="88521" y="283818"/>
                        <a:pt x="82212" y="342900"/>
                        <a:pt x="94762" y="370846"/>
                      </a:cubicBezTo>
                      <a:cubicBezTo>
                        <a:pt x="110295" y="405479"/>
                        <a:pt x="104740" y="563556"/>
                        <a:pt x="109507" y="579467"/>
                      </a:cubicBezTo>
                      <a:cubicBezTo>
                        <a:pt x="114273" y="595377"/>
                        <a:pt x="138996" y="635085"/>
                        <a:pt x="104123" y="6747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8" name="Freeform: Shape 6337">
                  <a:extLst>
                    <a:ext uri="{FF2B5EF4-FFF2-40B4-BE49-F238E27FC236}">
                      <a16:creationId xmlns:a16="http://schemas.microsoft.com/office/drawing/2014/main" id="{306330E6-5891-473D-B173-D8683010D00B}"/>
                    </a:ext>
                  </a:extLst>
                </p:cNvPr>
                <p:cNvSpPr/>
                <p:nvPr/>
              </p:nvSpPr>
              <p:spPr>
                <a:xfrm>
                  <a:off x="4665016" y="4859373"/>
                  <a:ext cx="285491" cy="1176009"/>
                </a:xfrm>
                <a:custGeom>
                  <a:avLst/>
                  <a:gdLst>
                    <a:gd name="connsiteX0" fmla="*/ 285492 w 285491"/>
                    <a:gd name="connsiteY0" fmla="*/ 44577 h 1176009"/>
                    <a:gd name="connsiteX1" fmla="*/ 276748 w 285491"/>
                    <a:gd name="connsiteY1" fmla="*/ 12310 h 1176009"/>
                    <a:gd name="connsiteX2" fmla="*/ 34112 w 285491"/>
                    <a:gd name="connsiteY2" fmla="*/ 0 h 1176009"/>
                    <a:gd name="connsiteX3" fmla="*/ 7948 w 285491"/>
                    <a:gd name="connsiteY3" fmla="*/ 193601 h 1176009"/>
                    <a:gd name="connsiteX4" fmla="*/ 89078 w 285491"/>
                    <a:gd name="connsiteY4" fmla="*/ 606590 h 1176009"/>
                    <a:gd name="connsiteX5" fmla="*/ 103926 w 285491"/>
                    <a:gd name="connsiteY5" fmla="*/ 663786 h 1176009"/>
                    <a:gd name="connsiteX6" fmla="*/ 103926 w 285491"/>
                    <a:gd name="connsiteY6" fmla="*/ 663786 h 1176009"/>
                    <a:gd name="connsiteX7" fmla="*/ 103137 w 285491"/>
                    <a:gd name="connsiteY7" fmla="*/ 671192 h 1176009"/>
                    <a:gd name="connsiteX8" fmla="*/ 83935 w 285491"/>
                    <a:gd name="connsiteY8" fmla="*/ 734355 h 1176009"/>
                    <a:gd name="connsiteX9" fmla="*/ 161842 w 285491"/>
                    <a:gd name="connsiteY9" fmla="*/ 1176010 h 1176009"/>
                    <a:gd name="connsiteX10" fmla="*/ 182827 w 285491"/>
                    <a:gd name="connsiteY10" fmla="*/ 1163665 h 1176009"/>
                    <a:gd name="connsiteX11" fmla="*/ 212728 w 285491"/>
                    <a:gd name="connsiteY11" fmla="*/ 757775 h 1176009"/>
                    <a:gd name="connsiteX12" fmla="*/ 225004 w 285491"/>
                    <a:gd name="connsiteY12" fmla="*/ 708877 h 1176009"/>
                    <a:gd name="connsiteX13" fmla="*/ 253773 w 285491"/>
                    <a:gd name="connsiteY13" fmla="*/ 573912 h 1176009"/>
                    <a:gd name="connsiteX14" fmla="*/ 267489 w 285491"/>
                    <a:gd name="connsiteY14" fmla="*/ 225216 h 1176009"/>
                    <a:gd name="connsiteX15" fmla="*/ 285492 w 285491"/>
                    <a:gd name="connsiteY15" fmla="*/ 44577 h 117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491" h="1176009">
                      <a:moveTo>
                        <a:pt x="285492" y="44577"/>
                      </a:moveTo>
                      <a:lnTo>
                        <a:pt x="276748" y="12310"/>
                      </a:lnTo>
                      <a:cubicBezTo>
                        <a:pt x="215026" y="38953"/>
                        <a:pt x="34112" y="0"/>
                        <a:pt x="34112" y="0"/>
                      </a:cubicBezTo>
                      <a:cubicBezTo>
                        <a:pt x="34112" y="0"/>
                        <a:pt x="-19827" y="63917"/>
                        <a:pt x="7948" y="193601"/>
                      </a:cubicBezTo>
                      <a:cubicBezTo>
                        <a:pt x="21664" y="256935"/>
                        <a:pt x="69464" y="527380"/>
                        <a:pt x="89078" y="606590"/>
                      </a:cubicBezTo>
                      <a:cubicBezTo>
                        <a:pt x="96211" y="635291"/>
                        <a:pt x="101697" y="655659"/>
                        <a:pt x="103926" y="663786"/>
                      </a:cubicBezTo>
                      <a:lnTo>
                        <a:pt x="103926" y="663786"/>
                      </a:lnTo>
                      <a:cubicBezTo>
                        <a:pt x="104492" y="666289"/>
                        <a:pt x="104214" y="668895"/>
                        <a:pt x="103137" y="671192"/>
                      </a:cubicBezTo>
                      <a:cubicBezTo>
                        <a:pt x="94921" y="691663"/>
                        <a:pt x="88495" y="712786"/>
                        <a:pt x="83935" y="734355"/>
                      </a:cubicBezTo>
                      <a:cubicBezTo>
                        <a:pt x="39118" y="944209"/>
                        <a:pt x="161842" y="1176010"/>
                        <a:pt x="161842" y="1176010"/>
                      </a:cubicBezTo>
                      <a:lnTo>
                        <a:pt x="182827" y="1163665"/>
                      </a:lnTo>
                      <a:cubicBezTo>
                        <a:pt x="182827" y="1163665"/>
                        <a:pt x="190988" y="884030"/>
                        <a:pt x="212728" y="757775"/>
                      </a:cubicBezTo>
                      <a:cubicBezTo>
                        <a:pt x="216431" y="736343"/>
                        <a:pt x="220512" y="719336"/>
                        <a:pt x="225004" y="708877"/>
                      </a:cubicBezTo>
                      <a:cubicBezTo>
                        <a:pt x="238137" y="678359"/>
                        <a:pt x="247361" y="630353"/>
                        <a:pt x="253773" y="573912"/>
                      </a:cubicBezTo>
                      <a:cubicBezTo>
                        <a:pt x="265946" y="467201"/>
                        <a:pt x="268141" y="330453"/>
                        <a:pt x="267489" y="225216"/>
                      </a:cubicBezTo>
                      <a:cubicBezTo>
                        <a:pt x="269547" y="225080"/>
                        <a:pt x="285492" y="44577"/>
                        <a:pt x="285492" y="4457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39" name="Freeform: Shape 6338">
                  <a:extLst>
                    <a:ext uri="{FF2B5EF4-FFF2-40B4-BE49-F238E27FC236}">
                      <a16:creationId xmlns:a16="http://schemas.microsoft.com/office/drawing/2014/main" id="{4735D43E-D992-4DE9-943E-CFFC484D9F0B}"/>
                    </a:ext>
                  </a:extLst>
                </p:cNvPr>
                <p:cNvSpPr/>
                <p:nvPr/>
              </p:nvSpPr>
              <p:spPr>
                <a:xfrm>
                  <a:off x="4654654" y="4292319"/>
                  <a:ext cx="342730" cy="662559"/>
                </a:xfrm>
                <a:custGeom>
                  <a:avLst/>
                  <a:gdLst>
                    <a:gd name="connsiteX0" fmla="*/ 18002 w 342730"/>
                    <a:gd name="connsiteY0" fmla="*/ 645818 h 662559"/>
                    <a:gd name="connsiteX1" fmla="*/ 75815 w 342730"/>
                    <a:gd name="connsiteY1" fmla="*/ 438569 h 662559"/>
                    <a:gd name="connsiteX2" fmla="*/ 41800 w 342730"/>
                    <a:gd name="connsiteY2" fmla="*/ 349415 h 662559"/>
                    <a:gd name="connsiteX3" fmla="*/ 9498 w 342730"/>
                    <a:gd name="connsiteY3" fmla="*/ 279429 h 662559"/>
                    <a:gd name="connsiteX4" fmla="*/ 22391 w 342730"/>
                    <a:gd name="connsiteY4" fmla="*/ 261873 h 662559"/>
                    <a:gd name="connsiteX5" fmla="*/ 37342 w 342730"/>
                    <a:gd name="connsiteY5" fmla="*/ 238418 h 662559"/>
                    <a:gd name="connsiteX6" fmla="*/ 40942 w 342730"/>
                    <a:gd name="connsiteY6" fmla="*/ 215993 h 662559"/>
                    <a:gd name="connsiteX7" fmla="*/ 35319 w 342730"/>
                    <a:gd name="connsiteY7" fmla="*/ 199979 h 662559"/>
                    <a:gd name="connsiteX8" fmla="*/ 31890 w 342730"/>
                    <a:gd name="connsiteY8" fmla="*/ 192573 h 662559"/>
                    <a:gd name="connsiteX9" fmla="*/ 0 w 342730"/>
                    <a:gd name="connsiteY9" fmla="*/ 146144 h 662559"/>
                    <a:gd name="connsiteX10" fmla="*/ 78318 w 342730"/>
                    <a:gd name="connsiteY10" fmla="*/ 118335 h 662559"/>
                    <a:gd name="connsiteX11" fmla="*/ 87542 w 342730"/>
                    <a:gd name="connsiteY11" fmla="*/ 115660 h 662559"/>
                    <a:gd name="connsiteX12" fmla="*/ 92823 w 342730"/>
                    <a:gd name="connsiteY12" fmla="*/ 114391 h 662559"/>
                    <a:gd name="connsiteX13" fmla="*/ 109968 w 342730"/>
                    <a:gd name="connsiteY13" fmla="*/ 110756 h 662559"/>
                    <a:gd name="connsiteX14" fmla="*/ 129925 w 342730"/>
                    <a:gd name="connsiteY14" fmla="*/ 0 h 662559"/>
                    <a:gd name="connsiteX15" fmla="*/ 135171 w 342730"/>
                    <a:gd name="connsiteY15" fmla="*/ 720 h 662559"/>
                    <a:gd name="connsiteX16" fmla="*/ 223262 w 342730"/>
                    <a:gd name="connsiteY16" fmla="*/ 12584 h 662559"/>
                    <a:gd name="connsiteX17" fmla="*/ 224497 w 342730"/>
                    <a:gd name="connsiteY17" fmla="*/ 65940 h 662559"/>
                    <a:gd name="connsiteX18" fmla="*/ 232418 w 342730"/>
                    <a:gd name="connsiteY18" fmla="*/ 109420 h 662559"/>
                    <a:gd name="connsiteX19" fmla="*/ 243356 w 342730"/>
                    <a:gd name="connsiteY19" fmla="*/ 110379 h 662559"/>
                    <a:gd name="connsiteX20" fmla="*/ 243356 w 342730"/>
                    <a:gd name="connsiteY20" fmla="*/ 110379 h 662559"/>
                    <a:gd name="connsiteX21" fmla="*/ 243528 w 342730"/>
                    <a:gd name="connsiteY21" fmla="*/ 110379 h 662559"/>
                    <a:gd name="connsiteX22" fmla="*/ 257244 w 342730"/>
                    <a:gd name="connsiteY22" fmla="*/ 111717 h 662559"/>
                    <a:gd name="connsiteX23" fmla="*/ 258272 w 342730"/>
                    <a:gd name="connsiteY23" fmla="*/ 111717 h 662559"/>
                    <a:gd name="connsiteX24" fmla="*/ 277646 w 342730"/>
                    <a:gd name="connsiteY24" fmla="*/ 114494 h 662559"/>
                    <a:gd name="connsiteX25" fmla="*/ 278709 w 342730"/>
                    <a:gd name="connsiteY25" fmla="*/ 114734 h 662559"/>
                    <a:gd name="connsiteX26" fmla="*/ 298837 w 342730"/>
                    <a:gd name="connsiteY26" fmla="*/ 120084 h 662559"/>
                    <a:gd name="connsiteX27" fmla="*/ 298837 w 342730"/>
                    <a:gd name="connsiteY27" fmla="*/ 120358 h 662559"/>
                    <a:gd name="connsiteX28" fmla="*/ 339780 w 342730"/>
                    <a:gd name="connsiteY28" fmla="*/ 259438 h 662559"/>
                    <a:gd name="connsiteX29" fmla="*/ 316977 w 342730"/>
                    <a:gd name="connsiteY29" fmla="*/ 428831 h 662559"/>
                    <a:gd name="connsiteX30" fmla="*/ 341769 w 342730"/>
                    <a:gd name="connsiteY30" fmla="*/ 607687 h 662559"/>
                    <a:gd name="connsiteX31" fmla="*/ 18002 w 342730"/>
                    <a:gd name="connsiteY31" fmla="*/ 645818 h 6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2730" h="662559">
                      <a:moveTo>
                        <a:pt x="18002" y="645818"/>
                      </a:moveTo>
                      <a:cubicBezTo>
                        <a:pt x="-7029" y="608099"/>
                        <a:pt x="78867" y="453142"/>
                        <a:pt x="75815" y="438569"/>
                      </a:cubicBezTo>
                      <a:cubicBezTo>
                        <a:pt x="69815" y="409800"/>
                        <a:pt x="55653" y="377944"/>
                        <a:pt x="41800" y="349415"/>
                      </a:cubicBezTo>
                      <a:cubicBezTo>
                        <a:pt x="27946" y="320886"/>
                        <a:pt x="14368" y="295340"/>
                        <a:pt x="9498" y="279429"/>
                      </a:cubicBezTo>
                      <a:cubicBezTo>
                        <a:pt x="13990" y="273223"/>
                        <a:pt x="18345" y="267393"/>
                        <a:pt x="22391" y="261873"/>
                      </a:cubicBezTo>
                      <a:cubicBezTo>
                        <a:pt x="28070" y="254535"/>
                        <a:pt x="33076" y="246682"/>
                        <a:pt x="37342" y="238418"/>
                      </a:cubicBezTo>
                      <a:cubicBezTo>
                        <a:pt x="41210" y="231629"/>
                        <a:pt x="42485" y="223674"/>
                        <a:pt x="40942" y="215993"/>
                      </a:cubicBezTo>
                      <a:cubicBezTo>
                        <a:pt x="39489" y="210506"/>
                        <a:pt x="37609" y="205157"/>
                        <a:pt x="35319" y="199979"/>
                      </a:cubicBezTo>
                      <a:cubicBezTo>
                        <a:pt x="34256" y="197476"/>
                        <a:pt x="33124" y="195007"/>
                        <a:pt x="31890" y="192573"/>
                      </a:cubicBezTo>
                      <a:cubicBezTo>
                        <a:pt x="23190" y="175839"/>
                        <a:pt x="12482" y="160271"/>
                        <a:pt x="0" y="146144"/>
                      </a:cubicBezTo>
                      <a:cubicBezTo>
                        <a:pt x="30244" y="126770"/>
                        <a:pt x="77907" y="116894"/>
                        <a:pt x="78318" y="118335"/>
                      </a:cubicBezTo>
                      <a:cubicBezTo>
                        <a:pt x="81747" y="117169"/>
                        <a:pt x="85176" y="116311"/>
                        <a:pt x="87542" y="115660"/>
                      </a:cubicBezTo>
                      <a:lnTo>
                        <a:pt x="92823" y="114391"/>
                      </a:lnTo>
                      <a:cubicBezTo>
                        <a:pt x="98824" y="112951"/>
                        <a:pt x="104859" y="111717"/>
                        <a:pt x="109968" y="110756"/>
                      </a:cubicBezTo>
                      <a:cubicBezTo>
                        <a:pt x="120838" y="99852"/>
                        <a:pt x="133971" y="59321"/>
                        <a:pt x="129925" y="0"/>
                      </a:cubicBezTo>
                      <a:lnTo>
                        <a:pt x="135171" y="720"/>
                      </a:lnTo>
                      <a:lnTo>
                        <a:pt x="223262" y="12584"/>
                      </a:lnTo>
                      <a:cubicBezTo>
                        <a:pt x="223262" y="12584"/>
                        <a:pt x="222988" y="40016"/>
                        <a:pt x="224497" y="65940"/>
                      </a:cubicBezTo>
                      <a:cubicBezTo>
                        <a:pt x="225697" y="86136"/>
                        <a:pt x="227926" y="105236"/>
                        <a:pt x="232418" y="109420"/>
                      </a:cubicBezTo>
                      <a:cubicBezTo>
                        <a:pt x="239276" y="109968"/>
                        <a:pt x="243356" y="110379"/>
                        <a:pt x="243356" y="110379"/>
                      </a:cubicBezTo>
                      <a:lnTo>
                        <a:pt x="243356" y="110379"/>
                      </a:lnTo>
                      <a:lnTo>
                        <a:pt x="243528" y="110379"/>
                      </a:lnTo>
                      <a:cubicBezTo>
                        <a:pt x="248465" y="110791"/>
                        <a:pt x="253060" y="111237"/>
                        <a:pt x="257244" y="111717"/>
                      </a:cubicBezTo>
                      <a:lnTo>
                        <a:pt x="258272" y="111717"/>
                      </a:lnTo>
                      <a:cubicBezTo>
                        <a:pt x="265988" y="112608"/>
                        <a:pt x="272400" y="113568"/>
                        <a:pt x="277646" y="114494"/>
                      </a:cubicBezTo>
                      <a:lnTo>
                        <a:pt x="278709" y="114734"/>
                      </a:lnTo>
                      <a:cubicBezTo>
                        <a:pt x="285615" y="115660"/>
                        <a:pt x="292377" y="117478"/>
                        <a:pt x="298837" y="120084"/>
                      </a:cubicBezTo>
                      <a:lnTo>
                        <a:pt x="298837" y="120358"/>
                      </a:lnTo>
                      <a:cubicBezTo>
                        <a:pt x="298117" y="148098"/>
                        <a:pt x="342934" y="196653"/>
                        <a:pt x="339780" y="259438"/>
                      </a:cubicBezTo>
                      <a:cubicBezTo>
                        <a:pt x="339780" y="261804"/>
                        <a:pt x="316874" y="426396"/>
                        <a:pt x="316977" y="428831"/>
                      </a:cubicBezTo>
                      <a:cubicBezTo>
                        <a:pt x="318829" y="475705"/>
                        <a:pt x="341769" y="607687"/>
                        <a:pt x="341769" y="607687"/>
                      </a:cubicBezTo>
                      <a:cubicBezTo>
                        <a:pt x="362822" y="648870"/>
                        <a:pt x="31478" y="684805"/>
                        <a:pt x="18002" y="6458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0" name="Freeform: Shape 6339">
                  <a:extLst>
                    <a:ext uri="{FF2B5EF4-FFF2-40B4-BE49-F238E27FC236}">
                      <a16:creationId xmlns:a16="http://schemas.microsoft.com/office/drawing/2014/main" id="{4CBD516F-B13B-4566-BCA8-3380F581C829}"/>
                    </a:ext>
                  </a:extLst>
                </p:cNvPr>
                <p:cNvSpPr/>
                <p:nvPr/>
              </p:nvSpPr>
              <p:spPr>
                <a:xfrm>
                  <a:off x="4790099" y="4292970"/>
                  <a:ext cx="89154" cy="65195"/>
                </a:xfrm>
                <a:custGeom>
                  <a:avLst/>
                  <a:gdLst>
                    <a:gd name="connsiteX0" fmla="*/ 87954 w 89154"/>
                    <a:gd name="connsiteY0" fmla="*/ 11830 h 65195"/>
                    <a:gd name="connsiteX1" fmla="*/ 89154 w 89154"/>
                    <a:gd name="connsiteY1" fmla="*/ 65151 h 65195"/>
                    <a:gd name="connsiteX2" fmla="*/ 0 w 89154"/>
                    <a:gd name="connsiteY2" fmla="*/ 0 h 65195"/>
                  </a:gdLst>
                  <a:ahLst/>
                  <a:cxnLst>
                    <a:cxn ang="0">
                      <a:pos x="connsiteX0" y="connsiteY0"/>
                    </a:cxn>
                    <a:cxn ang="0">
                      <a:pos x="connsiteX1" y="connsiteY1"/>
                    </a:cxn>
                    <a:cxn ang="0">
                      <a:pos x="connsiteX2" y="connsiteY2"/>
                    </a:cxn>
                  </a:cxnLst>
                  <a:rect l="l" t="t" r="r" b="b"/>
                  <a:pathLst>
                    <a:path w="89154" h="65195">
                      <a:moveTo>
                        <a:pt x="87954" y="11830"/>
                      </a:moveTo>
                      <a:cubicBezTo>
                        <a:pt x="87954" y="11830"/>
                        <a:pt x="87645" y="39262"/>
                        <a:pt x="89154" y="65151"/>
                      </a:cubicBezTo>
                      <a:cubicBezTo>
                        <a:pt x="40359" y="66763"/>
                        <a:pt x="11899" y="24003"/>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1" name="Freeform: Shape 6340">
                  <a:extLst>
                    <a:ext uri="{FF2B5EF4-FFF2-40B4-BE49-F238E27FC236}">
                      <a16:creationId xmlns:a16="http://schemas.microsoft.com/office/drawing/2014/main" id="{1DA88D5D-1F4D-4055-8536-A324CD7A9E50}"/>
                    </a:ext>
                  </a:extLst>
                </p:cNvPr>
                <p:cNvSpPr/>
                <p:nvPr/>
              </p:nvSpPr>
              <p:spPr>
                <a:xfrm>
                  <a:off x="4771031" y="4135995"/>
                  <a:ext cx="155773" cy="192616"/>
                </a:xfrm>
                <a:custGeom>
                  <a:avLst/>
                  <a:gdLst>
                    <a:gd name="connsiteX0" fmla="*/ 124819 w 155773"/>
                    <a:gd name="connsiteY0" fmla="*/ 192260 h 192616"/>
                    <a:gd name="connsiteX1" fmla="*/ 5181 w 155773"/>
                    <a:gd name="connsiteY1" fmla="*/ 129440 h 192616"/>
                    <a:gd name="connsiteX2" fmla="*/ 56170 w 155773"/>
                    <a:gd name="connsiteY2" fmla="*/ 1710 h 192616"/>
                    <a:gd name="connsiteX3" fmla="*/ 152799 w 155773"/>
                    <a:gd name="connsiteY3" fmla="*/ 42858 h 192616"/>
                    <a:gd name="connsiteX4" fmla="*/ 124819 w 155773"/>
                    <a:gd name="connsiteY4" fmla="*/ 192260 h 19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3" h="192616">
                      <a:moveTo>
                        <a:pt x="124819" y="192260"/>
                      </a:moveTo>
                      <a:cubicBezTo>
                        <a:pt x="124819" y="192260"/>
                        <a:pt x="9673" y="201209"/>
                        <a:pt x="5181" y="129440"/>
                      </a:cubicBezTo>
                      <a:cubicBezTo>
                        <a:pt x="689" y="57671"/>
                        <a:pt x="-17176" y="10454"/>
                        <a:pt x="56170" y="1710"/>
                      </a:cubicBezTo>
                      <a:cubicBezTo>
                        <a:pt x="129517" y="-7034"/>
                        <a:pt x="145324" y="19438"/>
                        <a:pt x="152799" y="42858"/>
                      </a:cubicBezTo>
                      <a:cubicBezTo>
                        <a:pt x="160275" y="66278"/>
                        <a:pt x="154617" y="187973"/>
                        <a:pt x="124819" y="19226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2" name="Freeform: Shape 6341">
                  <a:extLst>
                    <a:ext uri="{FF2B5EF4-FFF2-40B4-BE49-F238E27FC236}">
                      <a16:creationId xmlns:a16="http://schemas.microsoft.com/office/drawing/2014/main" id="{1589B605-B3C4-4180-9267-185D61B8BA42}"/>
                    </a:ext>
                  </a:extLst>
                </p:cNvPr>
                <p:cNvSpPr/>
                <p:nvPr/>
              </p:nvSpPr>
              <p:spPr>
                <a:xfrm>
                  <a:off x="4736024" y="4121776"/>
                  <a:ext cx="197301" cy="142390"/>
                </a:xfrm>
                <a:custGeom>
                  <a:avLst/>
                  <a:gdLst>
                    <a:gd name="connsiteX0" fmla="*/ 181908 w 197301"/>
                    <a:gd name="connsiteY0" fmla="*/ 17541 h 142390"/>
                    <a:gd name="connsiteX1" fmla="*/ 142441 w 197301"/>
                    <a:gd name="connsiteY1" fmla="*/ 9551 h 142390"/>
                    <a:gd name="connsiteX2" fmla="*/ 39879 w 197301"/>
                    <a:gd name="connsiteY2" fmla="*/ 32491 h 142390"/>
                    <a:gd name="connsiteX3" fmla="*/ 0 w 197301"/>
                    <a:gd name="connsiteY3" fmla="*/ 116261 h 142390"/>
                    <a:gd name="connsiteX4" fmla="*/ 69472 w 197301"/>
                    <a:gd name="connsiteY4" fmla="*/ 112524 h 142390"/>
                    <a:gd name="connsiteX5" fmla="*/ 107191 w 197301"/>
                    <a:gd name="connsiteY5" fmla="*/ 83035 h 142390"/>
                    <a:gd name="connsiteX6" fmla="*/ 64397 w 197301"/>
                    <a:gd name="connsiteY6" fmla="*/ 142391 h 142390"/>
                    <a:gd name="connsiteX7" fmla="*/ 140692 w 197301"/>
                    <a:gd name="connsiteY7" fmla="*/ 21587 h 142390"/>
                    <a:gd name="connsiteX8" fmla="*/ 167884 w 197301"/>
                    <a:gd name="connsiteY8" fmla="*/ 53545 h 142390"/>
                    <a:gd name="connsiteX9" fmla="*/ 190515 w 197301"/>
                    <a:gd name="connsiteY9" fmla="*/ 107003 h 142390"/>
                    <a:gd name="connsiteX10" fmla="*/ 181908 w 197301"/>
                    <a:gd name="connsiteY10" fmla="*/ 17541 h 1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301" h="142390">
                      <a:moveTo>
                        <a:pt x="181908" y="17541"/>
                      </a:moveTo>
                      <a:cubicBezTo>
                        <a:pt x="162775" y="-3033"/>
                        <a:pt x="149607" y="2625"/>
                        <a:pt x="142441" y="9551"/>
                      </a:cubicBezTo>
                      <a:cubicBezTo>
                        <a:pt x="77290" y="-21310"/>
                        <a:pt x="39879" y="32491"/>
                        <a:pt x="39879" y="32491"/>
                      </a:cubicBezTo>
                      <a:cubicBezTo>
                        <a:pt x="36694" y="64209"/>
                        <a:pt x="22601" y="93802"/>
                        <a:pt x="0" y="116261"/>
                      </a:cubicBezTo>
                      <a:cubicBezTo>
                        <a:pt x="0" y="116261"/>
                        <a:pt x="21808" y="127954"/>
                        <a:pt x="69472" y="112524"/>
                      </a:cubicBezTo>
                      <a:cubicBezTo>
                        <a:pt x="84011" y="107792"/>
                        <a:pt x="96595" y="96476"/>
                        <a:pt x="107191" y="83035"/>
                      </a:cubicBezTo>
                      <a:cubicBezTo>
                        <a:pt x="95686" y="104672"/>
                        <a:pt x="81288" y="124628"/>
                        <a:pt x="64397" y="142391"/>
                      </a:cubicBezTo>
                      <a:cubicBezTo>
                        <a:pt x="120598" y="112113"/>
                        <a:pt x="138875" y="30228"/>
                        <a:pt x="140692" y="21587"/>
                      </a:cubicBezTo>
                      <a:cubicBezTo>
                        <a:pt x="148099" y="27485"/>
                        <a:pt x="162809" y="40344"/>
                        <a:pt x="167884" y="53545"/>
                      </a:cubicBezTo>
                      <a:cubicBezTo>
                        <a:pt x="174742" y="71479"/>
                        <a:pt x="179611" y="108958"/>
                        <a:pt x="190515" y="107003"/>
                      </a:cubicBezTo>
                      <a:cubicBezTo>
                        <a:pt x="190344" y="107003"/>
                        <a:pt x="210609" y="48299"/>
                        <a:pt x="181908" y="17541"/>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3" name="Freeform: Shape 6342">
                  <a:extLst>
                    <a:ext uri="{FF2B5EF4-FFF2-40B4-BE49-F238E27FC236}">
                      <a16:creationId xmlns:a16="http://schemas.microsoft.com/office/drawing/2014/main" id="{F82250FF-BEE0-49E5-BF26-CB7EE866F0CB}"/>
                    </a:ext>
                  </a:extLst>
                </p:cNvPr>
                <p:cNvSpPr/>
                <p:nvPr/>
              </p:nvSpPr>
              <p:spPr>
                <a:xfrm>
                  <a:off x="4783881" y="5946743"/>
                  <a:ext cx="180548" cy="95326"/>
                </a:xfrm>
                <a:custGeom>
                  <a:avLst/>
                  <a:gdLst>
                    <a:gd name="connsiteX0" fmla="*/ 180549 w 180548"/>
                    <a:gd name="connsiteY0" fmla="*/ 95326 h 95326"/>
                    <a:gd name="connsiteX1" fmla="*/ 1898 w 180548"/>
                    <a:gd name="connsiteY1" fmla="*/ 95326 h 95326"/>
                    <a:gd name="connsiteX2" fmla="*/ 6939 w 180548"/>
                    <a:gd name="connsiteY2" fmla="*/ 47320 h 95326"/>
                    <a:gd name="connsiteX3" fmla="*/ 6459 w 180548"/>
                    <a:gd name="connsiteY3" fmla="*/ 3909 h 95326"/>
                    <a:gd name="connsiteX4" fmla="*/ 35742 w 180548"/>
                    <a:gd name="connsiteY4" fmla="*/ 11864 h 95326"/>
                    <a:gd name="connsiteX5" fmla="*/ 66877 w 180548"/>
                    <a:gd name="connsiteY5" fmla="*/ 0 h 95326"/>
                    <a:gd name="connsiteX6" fmla="*/ 113238 w 180548"/>
                    <a:gd name="connsiteY6" fmla="*/ 55995 h 95326"/>
                    <a:gd name="connsiteX7" fmla="*/ 180549 w 180548"/>
                    <a:gd name="connsiteY7" fmla="*/ 95326 h 9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48" h="95326">
                      <a:moveTo>
                        <a:pt x="180549" y="95326"/>
                      </a:moveTo>
                      <a:lnTo>
                        <a:pt x="1898" y="95326"/>
                      </a:lnTo>
                      <a:cubicBezTo>
                        <a:pt x="1898" y="95326"/>
                        <a:pt x="-4789" y="66831"/>
                        <a:pt x="6939" y="47320"/>
                      </a:cubicBezTo>
                      <a:cubicBezTo>
                        <a:pt x="17226" y="30175"/>
                        <a:pt x="10950" y="18517"/>
                        <a:pt x="6459" y="3909"/>
                      </a:cubicBezTo>
                      <a:cubicBezTo>
                        <a:pt x="14551" y="7338"/>
                        <a:pt x="24221" y="12516"/>
                        <a:pt x="35742" y="11864"/>
                      </a:cubicBezTo>
                      <a:cubicBezTo>
                        <a:pt x="44658" y="11350"/>
                        <a:pt x="58614" y="4801"/>
                        <a:pt x="66877" y="0"/>
                      </a:cubicBezTo>
                      <a:cubicBezTo>
                        <a:pt x="74559" y="8778"/>
                        <a:pt x="102951" y="48589"/>
                        <a:pt x="113238" y="55995"/>
                      </a:cubicBezTo>
                      <a:cubicBezTo>
                        <a:pt x="124896" y="64500"/>
                        <a:pt x="177120" y="61516"/>
                        <a:pt x="180549" y="9532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4" name="Freeform: Shape 6343">
                  <a:extLst>
                    <a:ext uri="{FF2B5EF4-FFF2-40B4-BE49-F238E27FC236}">
                      <a16:creationId xmlns:a16="http://schemas.microsoft.com/office/drawing/2014/main" id="{45A78C4E-E8B3-44A3-BA2A-8CA8CE735B30}"/>
                    </a:ext>
                  </a:extLst>
                </p:cNvPr>
                <p:cNvSpPr/>
                <p:nvPr/>
              </p:nvSpPr>
              <p:spPr>
                <a:xfrm>
                  <a:off x="4631817" y="5842364"/>
                  <a:ext cx="108733" cy="195521"/>
                </a:xfrm>
                <a:custGeom>
                  <a:avLst/>
                  <a:gdLst>
                    <a:gd name="connsiteX0" fmla="*/ 67071 w 108733"/>
                    <a:gd name="connsiteY0" fmla="*/ 195521 h 195521"/>
                    <a:gd name="connsiteX1" fmla="*/ 0 w 108733"/>
                    <a:gd name="connsiteY1" fmla="*/ 30004 h 195521"/>
                    <a:gd name="connsiteX2" fmla="*/ 46292 w 108733"/>
                    <a:gd name="connsiteY2" fmla="*/ 16665 h 195521"/>
                    <a:gd name="connsiteX3" fmla="*/ 84011 w 108733"/>
                    <a:gd name="connsiteY3" fmla="*/ 0 h 195521"/>
                    <a:gd name="connsiteX4" fmla="*/ 90080 w 108733"/>
                    <a:gd name="connsiteY4" fmla="*/ 30004 h 195521"/>
                    <a:gd name="connsiteX5" fmla="*/ 108734 w 108733"/>
                    <a:gd name="connsiteY5" fmla="*/ 51092 h 195521"/>
                    <a:gd name="connsiteX6" fmla="*/ 78353 w 108733"/>
                    <a:gd name="connsiteY6" fmla="*/ 118369 h 195521"/>
                    <a:gd name="connsiteX7" fmla="*/ 67071 w 108733"/>
                    <a:gd name="connsiteY7" fmla="*/ 195521 h 19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33" h="195521">
                      <a:moveTo>
                        <a:pt x="67071" y="195521"/>
                      </a:moveTo>
                      <a:lnTo>
                        <a:pt x="0" y="30004"/>
                      </a:lnTo>
                      <a:cubicBezTo>
                        <a:pt x="0" y="30004"/>
                        <a:pt x="24003" y="13099"/>
                        <a:pt x="46292" y="16665"/>
                      </a:cubicBezTo>
                      <a:cubicBezTo>
                        <a:pt x="66077" y="19819"/>
                        <a:pt x="73724" y="12447"/>
                        <a:pt x="84011" y="0"/>
                      </a:cubicBezTo>
                      <a:cubicBezTo>
                        <a:pt x="83757" y="10321"/>
                        <a:pt x="85831" y="20574"/>
                        <a:pt x="90080" y="30004"/>
                      </a:cubicBezTo>
                      <a:cubicBezTo>
                        <a:pt x="94616" y="38370"/>
                        <a:pt x="100994" y="45571"/>
                        <a:pt x="108734" y="51092"/>
                      </a:cubicBezTo>
                      <a:cubicBezTo>
                        <a:pt x="103487" y="61379"/>
                        <a:pt x="81302" y="105956"/>
                        <a:pt x="78353" y="118369"/>
                      </a:cubicBezTo>
                      <a:cubicBezTo>
                        <a:pt x="74684" y="132359"/>
                        <a:pt x="97041" y="179474"/>
                        <a:pt x="67071" y="1955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5" name="Freeform: Shape 6344">
                  <a:extLst>
                    <a:ext uri="{FF2B5EF4-FFF2-40B4-BE49-F238E27FC236}">
                      <a16:creationId xmlns:a16="http://schemas.microsoft.com/office/drawing/2014/main" id="{67307522-CC92-4421-A510-C3FD72C5EEF7}"/>
                    </a:ext>
                  </a:extLst>
                </p:cNvPr>
                <p:cNvSpPr/>
                <p:nvPr/>
              </p:nvSpPr>
              <p:spPr>
                <a:xfrm>
                  <a:off x="4654654" y="4404173"/>
                  <a:ext cx="342826" cy="550738"/>
                </a:xfrm>
                <a:custGeom>
                  <a:avLst/>
                  <a:gdLst>
                    <a:gd name="connsiteX0" fmla="*/ 95944 w 342826"/>
                    <a:gd name="connsiteY0" fmla="*/ 550732 h 550738"/>
                    <a:gd name="connsiteX1" fmla="*/ 18002 w 342826"/>
                    <a:gd name="connsiteY1" fmla="*/ 534067 h 550738"/>
                    <a:gd name="connsiteX2" fmla="*/ 75815 w 342826"/>
                    <a:gd name="connsiteY2" fmla="*/ 326783 h 550738"/>
                    <a:gd name="connsiteX3" fmla="*/ 41800 w 342826"/>
                    <a:gd name="connsiteY3" fmla="*/ 237629 h 550738"/>
                    <a:gd name="connsiteX4" fmla="*/ 17248 w 342826"/>
                    <a:gd name="connsiteY4" fmla="*/ 187155 h 550738"/>
                    <a:gd name="connsiteX5" fmla="*/ 17248 w 342826"/>
                    <a:gd name="connsiteY5" fmla="*/ 187155 h 550738"/>
                    <a:gd name="connsiteX6" fmla="*/ 9498 w 342826"/>
                    <a:gd name="connsiteY6" fmla="*/ 167610 h 550738"/>
                    <a:gd name="connsiteX7" fmla="*/ 22391 w 342826"/>
                    <a:gd name="connsiteY7" fmla="*/ 150087 h 550738"/>
                    <a:gd name="connsiteX8" fmla="*/ 37342 w 342826"/>
                    <a:gd name="connsiteY8" fmla="*/ 126599 h 550738"/>
                    <a:gd name="connsiteX9" fmla="*/ 40942 w 342826"/>
                    <a:gd name="connsiteY9" fmla="*/ 104173 h 550738"/>
                    <a:gd name="connsiteX10" fmla="*/ 35319 w 342826"/>
                    <a:gd name="connsiteY10" fmla="*/ 88159 h 550738"/>
                    <a:gd name="connsiteX11" fmla="*/ 31890 w 342826"/>
                    <a:gd name="connsiteY11" fmla="*/ 80787 h 550738"/>
                    <a:gd name="connsiteX12" fmla="*/ 0 w 342826"/>
                    <a:gd name="connsiteY12" fmla="*/ 34324 h 550738"/>
                    <a:gd name="connsiteX13" fmla="*/ 87542 w 342826"/>
                    <a:gd name="connsiteY13" fmla="*/ 3875 h 550738"/>
                    <a:gd name="connsiteX14" fmla="*/ 92823 w 342826"/>
                    <a:gd name="connsiteY14" fmla="*/ 2572 h 550738"/>
                    <a:gd name="connsiteX15" fmla="*/ 163598 w 342826"/>
                    <a:gd name="connsiteY15" fmla="*/ 78456 h 550738"/>
                    <a:gd name="connsiteX16" fmla="*/ 278435 w 342826"/>
                    <a:gd name="connsiteY16" fmla="*/ 68169 h 550738"/>
                    <a:gd name="connsiteX17" fmla="*/ 257381 w 342826"/>
                    <a:gd name="connsiteY17" fmla="*/ 0 h 550738"/>
                    <a:gd name="connsiteX18" fmla="*/ 258375 w 342826"/>
                    <a:gd name="connsiteY18" fmla="*/ 0 h 550738"/>
                    <a:gd name="connsiteX19" fmla="*/ 277749 w 342826"/>
                    <a:gd name="connsiteY19" fmla="*/ 2743 h 550738"/>
                    <a:gd name="connsiteX20" fmla="*/ 278812 w 342826"/>
                    <a:gd name="connsiteY20" fmla="*/ 2983 h 550738"/>
                    <a:gd name="connsiteX21" fmla="*/ 298940 w 342826"/>
                    <a:gd name="connsiteY21" fmla="*/ 8607 h 550738"/>
                    <a:gd name="connsiteX22" fmla="*/ 339883 w 342826"/>
                    <a:gd name="connsiteY22" fmla="*/ 147721 h 550738"/>
                    <a:gd name="connsiteX23" fmla="*/ 317080 w 342826"/>
                    <a:gd name="connsiteY23" fmla="*/ 317080 h 550738"/>
                    <a:gd name="connsiteX24" fmla="*/ 341871 w 342826"/>
                    <a:gd name="connsiteY24" fmla="*/ 495936 h 550738"/>
                    <a:gd name="connsiteX25" fmla="*/ 95944 w 342826"/>
                    <a:gd name="connsiteY25" fmla="*/ 550732 h 55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826" h="550738">
                      <a:moveTo>
                        <a:pt x="95944" y="550732"/>
                      </a:moveTo>
                      <a:cubicBezTo>
                        <a:pt x="53767" y="550526"/>
                        <a:pt x="22014" y="545554"/>
                        <a:pt x="18002" y="534067"/>
                      </a:cubicBezTo>
                      <a:cubicBezTo>
                        <a:pt x="-7029" y="496348"/>
                        <a:pt x="78867" y="341391"/>
                        <a:pt x="75815" y="326783"/>
                      </a:cubicBezTo>
                      <a:cubicBezTo>
                        <a:pt x="69815" y="298015"/>
                        <a:pt x="55653" y="266159"/>
                        <a:pt x="41800" y="237629"/>
                      </a:cubicBezTo>
                      <a:cubicBezTo>
                        <a:pt x="32713" y="218839"/>
                        <a:pt x="23729" y="201419"/>
                        <a:pt x="17248" y="187155"/>
                      </a:cubicBezTo>
                      <a:lnTo>
                        <a:pt x="17248" y="187155"/>
                      </a:lnTo>
                      <a:cubicBezTo>
                        <a:pt x="14255" y="180811"/>
                        <a:pt x="11666" y="174296"/>
                        <a:pt x="9498" y="167610"/>
                      </a:cubicBezTo>
                      <a:cubicBezTo>
                        <a:pt x="13990" y="161403"/>
                        <a:pt x="18345" y="155574"/>
                        <a:pt x="22391" y="150087"/>
                      </a:cubicBezTo>
                      <a:cubicBezTo>
                        <a:pt x="28073" y="142715"/>
                        <a:pt x="33076" y="134862"/>
                        <a:pt x="37342" y="126599"/>
                      </a:cubicBezTo>
                      <a:cubicBezTo>
                        <a:pt x="41210" y="119809"/>
                        <a:pt x="42485" y="111854"/>
                        <a:pt x="40942" y="104173"/>
                      </a:cubicBezTo>
                      <a:cubicBezTo>
                        <a:pt x="39489" y="98687"/>
                        <a:pt x="37609" y="93337"/>
                        <a:pt x="35319" y="88159"/>
                      </a:cubicBezTo>
                      <a:cubicBezTo>
                        <a:pt x="34256" y="85691"/>
                        <a:pt x="33124" y="83222"/>
                        <a:pt x="31890" y="80787"/>
                      </a:cubicBezTo>
                      <a:cubicBezTo>
                        <a:pt x="23197" y="64053"/>
                        <a:pt x="12489" y="48452"/>
                        <a:pt x="0" y="34324"/>
                      </a:cubicBezTo>
                      <a:cubicBezTo>
                        <a:pt x="24792" y="13750"/>
                        <a:pt x="85005" y="4492"/>
                        <a:pt x="87542" y="3875"/>
                      </a:cubicBezTo>
                      <a:cubicBezTo>
                        <a:pt x="89257" y="3395"/>
                        <a:pt x="90971" y="2983"/>
                        <a:pt x="92823" y="2572"/>
                      </a:cubicBezTo>
                      <a:cubicBezTo>
                        <a:pt x="93235" y="3737"/>
                        <a:pt x="118575" y="79073"/>
                        <a:pt x="163598" y="78456"/>
                      </a:cubicBezTo>
                      <a:cubicBezTo>
                        <a:pt x="208620" y="77838"/>
                        <a:pt x="278023" y="75472"/>
                        <a:pt x="278435" y="68169"/>
                      </a:cubicBezTo>
                      <a:cubicBezTo>
                        <a:pt x="278846" y="60865"/>
                        <a:pt x="257381" y="0"/>
                        <a:pt x="257381" y="0"/>
                      </a:cubicBezTo>
                      <a:lnTo>
                        <a:pt x="258375" y="0"/>
                      </a:lnTo>
                      <a:cubicBezTo>
                        <a:pt x="261050" y="240"/>
                        <a:pt x="268902" y="1097"/>
                        <a:pt x="277749" y="2743"/>
                      </a:cubicBezTo>
                      <a:lnTo>
                        <a:pt x="278812" y="2983"/>
                      </a:lnTo>
                      <a:cubicBezTo>
                        <a:pt x="285684" y="4218"/>
                        <a:pt x="292425" y="6104"/>
                        <a:pt x="298940" y="8607"/>
                      </a:cubicBezTo>
                      <a:cubicBezTo>
                        <a:pt x="298220" y="36382"/>
                        <a:pt x="343037" y="84902"/>
                        <a:pt x="339883" y="147721"/>
                      </a:cubicBezTo>
                      <a:cubicBezTo>
                        <a:pt x="339883" y="150087"/>
                        <a:pt x="316977" y="314645"/>
                        <a:pt x="317080" y="317080"/>
                      </a:cubicBezTo>
                      <a:cubicBezTo>
                        <a:pt x="318931" y="363954"/>
                        <a:pt x="341871" y="495936"/>
                        <a:pt x="341871" y="495936"/>
                      </a:cubicBezTo>
                      <a:cubicBezTo>
                        <a:pt x="356650" y="524774"/>
                        <a:pt x="196619" y="551212"/>
                        <a:pt x="95944" y="550732"/>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6" name="Freeform: Shape 6345">
                  <a:extLst>
                    <a:ext uri="{FF2B5EF4-FFF2-40B4-BE49-F238E27FC236}">
                      <a16:creationId xmlns:a16="http://schemas.microsoft.com/office/drawing/2014/main" id="{F7C7213B-577C-4E63-86B9-7275C074CF3C}"/>
                    </a:ext>
                  </a:extLst>
                </p:cNvPr>
                <p:cNvSpPr/>
                <p:nvPr/>
              </p:nvSpPr>
              <p:spPr>
                <a:xfrm>
                  <a:off x="4931918" y="4409431"/>
                  <a:ext cx="98142" cy="214181"/>
                </a:xfrm>
                <a:custGeom>
                  <a:avLst/>
                  <a:gdLst>
                    <a:gd name="connsiteX0" fmla="*/ 98142 w 98142"/>
                    <a:gd name="connsiteY0" fmla="*/ 201339 h 214181"/>
                    <a:gd name="connsiteX1" fmla="*/ 24693 w 98142"/>
                    <a:gd name="connsiteY1" fmla="*/ 214095 h 214181"/>
                    <a:gd name="connsiteX2" fmla="*/ 16704 w 98142"/>
                    <a:gd name="connsiteY2" fmla="*/ 126690 h 214181"/>
                    <a:gd name="connsiteX3" fmla="*/ 11937 w 98142"/>
                    <a:gd name="connsiteY3" fmla="*/ 194 h 214181"/>
                    <a:gd name="connsiteX4" fmla="*/ 98142 w 98142"/>
                    <a:gd name="connsiteY4" fmla="*/ 201339 h 214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2" h="214181">
                      <a:moveTo>
                        <a:pt x="98142" y="201339"/>
                      </a:moveTo>
                      <a:cubicBezTo>
                        <a:pt x="66698" y="216050"/>
                        <a:pt x="24693" y="214095"/>
                        <a:pt x="24693" y="214095"/>
                      </a:cubicBezTo>
                      <a:cubicBezTo>
                        <a:pt x="24693" y="214095"/>
                        <a:pt x="27539" y="167838"/>
                        <a:pt x="16704" y="126690"/>
                      </a:cubicBezTo>
                      <a:cubicBezTo>
                        <a:pt x="19618" y="58110"/>
                        <a:pt x="-18684" y="-3921"/>
                        <a:pt x="11937" y="194"/>
                      </a:cubicBezTo>
                      <a:cubicBezTo>
                        <a:pt x="83946" y="9829"/>
                        <a:pt x="97354" y="181279"/>
                        <a:pt x="98142" y="20133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7" name="Freeform: Shape 6346">
                  <a:extLst>
                    <a:ext uri="{FF2B5EF4-FFF2-40B4-BE49-F238E27FC236}">
                      <a16:creationId xmlns:a16="http://schemas.microsoft.com/office/drawing/2014/main" id="{73A4D0CE-E49D-4F55-9AF6-02ECA1E845B1}"/>
                    </a:ext>
                  </a:extLst>
                </p:cNvPr>
                <p:cNvSpPr/>
                <p:nvPr/>
              </p:nvSpPr>
              <p:spPr>
                <a:xfrm>
                  <a:off x="4668077" y="4569142"/>
                  <a:ext cx="125846" cy="385762"/>
                </a:xfrm>
                <a:custGeom>
                  <a:avLst/>
                  <a:gdLst>
                    <a:gd name="connsiteX0" fmla="*/ 82520 w 125846"/>
                    <a:gd name="connsiteY0" fmla="*/ 385763 h 385762"/>
                    <a:gd name="connsiteX1" fmla="*/ 4579 w 125846"/>
                    <a:gd name="connsiteY1" fmla="*/ 369098 h 385762"/>
                    <a:gd name="connsiteX2" fmla="*/ 62392 w 125846"/>
                    <a:gd name="connsiteY2" fmla="*/ 161814 h 385762"/>
                    <a:gd name="connsiteX3" fmla="*/ 28376 w 125846"/>
                    <a:gd name="connsiteY3" fmla="*/ 72660 h 385762"/>
                    <a:gd name="connsiteX4" fmla="*/ 3825 w 125846"/>
                    <a:gd name="connsiteY4" fmla="*/ 22186 h 385762"/>
                    <a:gd name="connsiteX5" fmla="*/ 3825 w 125846"/>
                    <a:gd name="connsiteY5" fmla="*/ 22186 h 385762"/>
                    <a:gd name="connsiteX6" fmla="*/ 9483 w 125846"/>
                    <a:gd name="connsiteY6" fmla="*/ 0 h 385762"/>
                    <a:gd name="connsiteX7" fmla="*/ 121851 w 125846"/>
                    <a:gd name="connsiteY7" fmla="*/ 156431 h 385762"/>
                    <a:gd name="connsiteX8" fmla="*/ 82520 w 125846"/>
                    <a:gd name="connsiteY8" fmla="*/ 385763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846" h="385762">
                      <a:moveTo>
                        <a:pt x="82520" y="385763"/>
                      </a:moveTo>
                      <a:cubicBezTo>
                        <a:pt x="40344" y="385557"/>
                        <a:pt x="8591" y="380585"/>
                        <a:pt x="4579" y="369098"/>
                      </a:cubicBezTo>
                      <a:cubicBezTo>
                        <a:pt x="-20453" y="331379"/>
                        <a:pt x="65444" y="176422"/>
                        <a:pt x="62392" y="161814"/>
                      </a:cubicBezTo>
                      <a:cubicBezTo>
                        <a:pt x="56391" y="133045"/>
                        <a:pt x="42230" y="101190"/>
                        <a:pt x="28376" y="72660"/>
                      </a:cubicBezTo>
                      <a:cubicBezTo>
                        <a:pt x="19290" y="53869"/>
                        <a:pt x="10306" y="36450"/>
                        <a:pt x="3825" y="22186"/>
                      </a:cubicBezTo>
                      <a:lnTo>
                        <a:pt x="3825" y="22186"/>
                      </a:lnTo>
                      <a:cubicBezTo>
                        <a:pt x="7254" y="8161"/>
                        <a:pt x="9483" y="0"/>
                        <a:pt x="9483" y="0"/>
                      </a:cubicBezTo>
                      <a:cubicBezTo>
                        <a:pt x="9483" y="0"/>
                        <a:pt x="100865" y="106299"/>
                        <a:pt x="121851" y="156431"/>
                      </a:cubicBezTo>
                      <a:cubicBezTo>
                        <a:pt x="138276" y="195625"/>
                        <a:pt x="99871" y="329630"/>
                        <a:pt x="82520" y="385763"/>
                      </a:cubicBezTo>
                      <a:close/>
                    </a:path>
                  </a:pathLst>
                </a:custGeom>
                <a:solidFill>
                  <a:srgbClr val="6292E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8" name="Freeform: Shape 6347">
                  <a:extLst>
                    <a:ext uri="{FF2B5EF4-FFF2-40B4-BE49-F238E27FC236}">
                      <a16:creationId xmlns:a16="http://schemas.microsoft.com/office/drawing/2014/main" id="{860C03E4-3D46-4680-AB4A-7CA00D1602CC}"/>
                    </a:ext>
                  </a:extLst>
                </p:cNvPr>
                <p:cNvSpPr/>
                <p:nvPr/>
              </p:nvSpPr>
              <p:spPr>
                <a:xfrm>
                  <a:off x="4498478" y="4551071"/>
                  <a:ext cx="208776" cy="363165"/>
                </a:xfrm>
                <a:custGeom>
                  <a:avLst/>
                  <a:gdLst>
                    <a:gd name="connsiteX0" fmla="*/ 208776 w 208776"/>
                    <a:gd name="connsiteY0" fmla="*/ 331824 h 363165"/>
                    <a:gd name="connsiteX1" fmla="*/ 190705 w 208776"/>
                    <a:gd name="connsiteY1" fmla="*/ 363166 h 363165"/>
                    <a:gd name="connsiteX2" fmla="*/ 396 w 208776"/>
                    <a:gd name="connsiteY2" fmla="*/ 213352 h 363165"/>
                    <a:gd name="connsiteX3" fmla="*/ 56906 w 208776"/>
                    <a:gd name="connsiteY3" fmla="*/ 28186 h 363165"/>
                    <a:gd name="connsiteX4" fmla="*/ 73674 w 208776"/>
                    <a:gd name="connsiteY4" fmla="*/ 0 h 363165"/>
                    <a:gd name="connsiteX5" fmla="*/ 160667 w 208776"/>
                    <a:gd name="connsiteY5" fmla="*/ 65151 h 363165"/>
                    <a:gd name="connsiteX6" fmla="*/ 143831 w 208776"/>
                    <a:gd name="connsiteY6" fmla="*/ 92994 h 363165"/>
                    <a:gd name="connsiteX7" fmla="*/ 80429 w 208776"/>
                    <a:gd name="connsiteY7" fmla="*/ 194219 h 363165"/>
                    <a:gd name="connsiteX8" fmla="*/ 208776 w 208776"/>
                    <a:gd name="connsiteY8" fmla="*/ 331824 h 3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76" h="363165">
                      <a:moveTo>
                        <a:pt x="208776" y="331824"/>
                      </a:moveTo>
                      <a:lnTo>
                        <a:pt x="190705" y="363166"/>
                      </a:lnTo>
                      <a:cubicBezTo>
                        <a:pt x="74462" y="317114"/>
                        <a:pt x="396" y="213352"/>
                        <a:pt x="396" y="213352"/>
                      </a:cubicBezTo>
                      <a:cubicBezTo>
                        <a:pt x="-3650" y="154442"/>
                        <a:pt x="23885" y="86754"/>
                        <a:pt x="56906" y="28186"/>
                      </a:cubicBezTo>
                      <a:cubicBezTo>
                        <a:pt x="62392" y="18482"/>
                        <a:pt x="67982" y="9087"/>
                        <a:pt x="73674" y="0"/>
                      </a:cubicBezTo>
                      <a:cubicBezTo>
                        <a:pt x="101013" y="23866"/>
                        <a:pt x="130091" y="45640"/>
                        <a:pt x="160667" y="65151"/>
                      </a:cubicBezTo>
                      <a:cubicBezTo>
                        <a:pt x="155867" y="73141"/>
                        <a:pt x="150072" y="82742"/>
                        <a:pt x="143831" y="92994"/>
                      </a:cubicBezTo>
                      <a:cubicBezTo>
                        <a:pt x="118079" y="135480"/>
                        <a:pt x="84749" y="189898"/>
                        <a:pt x="80429" y="194219"/>
                      </a:cubicBezTo>
                      <a:cubicBezTo>
                        <a:pt x="73159" y="201316"/>
                        <a:pt x="208776" y="331824"/>
                        <a:pt x="208776" y="33182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49" name="Freeform: Shape 6348">
                  <a:extLst>
                    <a:ext uri="{FF2B5EF4-FFF2-40B4-BE49-F238E27FC236}">
                      <a16:creationId xmlns:a16="http://schemas.microsoft.com/office/drawing/2014/main" id="{0EE39129-A12B-4523-A2DC-CA0BFFE4A3F3}"/>
                    </a:ext>
                  </a:extLst>
                </p:cNvPr>
                <p:cNvSpPr/>
                <p:nvPr/>
              </p:nvSpPr>
              <p:spPr>
                <a:xfrm>
                  <a:off x="4677655" y="4858679"/>
                  <a:ext cx="130172" cy="61066"/>
                </a:xfrm>
                <a:custGeom>
                  <a:avLst/>
                  <a:gdLst>
                    <a:gd name="connsiteX0" fmla="*/ 29600 w 130172"/>
                    <a:gd name="connsiteY0" fmla="*/ 24217 h 61066"/>
                    <a:gd name="connsiteX1" fmla="*/ 45751 w 130172"/>
                    <a:gd name="connsiteY1" fmla="*/ 17359 h 61066"/>
                    <a:gd name="connsiteX2" fmla="*/ 73628 w 130172"/>
                    <a:gd name="connsiteY2" fmla="*/ 933 h 61066"/>
                    <a:gd name="connsiteX3" fmla="*/ 67250 w 130172"/>
                    <a:gd name="connsiteY3" fmla="*/ 14649 h 61066"/>
                    <a:gd name="connsiteX4" fmla="*/ 101883 w 130172"/>
                    <a:gd name="connsiteY4" fmla="*/ 12215 h 61066"/>
                    <a:gd name="connsiteX5" fmla="*/ 129007 w 130172"/>
                    <a:gd name="connsiteY5" fmla="*/ 48082 h 61066"/>
                    <a:gd name="connsiteX6" fmla="*/ 94134 w 130172"/>
                    <a:gd name="connsiteY6" fmla="*/ 43899 h 61066"/>
                    <a:gd name="connsiteX7" fmla="*/ 11529 w 130172"/>
                    <a:gd name="connsiteY7" fmla="*/ 55763 h 61066"/>
                    <a:gd name="connsiteX8" fmla="*/ 29600 w 130172"/>
                    <a:gd name="connsiteY8" fmla="*/ 24217 h 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72" h="61066">
                      <a:moveTo>
                        <a:pt x="29600" y="24217"/>
                      </a:moveTo>
                      <a:cubicBezTo>
                        <a:pt x="35467" y="23291"/>
                        <a:pt x="41019" y="20959"/>
                        <a:pt x="45751" y="17359"/>
                      </a:cubicBezTo>
                      <a:cubicBezTo>
                        <a:pt x="52129" y="11769"/>
                        <a:pt x="72428" y="-3970"/>
                        <a:pt x="73628" y="933"/>
                      </a:cubicBezTo>
                      <a:cubicBezTo>
                        <a:pt x="74828" y="5837"/>
                        <a:pt x="58884" y="13381"/>
                        <a:pt x="67250" y="14649"/>
                      </a:cubicBezTo>
                      <a:cubicBezTo>
                        <a:pt x="75617" y="15918"/>
                        <a:pt x="88750" y="10226"/>
                        <a:pt x="101883" y="12215"/>
                      </a:cubicBezTo>
                      <a:cubicBezTo>
                        <a:pt x="115016" y="14204"/>
                        <a:pt x="135247" y="44482"/>
                        <a:pt x="129007" y="48082"/>
                      </a:cubicBezTo>
                      <a:cubicBezTo>
                        <a:pt x="122766" y="51683"/>
                        <a:pt x="100100" y="39716"/>
                        <a:pt x="94134" y="43899"/>
                      </a:cubicBezTo>
                      <a:cubicBezTo>
                        <a:pt x="88167" y="48082"/>
                        <a:pt x="45545" y="71331"/>
                        <a:pt x="11529" y="55763"/>
                      </a:cubicBezTo>
                      <a:cubicBezTo>
                        <a:pt x="-22487" y="40196"/>
                        <a:pt x="29600" y="24217"/>
                        <a:pt x="29600" y="2421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0" name="Freeform: Shape 6349">
                  <a:extLst>
                    <a:ext uri="{FF2B5EF4-FFF2-40B4-BE49-F238E27FC236}">
                      <a16:creationId xmlns:a16="http://schemas.microsoft.com/office/drawing/2014/main" id="{EE459541-DA4F-49B1-9B3E-D6B8ECFBBEAF}"/>
                    </a:ext>
                  </a:extLst>
                </p:cNvPr>
                <p:cNvSpPr/>
                <p:nvPr/>
              </p:nvSpPr>
              <p:spPr>
                <a:xfrm>
                  <a:off x="4547532" y="4438326"/>
                  <a:ext cx="181536" cy="218427"/>
                </a:xfrm>
                <a:custGeom>
                  <a:avLst/>
                  <a:gdLst>
                    <a:gd name="connsiteX0" fmla="*/ 99441 w 181536"/>
                    <a:gd name="connsiteY0" fmla="*/ 218428 h 218427"/>
                    <a:gd name="connsiteX1" fmla="*/ 0 w 181536"/>
                    <a:gd name="connsiteY1" fmla="*/ 140178 h 218427"/>
                    <a:gd name="connsiteX2" fmla="*/ 107122 w 181536"/>
                    <a:gd name="connsiteY2" fmla="*/ 0 h 218427"/>
                    <a:gd name="connsiteX3" fmla="*/ 99441 w 181536"/>
                    <a:gd name="connsiteY3" fmla="*/ 218428 h 218427"/>
                  </a:gdLst>
                  <a:ahLst/>
                  <a:cxnLst>
                    <a:cxn ang="0">
                      <a:pos x="connsiteX0" y="connsiteY0"/>
                    </a:cxn>
                    <a:cxn ang="0">
                      <a:pos x="connsiteX1" y="connsiteY1"/>
                    </a:cxn>
                    <a:cxn ang="0">
                      <a:pos x="connsiteX2" y="connsiteY2"/>
                    </a:cxn>
                    <a:cxn ang="0">
                      <a:pos x="connsiteX3" y="connsiteY3"/>
                    </a:cxn>
                  </a:cxnLst>
                  <a:rect l="l" t="t" r="r" b="b"/>
                  <a:pathLst>
                    <a:path w="181536" h="218427">
                      <a:moveTo>
                        <a:pt x="99441" y="218428"/>
                      </a:moveTo>
                      <a:cubicBezTo>
                        <a:pt x="42211" y="214655"/>
                        <a:pt x="0" y="140178"/>
                        <a:pt x="0" y="140178"/>
                      </a:cubicBezTo>
                      <a:cubicBezTo>
                        <a:pt x="44577" y="61311"/>
                        <a:pt x="107122" y="0"/>
                        <a:pt x="107122" y="0"/>
                      </a:cubicBezTo>
                      <a:cubicBezTo>
                        <a:pt x="265748" y="60522"/>
                        <a:pt x="125433" y="201317"/>
                        <a:pt x="99441" y="218428"/>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1" name="Freeform: Shape 6350">
                  <a:extLst>
                    <a:ext uri="{FF2B5EF4-FFF2-40B4-BE49-F238E27FC236}">
                      <a16:creationId xmlns:a16="http://schemas.microsoft.com/office/drawing/2014/main" id="{AA14A498-BD56-4D56-93EF-B6F654586546}"/>
                    </a:ext>
                  </a:extLst>
                </p:cNvPr>
                <p:cNvSpPr/>
                <p:nvPr/>
              </p:nvSpPr>
              <p:spPr>
                <a:xfrm>
                  <a:off x="3722206" y="2043375"/>
                  <a:ext cx="112567" cy="113211"/>
                </a:xfrm>
                <a:custGeom>
                  <a:avLst/>
                  <a:gdLst>
                    <a:gd name="connsiteX0" fmla="*/ 274 w 112567"/>
                    <a:gd name="connsiteY0" fmla="*/ 61756 h 113211"/>
                    <a:gd name="connsiteX1" fmla="*/ 274 w 112567"/>
                    <a:gd name="connsiteY1" fmla="*/ 72455 h 113211"/>
                    <a:gd name="connsiteX2" fmla="*/ 38645 w 112567"/>
                    <a:gd name="connsiteY2" fmla="*/ 110825 h 113211"/>
                    <a:gd name="connsiteX3" fmla="*/ 112540 w 112567"/>
                    <a:gd name="connsiteY3" fmla="*/ 89257 h 113211"/>
                    <a:gd name="connsiteX4" fmla="*/ 101910 w 112567"/>
                    <a:gd name="connsiteY4" fmla="*/ 21637 h 113211"/>
                    <a:gd name="connsiteX5" fmla="*/ 103384 w 112567"/>
                    <a:gd name="connsiteY5" fmla="*/ 1612 h 113211"/>
                    <a:gd name="connsiteX6" fmla="*/ 23523 w 112567"/>
                    <a:gd name="connsiteY6" fmla="*/ 0 h 113211"/>
                    <a:gd name="connsiteX7" fmla="*/ 0 w 112567"/>
                    <a:gd name="connsiteY7" fmla="*/ 3738 h 11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67" h="113211">
                      <a:moveTo>
                        <a:pt x="274" y="61756"/>
                      </a:moveTo>
                      <a:lnTo>
                        <a:pt x="274" y="72455"/>
                      </a:lnTo>
                      <a:cubicBezTo>
                        <a:pt x="274" y="72455"/>
                        <a:pt x="-2503" y="105922"/>
                        <a:pt x="38645" y="110825"/>
                      </a:cubicBezTo>
                      <a:cubicBezTo>
                        <a:pt x="79793" y="115729"/>
                        <a:pt x="113671" y="115077"/>
                        <a:pt x="112540" y="89257"/>
                      </a:cubicBezTo>
                      <a:cubicBezTo>
                        <a:pt x="108836" y="69232"/>
                        <a:pt x="102253" y="38199"/>
                        <a:pt x="101910" y="21637"/>
                      </a:cubicBezTo>
                      <a:cubicBezTo>
                        <a:pt x="101814" y="14930"/>
                        <a:pt x="102308" y="8230"/>
                        <a:pt x="103384" y="1612"/>
                      </a:cubicBezTo>
                      <a:lnTo>
                        <a:pt x="23523" y="0"/>
                      </a:lnTo>
                      <a:lnTo>
                        <a:pt x="0" y="3738"/>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2" name="Freeform: Shape 6351">
                  <a:extLst>
                    <a:ext uri="{FF2B5EF4-FFF2-40B4-BE49-F238E27FC236}">
                      <a16:creationId xmlns:a16="http://schemas.microsoft.com/office/drawing/2014/main" id="{6641BAFF-0398-4F2C-B4F9-96661FD9C1EC}"/>
                    </a:ext>
                  </a:extLst>
                </p:cNvPr>
                <p:cNvSpPr/>
                <p:nvPr/>
              </p:nvSpPr>
              <p:spPr>
                <a:xfrm>
                  <a:off x="3722206" y="2043272"/>
                  <a:ext cx="103384" cy="68100"/>
                </a:xfrm>
                <a:custGeom>
                  <a:avLst/>
                  <a:gdLst>
                    <a:gd name="connsiteX0" fmla="*/ 0 w 103384"/>
                    <a:gd name="connsiteY0" fmla="*/ 3840 h 68100"/>
                    <a:gd name="connsiteX1" fmla="*/ 274 w 103384"/>
                    <a:gd name="connsiteY1" fmla="*/ 61756 h 68100"/>
                    <a:gd name="connsiteX2" fmla="*/ 29078 w 103384"/>
                    <a:gd name="connsiteY2" fmla="*/ 68100 h 68100"/>
                    <a:gd name="connsiteX3" fmla="*/ 101910 w 103384"/>
                    <a:gd name="connsiteY3" fmla="*/ 21637 h 68100"/>
                    <a:gd name="connsiteX4" fmla="*/ 103384 w 103384"/>
                    <a:gd name="connsiteY4" fmla="*/ 1612 h 68100"/>
                    <a:gd name="connsiteX5" fmla="*/ 23523 w 103384"/>
                    <a:gd name="connsiteY5" fmla="*/ 0 h 6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84" h="68100">
                      <a:moveTo>
                        <a:pt x="0" y="3840"/>
                      </a:moveTo>
                      <a:lnTo>
                        <a:pt x="274" y="61756"/>
                      </a:lnTo>
                      <a:cubicBezTo>
                        <a:pt x="9293" y="65964"/>
                        <a:pt x="19127" y="68127"/>
                        <a:pt x="29078" y="68100"/>
                      </a:cubicBezTo>
                      <a:cubicBezTo>
                        <a:pt x="65768" y="68100"/>
                        <a:pt x="89497" y="41182"/>
                        <a:pt x="101910" y="21637"/>
                      </a:cubicBezTo>
                      <a:cubicBezTo>
                        <a:pt x="101814" y="14930"/>
                        <a:pt x="102308" y="8230"/>
                        <a:pt x="103384" y="1612"/>
                      </a:cubicBezTo>
                      <a:lnTo>
                        <a:pt x="23523" y="0"/>
                      </a:lnTo>
                      <a:close/>
                    </a:path>
                  </a:pathLst>
                </a:custGeom>
                <a:solidFill>
                  <a:srgbClr val="E2915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3" name="Freeform: Shape 6352">
                  <a:extLst>
                    <a:ext uri="{FF2B5EF4-FFF2-40B4-BE49-F238E27FC236}">
                      <a16:creationId xmlns:a16="http://schemas.microsoft.com/office/drawing/2014/main" id="{DA8A0202-9C33-40C0-9971-63D275E443FC}"/>
                    </a:ext>
                  </a:extLst>
                </p:cNvPr>
                <p:cNvSpPr/>
                <p:nvPr/>
              </p:nvSpPr>
              <p:spPr>
                <a:xfrm>
                  <a:off x="3699867" y="1906717"/>
                  <a:ext cx="144859" cy="171829"/>
                </a:xfrm>
                <a:custGeom>
                  <a:avLst/>
                  <a:gdLst>
                    <a:gd name="connsiteX0" fmla="*/ 131826 w 144859"/>
                    <a:gd name="connsiteY0" fmla="*/ 125411 h 171829"/>
                    <a:gd name="connsiteX1" fmla="*/ 30396 w 144859"/>
                    <a:gd name="connsiteY1" fmla="*/ 170503 h 171829"/>
                    <a:gd name="connsiteX2" fmla="*/ 17675 w 144859"/>
                    <a:gd name="connsiteY2" fmla="*/ 168651 h 171829"/>
                    <a:gd name="connsiteX3" fmla="*/ 1627 w 144859"/>
                    <a:gd name="connsiteY3" fmla="*/ 134361 h 171829"/>
                    <a:gd name="connsiteX4" fmla="*/ 8897 w 144859"/>
                    <a:gd name="connsiteY4" fmla="*/ 31902 h 171829"/>
                    <a:gd name="connsiteX5" fmla="*/ 100108 w 144859"/>
                    <a:gd name="connsiteY5" fmla="*/ 5431 h 171829"/>
                    <a:gd name="connsiteX6" fmla="*/ 131826 w 144859"/>
                    <a:gd name="connsiteY6" fmla="*/ 125411 h 17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59" h="171829">
                      <a:moveTo>
                        <a:pt x="131826" y="125411"/>
                      </a:moveTo>
                      <a:cubicBezTo>
                        <a:pt x="122568" y="175269"/>
                        <a:pt x="58206" y="173657"/>
                        <a:pt x="30396" y="170503"/>
                      </a:cubicBezTo>
                      <a:cubicBezTo>
                        <a:pt x="22578" y="169645"/>
                        <a:pt x="17675" y="168651"/>
                        <a:pt x="17675" y="168651"/>
                      </a:cubicBezTo>
                      <a:cubicBezTo>
                        <a:pt x="8828" y="166285"/>
                        <a:pt x="3959" y="152397"/>
                        <a:pt x="1627" y="134361"/>
                      </a:cubicBezTo>
                      <a:cubicBezTo>
                        <a:pt x="-2899" y="98322"/>
                        <a:pt x="2827" y="45447"/>
                        <a:pt x="8897" y="31902"/>
                      </a:cubicBezTo>
                      <a:cubicBezTo>
                        <a:pt x="18052" y="11568"/>
                        <a:pt x="35334" y="-10446"/>
                        <a:pt x="100108" y="5431"/>
                      </a:cubicBezTo>
                      <a:cubicBezTo>
                        <a:pt x="164882" y="21307"/>
                        <a:pt x="143725" y="61529"/>
                        <a:pt x="131826" y="12541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4" name="Freeform: Shape 6353">
                  <a:extLst>
                    <a:ext uri="{FF2B5EF4-FFF2-40B4-BE49-F238E27FC236}">
                      <a16:creationId xmlns:a16="http://schemas.microsoft.com/office/drawing/2014/main" id="{E168A1F8-8BEA-4382-94C5-C7519868A7D2}"/>
                    </a:ext>
                  </a:extLst>
                </p:cNvPr>
                <p:cNvSpPr/>
                <p:nvPr/>
              </p:nvSpPr>
              <p:spPr>
                <a:xfrm>
                  <a:off x="3793083" y="3452791"/>
                  <a:ext cx="91211" cy="55830"/>
                </a:xfrm>
                <a:custGeom>
                  <a:avLst/>
                  <a:gdLst>
                    <a:gd name="connsiteX0" fmla="*/ 91211 w 91211"/>
                    <a:gd name="connsiteY0" fmla="*/ 55830 h 55830"/>
                    <a:gd name="connsiteX1" fmla="*/ 0 w 91211"/>
                    <a:gd name="connsiteY1" fmla="*/ 55830 h 55830"/>
                    <a:gd name="connsiteX2" fmla="*/ 7304 w 91211"/>
                    <a:gd name="connsiteY2" fmla="*/ 23117 h 55830"/>
                    <a:gd name="connsiteX3" fmla="*/ 12447 w 91211"/>
                    <a:gd name="connsiteY3" fmla="*/ 9984 h 55830"/>
                    <a:gd name="connsiteX4" fmla="*/ 77598 w 91211"/>
                    <a:gd name="connsiteY4" fmla="*/ 3538 h 55830"/>
                    <a:gd name="connsiteX5" fmla="*/ 86925 w 91211"/>
                    <a:gd name="connsiteY5" fmla="*/ 25141 h 55830"/>
                    <a:gd name="connsiteX6" fmla="*/ 91211 w 91211"/>
                    <a:gd name="connsiteY6" fmla="*/ 55830 h 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11" h="55830">
                      <a:moveTo>
                        <a:pt x="91211" y="55830"/>
                      </a:moveTo>
                      <a:lnTo>
                        <a:pt x="0" y="55830"/>
                      </a:lnTo>
                      <a:cubicBezTo>
                        <a:pt x="1598" y="44754"/>
                        <a:pt x="4039" y="33816"/>
                        <a:pt x="7304" y="23117"/>
                      </a:cubicBezTo>
                      <a:cubicBezTo>
                        <a:pt x="8679" y="18626"/>
                        <a:pt x="10400" y="14236"/>
                        <a:pt x="12447" y="9984"/>
                      </a:cubicBezTo>
                      <a:cubicBezTo>
                        <a:pt x="21328" y="-7744"/>
                        <a:pt x="77598" y="3538"/>
                        <a:pt x="77598" y="3538"/>
                      </a:cubicBezTo>
                      <a:cubicBezTo>
                        <a:pt x="77598" y="3538"/>
                        <a:pt x="82845" y="7996"/>
                        <a:pt x="86925" y="25141"/>
                      </a:cubicBezTo>
                      <a:cubicBezTo>
                        <a:pt x="89216" y="35222"/>
                        <a:pt x="90653" y="45509"/>
                        <a:pt x="91211" y="558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5" name="Freeform: Shape 6354">
                  <a:extLst>
                    <a:ext uri="{FF2B5EF4-FFF2-40B4-BE49-F238E27FC236}">
                      <a16:creationId xmlns:a16="http://schemas.microsoft.com/office/drawing/2014/main" id="{4F5F31E8-C199-4E08-AB90-3A0DAE5DD849}"/>
                    </a:ext>
                  </a:extLst>
                </p:cNvPr>
                <p:cNvSpPr/>
                <p:nvPr/>
              </p:nvSpPr>
              <p:spPr>
                <a:xfrm>
                  <a:off x="3422134" y="3415709"/>
                  <a:ext cx="186698" cy="92911"/>
                </a:xfrm>
                <a:custGeom>
                  <a:avLst/>
                  <a:gdLst>
                    <a:gd name="connsiteX0" fmla="*/ 186675 w 186698"/>
                    <a:gd name="connsiteY0" fmla="*/ 64142 h 92911"/>
                    <a:gd name="connsiteX1" fmla="*/ 180365 w 186698"/>
                    <a:gd name="connsiteY1" fmla="*/ 92911 h 92911"/>
                    <a:gd name="connsiteX2" fmla="*/ 0 w 186698"/>
                    <a:gd name="connsiteY2" fmla="*/ 92911 h 92911"/>
                    <a:gd name="connsiteX3" fmla="*/ 27432 w 186698"/>
                    <a:gd name="connsiteY3" fmla="*/ 73572 h 92911"/>
                    <a:gd name="connsiteX4" fmla="*/ 100435 w 186698"/>
                    <a:gd name="connsiteY4" fmla="*/ 39796 h 92911"/>
                    <a:gd name="connsiteX5" fmla="*/ 114563 w 186698"/>
                    <a:gd name="connsiteY5" fmla="*/ 14216 h 92911"/>
                    <a:gd name="connsiteX6" fmla="*/ 184720 w 186698"/>
                    <a:gd name="connsiteY6" fmla="*/ 25772 h 92911"/>
                    <a:gd name="connsiteX7" fmla="*/ 186675 w 186698"/>
                    <a:gd name="connsiteY7" fmla="*/ 64142 h 9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698" h="92911">
                      <a:moveTo>
                        <a:pt x="186675" y="64142"/>
                      </a:moveTo>
                      <a:cubicBezTo>
                        <a:pt x="186435" y="76555"/>
                        <a:pt x="184857" y="88145"/>
                        <a:pt x="180365" y="92911"/>
                      </a:cubicBezTo>
                      <a:lnTo>
                        <a:pt x="0" y="92911"/>
                      </a:lnTo>
                      <a:cubicBezTo>
                        <a:pt x="2297" y="86396"/>
                        <a:pt x="8778" y="76589"/>
                        <a:pt x="27432" y="73572"/>
                      </a:cubicBezTo>
                      <a:cubicBezTo>
                        <a:pt x="48486" y="70143"/>
                        <a:pt x="81267" y="59856"/>
                        <a:pt x="100435" y="39796"/>
                      </a:cubicBezTo>
                      <a:cubicBezTo>
                        <a:pt x="107389" y="32732"/>
                        <a:pt x="112276" y="23886"/>
                        <a:pt x="114563" y="14216"/>
                      </a:cubicBezTo>
                      <a:cubicBezTo>
                        <a:pt x="123033" y="-23503"/>
                        <a:pt x="184720" y="25772"/>
                        <a:pt x="184720" y="25772"/>
                      </a:cubicBezTo>
                      <a:cubicBezTo>
                        <a:pt x="186184" y="38493"/>
                        <a:pt x="186836" y="51318"/>
                        <a:pt x="186675" y="6414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6" name="Freeform: Shape 6355">
                  <a:extLst>
                    <a:ext uri="{FF2B5EF4-FFF2-40B4-BE49-F238E27FC236}">
                      <a16:creationId xmlns:a16="http://schemas.microsoft.com/office/drawing/2014/main" id="{62A031A9-5219-4B03-A173-2376F47786CB}"/>
                    </a:ext>
                  </a:extLst>
                </p:cNvPr>
                <p:cNvSpPr/>
                <p:nvPr/>
              </p:nvSpPr>
              <p:spPr>
                <a:xfrm>
                  <a:off x="3518712" y="2611438"/>
                  <a:ext cx="300718" cy="869303"/>
                </a:xfrm>
                <a:custGeom>
                  <a:avLst/>
                  <a:gdLst>
                    <a:gd name="connsiteX0" fmla="*/ 210043 w 300718"/>
                    <a:gd name="connsiteY0" fmla="*/ 460019 h 869303"/>
                    <a:gd name="connsiteX1" fmla="*/ 205517 w 300718"/>
                    <a:gd name="connsiteY1" fmla="*/ 493349 h 869303"/>
                    <a:gd name="connsiteX2" fmla="*/ 95583 w 300718"/>
                    <a:gd name="connsiteY2" fmla="*/ 866870 h 869303"/>
                    <a:gd name="connsiteX3" fmla="*/ 12430 w 300718"/>
                    <a:gd name="connsiteY3" fmla="*/ 850034 h 869303"/>
                    <a:gd name="connsiteX4" fmla="*/ 291 w 300718"/>
                    <a:gd name="connsiteY4" fmla="*/ 830420 h 869303"/>
                    <a:gd name="connsiteX5" fmla="*/ 66025 w 300718"/>
                    <a:gd name="connsiteY5" fmla="*/ 167731 h 869303"/>
                    <a:gd name="connsiteX6" fmla="*/ 83821 w 300718"/>
                    <a:gd name="connsiteY6" fmla="*/ 21587 h 869303"/>
                    <a:gd name="connsiteX7" fmla="*/ 300706 w 300718"/>
                    <a:gd name="connsiteY7" fmla="*/ 36846 h 869303"/>
                    <a:gd name="connsiteX8" fmla="*/ 210043 w 300718"/>
                    <a:gd name="connsiteY8" fmla="*/ 460019 h 86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18" h="869303">
                      <a:moveTo>
                        <a:pt x="210043" y="460019"/>
                      </a:moveTo>
                      <a:cubicBezTo>
                        <a:pt x="207896" y="471033"/>
                        <a:pt x="206384" y="482160"/>
                        <a:pt x="205517" y="493349"/>
                      </a:cubicBezTo>
                      <a:cubicBezTo>
                        <a:pt x="199790" y="605169"/>
                        <a:pt x="111390" y="860904"/>
                        <a:pt x="95583" y="866870"/>
                      </a:cubicBezTo>
                      <a:cubicBezTo>
                        <a:pt x="71100" y="876094"/>
                        <a:pt x="32592" y="856583"/>
                        <a:pt x="12430" y="850034"/>
                      </a:cubicBezTo>
                      <a:cubicBezTo>
                        <a:pt x="3932" y="847599"/>
                        <a:pt x="-1324" y="839095"/>
                        <a:pt x="291" y="830420"/>
                      </a:cubicBezTo>
                      <a:cubicBezTo>
                        <a:pt x="44079" y="629138"/>
                        <a:pt x="60161" y="339319"/>
                        <a:pt x="66025" y="167731"/>
                      </a:cubicBezTo>
                      <a:cubicBezTo>
                        <a:pt x="68974" y="81286"/>
                        <a:pt x="83821" y="21587"/>
                        <a:pt x="83821" y="21587"/>
                      </a:cubicBezTo>
                      <a:cubicBezTo>
                        <a:pt x="83821" y="21587"/>
                        <a:pt x="299437" y="-35951"/>
                        <a:pt x="300706" y="36846"/>
                      </a:cubicBezTo>
                      <a:cubicBezTo>
                        <a:pt x="301837" y="101243"/>
                        <a:pt x="229280" y="353789"/>
                        <a:pt x="210043" y="46001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7" name="Freeform: Shape 6356">
                  <a:extLst>
                    <a:ext uri="{FF2B5EF4-FFF2-40B4-BE49-F238E27FC236}">
                      <a16:creationId xmlns:a16="http://schemas.microsoft.com/office/drawing/2014/main" id="{ACF53838-AB9C-4A5C-952F-40383CF90BE1}"/>
                    </a:ext>
                  </a:extLst>
                </p:cNvPr>
                <p:cNvSpPr/>
                <p:nvPr/>
              </p:nvSpPr>
              <p:spPr>
                <a:xfrm>
                  <a:off x="3584737" y="2611438"/>
                  <a:ext cx="234693" cy="460019"/>
                </a:xfrm>
                <a:custGeom>
                  <a:avLst/>
                  <a:gdLst>
                    <a:gd name="connsiteX0" fmla="*/ 144018 w 234693"/>
                    <a:gd name="connsiteY0" fmla="*/ 460019 h 460019"/>
                    <a:gd name="connsiteX1" fmla="*/ 0 w 234693"/>
                    <a:gd name="connsiteY1" fmla="*/ 167731 h 460019"/>
                    <a:gd name="connsiteX2" fmla="*/ 17796 w 234693"/>
                    <a:gd name="connsiteY2" fmla="*/ 21587 h 460019"/>
                    <a:gd name="connsiteX3" fmla="*/ 234681 w 234693"/>
                    <a:gd name="connsiteY3" fmla="*/ 36846 h 460019"/>
                    <a:gd name="connsiteX4" fmla="*/ 144018 w 234693"/>
                    <a:gd name="connsiteY4" fmla="*/ 460019 h 4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93" h="460019">
                      <a:moveTo>
                        <a:pt x="144018" y="460019"/>
                      </a:moveTo>
                      <a:lnTo>
                        <a:pt x="0" y="167731"/>
                      </a:lnTo>
                      <a:cubicBezTo>
                        <a:pt x="2949" y="81286"/>
                        <a:pt x="17796" y="21587"/>
                        <a:pt x="17796" y="21587"/>
                      </a:cubicBezTo>
                      <a:cubicBezTo>
                        <a:pt x="17796" y="21587"/>
                        <a:pt x="233412" y="-35951"/>
                        <a:pt x="234681" y="36846"/>
                      </a:cubicBezTo>
                      <a:cubicBezTo>
                        <a:pt x="235812" y="101243"/>
                        <a:pt x="163255" y="353789"/>
                        <a:pt x="144018" y="46001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8" name="Freeform: Shape 6357">
                  <a:extLst>
                    <a:ext uri="{FF2B5EF4-FFF2-40B4-BE49-F238E27FC236}">
                      <a16:creationId xmlns:a16="http://schemas.microsoft.com/office/drawing/2014/main" id="{3910E107-9B47-48E4-87E7-967596026A02}"/>
                    </a:ext>
                  </a:extLst>
                </p:cNvPr>
                <p:cNvSpPr/>
                <p:nvPr/>
              </p:nvSpPr>
              <p:spPr>
                <a:xfrm>
                  <a:off x="3680783" y="2622235"/>
                  <a:ext cx="242085" cy="858604"/>
                </a:xfrm>
                <a:custGeom>
                  <a:avLst/>
                  <a:gdLst>
                    <a:gd name="connsiteX0" fmla="*/ 0 w 242085"/>
                    <a:gd name="connsiteY0" fmla="*/ 26290 h 858604"/>
                    <a:gd name="connsiteX1" fmla="*/ 114014 w 242085"/>
                    <a:gd name="connsiteY1" fmla="*/ 852439 h 858604"/>
                    <a:gd name="connsiteX2" fmla="*/ 203168 w 242085"/>
                    <a:gd name="connsiteY2" fmla="*/ 854873 h 858604"/>
                    <a:gd name="connsiteX3" fmla="*/ 233755 w 242085"/>
                    <a:gd name="connsiteY3" fmla="*/ 309251 h 858604"/>
                    <a:gd name="connsiteX4" fmla="*/ 227651 w 242085"/>
                    <a:gd name="connsiteY4" fmla="*/ 5373 h 858604"/>
                    <a:gd name="connsiteX5" fmla="*/ 0 w 242085"/>
                    <a:gd name="connsiteY5" fmla="*/ 26290 h 85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85" h="858604">
                      <a:moveTo>
                        <a:pt x="0" y="26290"/>
                      </a:moveTo>
                      <a:lnTo>
                        <a:pt x="114014" y="852439"/>
                      </a:lnTo>
                      <a:cubicBezTo>
                        <a:pt x="114014" y="852439"/>
                        <a:pt x="164043" y="864509"/>
                        <a:pt x="203168" y="854873"/>
                      </a:cubicBezTo>
                      <a:cubicBezTo>
                        <a:pt x="203168" y="854873"/>
                        <a:pt x="236532" y="415481"/>
                        <a:pt x="233755" y="309251"/>
                      </a:cubicBezTo>
                      <a:cubicBezTo>
                        <a:pt x="230978" y="203020"/>
                        <a:pt x="257758" y="25021"/>
                        <a:pt x="227651" y="5373"/>
                      </a:cubicBezTo>
                      <a:cubicBezTo>
                        <a:pt x="197545" y="-14276"/>
                        <a:pt x="0" y="26290"/>
                        <a:pt x="0" y="2629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59" name="Freeform: Shape 6358">
                  <a:extLst>
                    <a:ext uri="{FF2B5EF4-FFF2-40B4-BE49-F238E27FC236}">
                      <a16:creationId xmlns:a16="http://schemas.microsoft.com/office/drawing/2014/main" id="{FE906705-4D2F-49EC-96F3-1B3646836D37}"/>
                    </a:ext>
                  </a:extLst>
                </p:cNvPr>
                <p:cNvSpPr/>
                <p:nvPr/>
              </p:nvSpPr>
              <p:spPr>
                <a:xfrm>
                  <a:off x="3688203" y="1869338"/>
                  <a:ext cx="184768" cy="181203"/>
                </a:xfrm>
                <a:custGeom>
                  <a:avLst/>
                  <a:gdLst>
                    <a:gd name="connsiteX0" fmla="*/ 638 w 184768"/>
                    <a:gd name="connsiteY0" fmla="*/ 21652 h 181203"/>
                    <a:gd name="connsiteX1" fmla="*/ 62806 w 184768"/>
                    <a:gd name="connsiteY1" fmla="*/ 4816 h 181203"/>
                    <a:gd name="connsiteX2" fmla="*/ 135741 w 184768"/>
                    <a:gd name="connsiteY2" fmla="*/ 11914 h 181203"/>
                    <a:gd name="connsiteX3" fmla="*/ 133032 w 184768"/>
                    <a:gd name="connsiteY3" fmla="*/ 5056 h 181203"/>
                    <a:gd name="connsiteX4" fmla="*/ 138793 w 184768"/>
                    <a:gd name="connsiteY4" fmla="*/ 13594 h 181203"/>
                    <a:gd name="connsiteX5" fmla="*/ 139410 w 184768"/>
                    <a:gd name="connsiteY5" fmla="*/ 14314 h 181203"/>
                    <a:gd name="connsiteX6" fmla="*/ 148737 w 184768"/>
                    <a:gd name="connsiteY6" fmla="*/ 14931 h 181203"/>
                    <a:gd name="connsiteX7" fmla="*/ 145308 w 184768"/>
                    <a:gd name="connsiteY7" fmla="*/ 16200 h 181203"/>
                    <a:gd name="connsiteX8" fmla="*/ 144896 w 184768"/>
                    <a:gd name="connsiteY8" fmla="*/ 16646 h 181203"/>
                    <a:gd name="connsiteX9" fmla="*/ 177712 w 184768"/>
                    <a:gd name="connsiteY9" fmla="*/ 120133 h 181203"/>
                    <a:gd name="connsiteX10" fmla="*/ 141467 w 184768"/>
                    <a:gd name="connsiteY10" fmla="*/ 181204 h 181203"/>
                    <a:gd name="connsiteX11" fmla="*/ 137250 w 184768"/>
                    <a:gd name="connsiteY11" fmla="*/ 154766 h 181203"/>
                    <a:gd name="connsiteX12" fmla="*/ 108000 w 184768"/>
                    <a:gd name="connsiteY12" fmla="*/ 130763 h 181203"/>
                    <a:gd name="connsiteX13" fmla="*/ 89278 w 184768"/>
                    <a:gd name="connsiteY13" fmla="*/ 89615 h 181203"/>
                    <a:gd name="connsiteX14" fmla="*/ 16549 w 184768"/>
                    <a:gd name="connsiteY14" fmla="*/ 74630 h 181203"/>
                    <a:gd name="connsiteX15" fmla="*/ 638 w 184768"/>
                    <a:gd name="connsiteY15" fmla="*/ 21652 h 1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68" h="181203">
                      <a:moveTo>
                        <a:pt x="638" y="21652"/>
                      </a:moveTo>
                      <a:cubicBezTo>
                        <a:pt x="22090" y="19207"/>
                        <a:pt x="43052" y="13529"/>
                        <a:pt x="62806" y="4816"/>
                      </a:cubicBezTo>
                      <a:cubicBezTo>
                        <a:pt x="90238" y="-7049"/>
                        <a:pt x="124528" y="6016"/>
                        <a:pt x="135741" y="11914"/>
                      </a:cubicBezTo>
                      <a:cubicBezTo>
                        <a:pt x="135377" y="9448"/>
                        <a:pt x="134452" y="7103"/>
                        <a:pt x="133032" y="5056"/>
                      </a:cubicBezTo>
                      <a:cubicBezTo>
                        <a:pt x="135892" y="7141"/>
                        <a:pt x="137932" y="10162"/>
                        <a:pt x="138793" y="13594"/>
                      </a:cubicBezTo>
                      <a:cubicBezTo>
                        <a:pt x="139307" y="13971"/>
                        <a:pt x="139547" y="14246"/>
                        <a:pt x="139410" y="14314"/>
                      </a:cubicBezTo>
                      <a:cubicBezTo>
                        <a:pt x="142523" y="13748"/>
                        <a:pt x="145726" y="13961"/>
                        <a:pt x="148737" y="14931"/>
                      </a:cubicBezTo>
                      <a:cubicBezTo>
                        <a:pt x="148737" y="14931"/>
                        <a:pt x="146199" y="14554"/>
                        <a:pt x="145308" y="16200"/>
                      </a:cubicBezTo>
                      <a:cubicBezTo>
                        <a:pt x="145208" y="16378"/>
                        <a:pt x="145068" y="16533"/>
                        <a:pt x="144896" y="16646"/>
                      </a:cubicBezTo>
                      <a:cubicBezTo>
                        <a:pt x="187484" y="37220"/>
                        <a:pt x="191428" y="104565"/>
                        <a:pt x="177712" y="120133"/>
                      </a:cubicBezTo>
                      <a:cubicBezTo>
                        <a:pt x="161218" y="139027"/>
                        <a:pt x="141467" y="181204"/>
                        <a:pt x="141467" y="181204"/>
                      </a:cubicBezTo>
                      <a:cubicBezTo>
                        <a:pt x="136711" y="173262"/>
                        <a:pt x="135203" y="163794"/>
                        <a:pt x="137250" y="154766"/>
                      </a:cubicBezTo>
                      <a:cubicBezTo>
                        <a:pt x="140233" y="138272"/>
                        <a:pt x="126002" y="138272"/>
                        <a:pt x="108000" y="130763"/>
                      </a:cubicBezTo>
                      <a:cubicBezTo>
                        <a:pt x="89998" y="123253"/>
                        <a:pt x="105017" y="102268"/>
                        <a:pt x="89278" y="89615"/>
                      </a:cubicBezTo>
                      <a:cubicBezTo>
                        <a:pt x="73539" y="76962"/>
                        <a:pt x="15794" y="84369"/>
                        <a:pt x="16549" y="74630"/>
                      </a:cubicBezTo>
                      <a:cubicBezTo>
                        <a:pt x="-4882" y="66744"/>
                        <a:pt x="638" y="23847"/>
                        <a:pt x="638" y="21652"/>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0" name="Freeform: Shape 6359">
                  <a:extLst>
                    <a:ext uri="{FF2B5EF4-FFF2-40B4-BE49-F238E27FC236}">
                      <a16:creationId xmlns:a16="http://schemas.microsoft.com/office/drawing/2014/main" id="{5E37FBDB-5E87-48C7-BF26-34A78AFFE0E7}"/>
                    </a:ext>
                  </a:extLst>
                </p:cNvPr>
                <p:cNvSpPr/>
                <p:nvPr/>
              </p:nvSpPr>
              <p:spPr>
                <a:xfrm>
                  <a:off x="3605316" y="2146965"/>
                  <a:ext cx="239167" cy="563161"/>
                </a:xfrm>
                <a:custGeom>
                  <a:avLst/>
                  <a:gdLst>
                    <a:gd name="connsiteX0" fmla="*/ 239168 w 239167"/>
                    <a:gd name="connsiteY0" fmla="*/ 0 h 563161"/>
                    <a:gd name="connsiteX1" fmla="*/ 212902 w 239167"/>
                    <a:gd name="connsiteY1" fmla="*/ 563111 h 563161"/>
                    <a:gd name="connsiteX2" fmla="*/ 132 w 239167"/>
                    <a:gd name="connsiteY2" fmla="*/ 517127 h 563161"/>
                    <a:gd name="connsiteX3" fmla="*/ 78999 w 239167"/>
                    <a:gd name="connsiteY3" fmla="*/ 17248 h 563161"/>
                  </a:gdLst>
                  <a:ahLst/>
                  <a:cxnLst>
                    <a:cxn ang="0">
                      <a:pos x="connsiteX0" y="connsiteY0"/>
                    </a:cxn>
                    <a:cxn ang="0">
                      <a:pos x="connsiteX1" y="connsiteY1"/>
                    </a:cxn>
                    <a:cxn ang="0">
                      <a:pos x="connsiteX2" y="connsiteY2"/>
                    </a:cxn>
                    <a:cxn ang="0">
                      <a:pos x="connsiteX3" y="connsiteY3"/>
                    </a:cxn>
                  </a:cxnLst>
                  <a:rect l="l" t="t" r="r" b="b"/>
                  <a:pathLst>
                    <a:path w="239167" h="563161">
                      <a:moveTo>
                        <a:pt x="239168" y="0"/>
                      </a:moveTo>
                      <a:lnTo>
                        <a:pt x="212902" y="563111"/>
                      </a:lnTo>
                      <a:cubicBezTo>
                        <a:pt x="212902" y="563111"/>
                        <a:pt x="-6143" y="566540"/>
                        <a:pt x="132" y="517127"/>
                      </a:cubicBezTo>
                      <a:cubicBezTo>
                        <a:pt x="6407" y="467716"/>
                        <a:pt x="78999" y="17248"/>
                        <a:pt x="78999" y="17248"/>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1" name="Freeform: Shape 6360">
                  <a:extLst>
                    <a:ext uri="{FF2B5EF4-FFF2-40B4-BE49-F238E27FC236}">
                      <a16:creationId xmlns:a16="http://schemas.microsoft.com/office/drawing/2014/main" id="{6A13D8C4-51F9-481D-8491-240E82291480}"/>
                    </a:ext>
                  </a:extLst>
                </p:cNvPr>
                <p:cNvSpPr/>
                <p:nvPr/>
              </p:nvSpPr>
              <p:spPr>
                <a:xfrm>
                  <a:off x="3772269" y="2125945"/>
                  <a:ext cx="192504" cy="618592"/>
                </a:xfrm>
                <a:custGeom>
                  <a:avLst/>
                  <a:gdLst>
                    <a:gd name="connsiteX0" fmla="*/ 170696 w 192504"/>
                    <a:gd name="connsiteY0" fmla="*/ 554915 h 618592"/>
                    <a:gd name="connsiteX1" fmla="*/ 173919 w 192504"/>
                    <a:gd name="connsiteY1" fmla="*/ 569866 h 618592"/>
                    <a:gd name="connsiteX2" fmla="*/ 32473 w 192504"/>
                    <a:gd name="connsiteY2" fmla="*/ 618592 h 618592"/>
                    <a:gd name="connsiteX3" fmla="*/ 0 w 192504"/>
                    <a:gd name="connsiteY3" fmla="*/ 373761 h 618592"/>
                    <a:gd name="connsiteX4" fmla="*/ 85245 w 192504"/>
                    <a:gd name="connsiteY4" fmla="*/ 0 h 618592"/>
                    <a:gd name="connsiteX5" fmla="*/ 192504 w 192504"/>
                    <a:gd name="connsiteY5" fmla="*/ 99133 h 618592"/>
                    <a:gd name="connsiteX6" fmla="*/ 174330 w 192504"/>
                    <a:gd name="connsiteY6" fmla="*/ 221136 h 618592"/>
                    <a:gd name="connsiteX7" fmla="*/ 170696 w 192504"/>
                    <a:gd name="connsiteY7" fmla="*/ 554915 h 6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04" h="618592">
                      <a:moveTo>
                        <a:pt x="170696" y="554915"/>
                      </a:moveTo>
                      <a:cubicBezTo>
                        <a:pt x="172616" y="564311"/>
                        <a:pt x="173919" y="569866"/>
                        <a:pt x="173919" y="569866"/>
                      </a:cubicBezTo>
                      <a:cubicBezTo>
                        <a:pt x="143572" y="619209"/>
                        <a:pt x="32473" y="618592"/>
                        <a:pt x="32473" y="618592"/>
                      </a:cubicBezTo>
                      <a:cubicBezTo>
                        <a:pt x="11110" y="524157"/>
                        <a:pt x="0" y="373761"/>
                        <a:pt x="0" y="373761"/>
                      </a:cubicBezTo>
                      <a:lnTo>
                        <a:pt x="85245" y="0"/>
                      </a:lnTo>
                      <a:lnTo>
                        <a:pt x="192504" y="99133"/>
                      </a:lnTo>
                      <a:cubicBezTo>
                        <a:pt x="192504" y="99133"/>
                        <a:pt x="184377" y="159620"/>
                        <a:pt x="174330" y="221136"/>
                      </a:cubicBezTo>
                      <a:cubicBezTo>
                        <a:pt x="166444" y="269931"/>
                        <a:pt x="161952" y="510475"/>
                        <a:pt x="170696" y="5549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2" name="Freeform: Shape 6361">
                  <a:extLst>
                    <a:ext uri="{FF2B5EF4-FFF2-40B4-BE49-F238E27FC236}">
                      <a16:creationId xmlns:a16="http://schemas.microsoft.com/office/drawing/2014/main" id="{A1B5B532-F860-4ABB-9A00-DB0B80E24FDF}"/>
                    </a:ext>
                  </a:extLst>
                </p:cNvPr>
                <p:cNvSpPr/>
                <p:nvPr/>
              </p:nvSpPr>
              <p:spPr>
                <a:xfrm>
                  <a:off x="3434031" y="2127180"/>
                  <a:ext cx="276413" cy="602741"/>
                </a:xfrm>
                <a:custGeom>
                  <a:avLst/>
                  <a:gdLst>
                    <a:gd name="connsiteX0" fmla="*/ 276413 w 276413"/>
                    <a:gd name="connsiteY0" fmla="*/ 0 h 602741"/>
                    <a:gd name="connsiteX1" fmla="*/ 204747 w 276413"/>
                    <a:gd name="connsiteY1" fmla="*/ 18791 h 602741"/>
                    <a:gd name="connsiteX2" fmla="*/ 166000 w 276413"/>
                    <a:gd name="connsiteY2" fmla="*/ 44337 h 602741"/>
                    <a:gd name="connsiteX3" fmla="*/ 3465 w 276413"/>
                    <a:gd name="connsiteY3" fmla="*/ 230635 h 602741"/>
                    <a:gd name="connsiteX4" fmla="*/ 135276 w 276413"/>
                    <a:gd name="connsiteY4" fmla="*/ 399444 h 602741"/>
                    <a:gd name="connsiteX5" fmla="*/ 152798 w 276413"/>
                    <a:gd name="connsiteY5" fmla="*/ 401879 h 602741"/>
                    <a:gd name="connsiteX6" fmla="*/ 141757 w 276413"/>
                    <a:gd name="connsiteY6" fmla="*/ 546377 h 602741"/>
                    <a:gd name="connsiteX7" fmla="*/ 191923 w 276413"/>
                    <a:gd name="connsiteY7" fmla="*/ 602270 h 602741"/>
                    <a:gd name="connsiteX8" fmla="*/ 215103 w 276413"/>
                    <a:gd name="connsiteY8" fmla="*/ 357336 h 602741"/>
                    <a:gd name="connsiteX9" fmla="*/ 245278 w 276413"/>
                    <a:gd name="connsiteY9" fmla="*/ 148476 h 602741"/>
                    <a:gd name="connsiteX10" fmla="*/ 252136 w 276413"/>
                    <a:gd name="connsiteY10" fmla="*/ 138669 h 602741"/>
                    <a:gd name="connsiteX11" fmla="*/ 252513 w 276413"/>
                    <a:gd name="connsiteY11" fmla="*/ 109660 h 602741"/>
                    <a:gd name="connsiteX12" fmla="*/ 276413 w 276413"/>
                    <a:gd name="connsiteY12" fmla="*/ 0 h 602741"/>
                    <a:gd name="connsiteX13" fmla="*/ 96185 w 276413"/>
                    <a:gd name="connsiteY13" fmla="*/ 255015 h 602741"/>
                    <a:gd name="connsiteX14" fmla="*/ 95979 w 276413"/>
                    <a:gd name="connsiteY14" fmla="*/ 254157 h 602741"/>
                    <a:gd name="connsiteX15" fmla="*/ 160479 w 276413"/>
                    <a:gd name="connsiteY15" fmla="*/ 206940 h 602741"/>
                    <a:gd name="connsiteX16" fmla="*/ 161130 w 276413"/>
                    <a:gd name="connsiteY16" fmla="*/ 206289 h 602741"/>
                    <a:gd name="connsiteX17" fmla="*/ 161130 w 276413"/>
                    <a:gd name="connsiteY17" fmla="*/ 206289 h 602741"/>
                    <a:gd name="connsiteX18" fmla="*/ 161610 w 276413"/>
                    <a:gd name="connsiteY18" fmla="*/ 256284 h 602741"/>
                    <a:gd name="connsiteX19" fmla="*/ 157873 w 276413"/>
                    <a:gd name="connsiteY19" fmla="*/ 356170 h 602741"/>
                    <a:gd name="connsiteX20" fmla="*/ 96185 w 276413"/>
                    <a:gd name="connsiteY20" fmla="*/ 255015 h 60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13" h="602741">
                      <a:moveTo>
                        <a:pt x="276413" y="0"/>
                      </a:moveTo>
                      <a:cubicBezTo>
                        <a:pt x="251807" y="3107"/>
                        <a:pt x="227715" y="9426"/>
                        <a:pt x="204747" y="18791"/>
                      </a:cubicBezTo>
                      <a:cubicBezTo>
                        <a:pt x="190191" y="24514"/>
                        <a:pt x="176993" y="33213"/>
                        <a:pt x="166000" y="44337"/>
                      </a:cubicBezTo>
                      <a:cubicBezTo>
                        <a:pt x="127389" y="83462"/>
                        <a:pt x="27262" y="183932"/>
                        <a:pt x="3465" y="230635"/>
                      </a:cubicBezTo>
                      <a:cubicBezTo>
                        <a:pt x="-25373" y="287042"/>
                        <a:pt x="135276" y="399444"/>
                        <a:pt x="135276" y="399444"/>
                      </a:cubicBezTo>
                      <a:cubicBezTo>
                        <a:pt x="135276" y="399444"/>
                        <a:pt x="145563" y="403491"/>
                        <a:pt x="152798" y="401879"/>
                      </a:cubicBezTo>
                      <a:cubicBezTo>
                        <a:pt x="145220" y="464252"/>
                        <a:pt x="136716" y="521894"/>
                        <a:pt x="141757" y="546377"/>
                      </a:cubicBezTo>
                      <a:cubicBezTo>
                        <a:pt x="150878" y="590783"/>
                        <a:pt x="191923" y="605699"/>
                        <a:pt x="191923" y="602270"/>
                      </a:cubicBezTo>
                      <a:cubicBezTo>
                        <a:pt x="191923" y="601207"/>
                        <a:pt x="206942" y="441107"/>
                        <a:pt x="215103" y="357336"/>
                      </a:cubicBezTo>
                      <a:cubicBezTo>
                        <a:pt x="222304" y="283373"/>
                        <a:pt x="234031" y="209615"/>
                        <a:pt x="245278" y="148476"/>
                      </a:cubicBezTo>
                      <a:cubicBezTo>
                        <a:pt x="248032" y="145561"/>
                        <a:pt x="250343" y="142256"/>
                        <a:pt x="252136" y="138669"/>
                      </a:cubicBezTo>
                      <a:cubicBezTo>
                        <a:pt x="256055" y="129421"/>
                        <a:pt x="256193" y="119007"/>
                        <a:pt x="252513" y="109660"/>
                      </a:cubicBezTo>
                      <a:cubicBezTo>
                        <a:pt x="265646" y="43720"/>
                        <a:pt x="276413" y="0"/>
                        <a:pt x="276413" y="0"/>
                      </a:cubicBezTo>
                      <a:close/>
                      <a:moveTo>
                        <a:pt x="96185" y="255015"/>
                      </a:moveTo>
                      <a:cubicBezTo>
                        <a:pt x="96024" y="254761"/>
                        <a:pt x="95952" y="254459"/>
                        <a:pt x="95979" y="254157"/>
                      </a:cubicBezTo>
                      <a:cubicBezTo>
                        <a:pt x="95979" y="246031"/>
                        <a:pt x="126840" y="228097"/>
                        <a:pt x="160479" y="206940"/>
                      </a:cubicBezTo>
                      <a:lnTo>
                        <a:pt x="161130" y="206289"/>
                      </a:lnTo>
                      <a:lnTo>
                        <a:pt x="161130" y="206289"/>
                      </a:lnTo>
                      <a:cubicBezTo>
                        <a:pt x="160547" y="223434"/>
                        <a:pt x="160582" y="240579"/>
                        <a:pt x="161610" y="256284"/>
                      </a:cubicBezTo>
                      <a:cubicBezTo>
                        <a:pt x="163531" y="285567"/>
                        <a:pt x="161405" y="320543"/>
                        <a:pt x="157873" y="356170"/>
                      </a:cubicBezTo>
                      <a:cubicBezTo>
                        <a:pt x="141962" y="331207"/>
                        <a:pt x="99305" y="264205"/>
                        <a:pt x="96185" y="255015"/>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3" name="Freeform: Shape 6362">
                  <a:extLst>
                    <a:ext uri="{FF2B5EF4-FFF2-40B4-BE49-F238E27FC236}">
                      <a16:creationId xmlns:a16="http://schemas.microsoft.com/office/drawing/2014/main" id="{F5109BB4-3136-4E50-AEBD-7ED301759EB6}"/>
                    </a:ext>
                  </a:extLst>
                </p:cNvPr>
                <p:cNvSpPr/>
                <p:nvPr/>
              </p:nvSpPr>
              <p:spPr>
                <a:xfrm>
                  <a:off x="3748369" y="2112572"/>
                  <a:ext cx="102323" cy="74649"/>
                </a:xfrm>
                <a:custGeom>
                  <a:avLst/>
                  <a:gdLst>
                    <a:gd name="connsiteX0" fmla="*/ 102321 w 102323"/>
                    <a:gd name="connsiteY0" fmla="*/ 12790 h 74649"/>
                    <a:gd name="connsiteX1" fmla="*/ 77118 w 102323"/>
                    <a:gd name="connsiteY1" fmla="*/ 0 h 74649"/>
                    <a:gd name="connsiteX2" fmla="*/ 0 w 102323"/>
                    <a:gd name="connsiteY2" fmla="*/ 41148 h 74649"/>
                    <a:gd name="connsiteX3" fmla="*/ 29798 w 102323"/>
                    <a:gd name="connsiteY3" fmla="*/ 74649 h 74649"/>
                    <a:gd name="connsiteX4" fmla="*/ 102321 w 102323"/>
                    <a:gd name="connsiteY4" fmla="*/ 12790 h 7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3" h="74649">
                      <a:moveTo>
                        <a:pt x="102321" y="12790"/>
                      </a:moveTo>
                      <a:cubicBezTo>
                        <a:pt x="102596" y="7407"/>
                        <a:pt x="77118" y="0"/>
                        <a:pt x="77118" y="0"/>
                      </a:cubicBezTo>
                      <a:cubicBezTo>
                        <a:pt x="77118" y="0"/>
                        <a:pt x="48006" y="40394"/>
                        <a:pt x="0" y="41148"/>
                      </a:cubicBezTo>
                      <a:cubicBezTo>
                        <a:pt x="0" y="41148"/>
                        <a:pt x="13716" y="67757"/>
                        <a:pt x="29798" y="74649"/>
                      </a:cubicBezTo>
                      <a:cubicBezTo>
                        <a:pt x="29798" y="74581"/>
                        <a:pt x="100744" y="44680"/>
                        <a:pt x="102321" y="12790"/>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4" name="Freeform: Shape 6363">
                  <a:extLst>
                    <a:ext uri="{FF2B5EF4-FFF2-40B4-BE49-F238E27FC236}">
                      <a16:creationId xmlns:a16="http://schemas.microsoft.com/office/drawing/2014/main" id="{A9449434-AAA6-4F90-B2ED-3AD958DE1047}"/>
                    </a:ext>
                  </a:extLst>
                </p:cNvPr>
                <p:cNvSpPr/>
                <p:nvPr/>
              </p:nvSpPr>
              <p:spPr>
                <a:xfrm>
                  <a:off x="3697081" y="2121043"/>
                  <a:ext cx="51288" cy="50439"/>
                </a:xfrm>
                <a:custGeom>
                  <a:avLst/>
                  <a:gdLst>
                    <a:gd name="connsiteX0" fmla="*/ 51288 w 51288"/>
                    <a:gd name="connsiteY0" fmla="*/ 31649 h 50439"/>
                    <a:gd name="connsiteX1" fmla="*/ 25777 w 51288"/>
                    <a:gd name="connsiteY1" fmla="*/ 239 h 50439"/>
                    <a:gd name="connsiteX2" fmla="*/ 2185 w 51288"/>
                    <a:gd name="connsiteY2" fmla="*/ 6137 h 50439"/>
                    <a:gd name="connsiteX3" fmla="*/ 4139 w 51288"/>
                    <a:gd name="connsiteY3" fmla="*/ 50440 h 50439"/>
                    <a:gd name="connsiteX4" fmla="*/ 51288 w 51288"/>
                    <a:gd name="connsiteY4" fmla="*/ 31649 h 5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88" h="50439">
                      <a:moveTo>
                        <a:pt x="51288" y="31649"/>
                      </a:moveTo>
                      <a:cubicBezTo>
                        <a:pt x="51288" y="31649"/>
                        <a:pt x="25845" y="16595"/>
                        <a:pt x="25777" y="239"/>
                      </a:cubicBezTo>
                      <a:cubicBezTo>
                        <a:pt x="25777" y="239"/>
                        <a:pt x="9352" y="-1818"/>
                        <a:pt x="2185" y="6137"/>
                      </a:cubicBezTo>
                      <a:cubicBezTo>
                        <a:pt x="2185" y="6137"/>
                        <a:pt x="-3850" y="34152"/>
                        <a:pt x="4139" y="50440"/>
                      </a:cubicBezTo>
                      <a:cubicBezTo>
                        <a:pt x="4139" y="50440"/>
                        <a:pt x="40761" y="44850"/>
                        <a:pt x="51288" y="31649"/>
                      </a:cubicBezTo>
                      <a:close/>
                    </a:path>
                  </a:pathLst>
                </a:custGeom>
                <a:solidFill>
                  <a:srgbClr val="D9E9F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5" name="Freeform: Shape 6364">
                  <a:extLst>
                    <a:ext uri="{FF2B5EF4-FFF2-40B4-BE49-F238E27FC236}">
                      <a16:creationId xmlns:a16="http://schemas.microsoft.com/office/drawing/2014/main" id="{FE602650-A0DF-48B0-B8DB-CDF40FF383E2}"/>
                    </a:ext>
                  </a:extLst>
                </p:cNvPr>
                <p:cNvSpPr/>
                <p:nvPr/>
              </p:nvSpPr>
              <p:spPr>
                <a:xfrm>
                  <a:off x="3726697" y="2142027"/>
                  <a:ext cx="40368" cy="29423"/>
                </a:xfrm>
                <a:custGeom>
                  <a:avLst/>
                  <a:gdLst>
                    <a:gd name="connsiteX0" fmla="*/ 38920 w 40368"/>
                    <a:gd name="connsiteY0" fmla="*/ 8264 h 29423"/>
                    <a:gd name="connsiteX1" fmla="*/ 4459 w 40368"/>
                    <a:gd name="connsiteY1" fmla="*/ 0 h 29423"/>
                    <a:gd name="connsiteX2" fmla="*/ 56 w 40368"/>
                    <a:gd name="connsiteY2" fmla="*/ 5912 h 29423"/>
                    <a:gd name="connsiteX3" fmla="*/ 70 w 40368"/>
                    <a:gd name="connsiteY3" fmla="*/ 6001 h 29423"/>
                    <a:gd name="connsiteX4" fmla="*/ 14026 w 40368"/>
                    <a:gd name="connsiteY4" fmla="*/ 29318 h 29423"/>
                    <a:gd name="connsiteX5" fmla="*/ 38920 w 40368"/>
                    <a:gd name="connsiteY5" fmla="*/ 8264 h 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8" h="29423">
                      <a:moveTo>
                        <a:pt x="38920" y="8264"/>
                      </a:moveTo>
                      <a:lnTo>
                        <a:pt x="4459" y="0"/>
                      </a:lnTo>
                      <a:cubicBezTo>
                        <a:pt x="1609" y="415"/>
                        <a:pt x="-362" y="3062"/>
                        <a:pt x="56" y="5912"/>
                      </a:cubicBezTo>
                      <a:cubicBezTo>
                        <a:pt x="59" y="5943"/>
                        <a:pt x="66" y="5970"/>
                        <a:pt x="70" y="6001"/>
                      </a:cubicBezTo>
                      <a:cubicBezTo>
                        <a:pt x="70" y="11624"/>
                        <a:pt x="9774" y="28015"/>
                        <a:pt x="14026" y="29318"/>
                      </a:cubicBezTo>
                      <a:cubicBezTo>
                        <a:pt x="18278" y="30621"/>
                        <a:pt x="47081" y="19614"/>
                        <a:pt x="38920" y="826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6" name="Freeform: Shape 6365">
                  <a:extLst>
                    <a:ext uri="{FF2B5EF4-FFF2-40B4-BE49-F238E27FC236}">
                      <a16:creationId xmlns:a16="http://schemas.microsoft.com/office/drawing/2014/main" id="{11D43B55-029E-4897-9FD7-C40FB6C7BBE2}"/>
                    </a:ext>
                  </a:extLst>
                </p:cNvPr>
                <p:cNvSpPr/>
                <p:nvPr/>
              </p:nvSpPr>
              <p:spPr>
                <a:xfrm>
                  <a:off x="3748266" y="2106091"/>
                  <a:ext cx="98311" cy="73209"/>
                </a:xfrm>
                <a:custGeom>
                  <a:avLst/>
                  <a:gdLst>
                    <a:gd name="connsiteX0" fmla="*/ 98309 w 98311"/>
                    <a:gd name="connsiteY0" fmla="*/ 16459 h 73209"/>
                    <a:gd name="connsiteX1" fmla="*/ 81336 w 98311"/>
                    <a:gd name="connsiteY1" fmla="*/ 0 h 73209"/>
                    <a:gd name="connsiteX2" fmla="*/ 0 w 98311"/>
                    <a:gd name="connsiteY2" fmla="*/ 39674 h 73209"/>
                    <a:gd name="connsiteX3" fmla="*/ 29798 w 98311"/>
                    <a:gd name="connsiteY3" fmla="*/ 73209 h 73209"/>
                    <a:gd name="connsiteX4" fmla="*/ 98309 w 98311"/>
                    <a:gd name="connsiteY4" fmla="*/ 16459 h 7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11" h="73209">
                      <a:moveTo>
                        <a:pt x="98309" y="16459"/>
                      </a:moveTo>
                      <a:cubicBezTo>
                        <a:pt x="98550" y="11076"/>
                        <a:pt x="81336" y="0"/>
                        <a:pt x="81336" y="0"/>
                      </a:cubicBezTo>
                      <a:cubicBezTo>
                        <a:pt x="81336" y="0"/>
                        <a:pt x="48006" y="38988"/>
                        <a:pt x="0" y="39674"/>
                      </a:cubicBezTo>
                      <a:cubicBezTo>
                        <a:pt x="0" y="39674"/>
                        <a:pt x="13716" y="66283"/>
                        <a:pt x="29798" y="73209"/>
                      </a:cubicBezTo>
                      <a:cubicBezTo>
                        <a:pt x="29901" y="73243"/>
                        <a:pt x="96801" y="48417"/>
                        <a:pt x="98309" y="16459"/>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7" name="Freeform: Shape 6366">
                  <a:extLst>
                    <a:ext uri="{FF2B5EF4-FFF2-40B4-BE49-F238E27FC236}">
                      <a16:creationId xmlns:a16="http://schemas.microsoft.com/office/drawing/2014/main" id="{EAE16E24-5574-4951-9158-D120900424AB}"/>
                    </a:ext>
                  </a:extLst>
                </p:cNvPr>
                <p:cNvSpPr/>
                <p:nvPr/>
              </p:nvSpPr>
              <p:spPr>
                <a:xfrm>
                  <a:off x="3697275" y="2115830"/>
                  <a:ext cx="51093" cy="48726"/>
                </a:xfrm>
                <a:custGeom>
                  <a:avLst/>
                  <a:gdLst>
                    <a:gd name="connsiteX0" fmla="*/ 51094 w 51093"/>
                    <a:gd name="connsiteY0" fmla="*/ 29970 h 48726"/>
                    <a:gd name="connsiteX1" fmla="*/ 25273 w 51093"/>
                    <a:gd name="connsiteY1" fmla="*/ 0 h 48726"/>
                    <a:gd name="connsiteX2" fmla="*/ 2573 w 51093"/>
                    <a:gd name="connsiteY2" fmla="*/ 14779 h 48726"/>
                    <a:gd name="connsiteX3" fmla="*/ 3945 w 51093"/>
                    <a:gd name="connsiteY3" fmla="*/ 48726 h 48726"/>
                    <a:gd name="connsiteX4" fmla="*/ 51094 w 51093"/>
                    <a:gd name="connsiteY4" fmla="*/ 29970 h 4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3" h="48726">
                      <a:moveTo>
                        <a:pt x="51094" y="29970"/>
                      </a:moveTo>
                      <a:cubicBezTo>
                        <a:pt x="51094" y="29970"/>
                        <a:pt x="25376" y="16254"/>
                        <a:pt x="25273" y="0"/>
                      </a:cubicBezTo>
                      <a:cubicBezTo>
                        <a:pt x="25273" y="0"/>
                        <a:pt x="9774" y="6858"/>
                        <a:pt x="2573" y="14779"/>
                      </a:cubicBezTo>
                      <a:cubicBezTo>
                        <a:pt x="2573" y="14779"/>
                        <a:pt x="-4044" y="32473"/>
                        <a:pt x="3945" y="48726"/>
                      </a:cubicBezTo>
                      <a:cubicBezTo>
                        <a:pt x="3945" y="48726"/>
                        <a:pt x="40567" y="43171"/>
                        <a:pt x="51094" y="29970"/>
                      </a:cubicBezTo>
                      <a:close/>
                    </a:path>
                  </a:pathLst>
                </a:custGeom>
                <a:solidFill>
                  <a:srgbClr val="E9F3F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8" name="Freeform: Shape 6367">
                  <a:extLst>
                    <a:ext uri="{FF2B5EF4-FFF2-40B4-BE49-F238E27FC236}">
                      <a16:creationId xmlns:a16="http://schemas.microsoft.com/office/drawing/2014/main" id="{AEBE1DFC-2CBC-4BD7-AC79-4556D365057B}"/>
                    </a:ext>
                  </a:extLst>
                </p:cNvPr>
                <p:cNvSpPr/>
                <p:nvPr/>
              </p:nvSpPr>
              <p:spPr>
                <a:xfrm>
                  <a:off x="3678876" y="2161024"/>
                  <a:ext cx="73102" cy="423937"/>
                </a:xfrm>
                <a:custGeom>
                  <a:avLst/>
                  <a:gdLst>
                    <a:gd name="connsiteX0" fmla="*/ 2079 w 73102"/>
                    <a:gd name="connsiteY0" fmla="*/ 373212 h 423937"/>
                    <a:gd name="connsiteX1" fmla="*/ 19018 w 73102"/>
                    <a:gd name="connsiteY1" fmla="*/ 407502 h 423937"/>
                    <a:gd name="connsiteX2" fmla="*/ 34277 w 73102"/>
                    <a:gd name="connsiteY2" fmla="*/ 421561 h 423937"/>
                    <a:gd name="connsiteX3" fmla="*/ 46923 w 73102"/>
                    <a:gd name="connsiteY3" fmla="*/ 421061 h 423937"/>
                    <a:gd name="connsiteX4" fmla="*/ 47376 w 73102"/>
                    <a:gd name="connsiteY4" fmla="*/ 420533 h 423937"/>
                    <a:gd name="connsiteX5" fmla="*/ 66270 w 73102"/>
                    <a:gd name="connsiteY5" fmla="*/ 396530 h 423937"/>
                    <a:gd name="connsiteX6" fmla="*/ 72956 w 73102"/>
                    <a:gd name="connsiteY6" fmla="*/ 373761 h 423937"/>
                    <a:gd name="connsiteX7" fmla="*/ 65275 w 73102"/>
                    <a:gd name="connsiteY7" fmla="*/ 286733 h 423937"/>
                    <a:gd name="connsiteX8" fmla="*/ 61263 w 73102"/>
                    <a:gd name="connsiteY8" fmla="*/ 216541 h 423937"/>
                    <a:gd name="connsiteX9" fmla="*/ 71104 w 73102"/>
                    <a:gd name="connsiteY9" fmla="*/ 0 h 423937"/>
                    <a:gd name="connsiteX10" fmla="*/ 58691 w 73102"/>
                    <a:gd name="connsiteY10" fmla="*/ 652 h 423937"/>
                    <a:gd name="connsiteX11" fmla="*/ 11817 w 73102"/>
                    <a:gd name="connsiteY11" fmla="*/ 151699 h 423937"/>
                    <a:gd name="connsiteX12" fmla="*/ 3245 w 73102"/>
                    <a:gd name="connsiteY12" fmla="*/ 219593 h 423937"/>
                    <a:gd name="connsiteX13" fmla="*/ 2079 w 73102"/>
                    <a:gd name="connsiteY13" fmla="*/ 373212 h 42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02" h="423937">
                      <a:moveTo>
                        <a:pt x="2079" y="373212"/>
                      </a:moveTo>
                      <a:cubicBezTo>
                        <a:pt x="3268" y="386349"/>
                        <a:pt x="9307" y="398573"/>
                        <a:pt x="19018" y="407502"/>
                      </a:cubicBezTo>
                      <a:lnTo>
                        <a:pt x="34277" y="421561"/>
                      </a:lnTo>
                      <a:cubicBezTo>
                        <a:pt x="37908" y="424915"/>
                        <a:pt x="43569" y="424692"/>
                        <a:pt x="46923" y="421061"/>
                      </a:cubicBezTo>
                      <a:cubicBezTo>
                        <a:pt x="47081" y="420893"/>
                        <a:pt x="47232" y="420714"/>
                        <a:pt x="47376" y="420533"/>
                      </a:cubicBezTo>
                      <a:lnTo>
                        <a:pt x="66270" y="396530"/>
                      </a:lnTo>
                      <a:cubicBezTo>
                        <a:pt x="71348" y="390083"/>
                        <a:pt x="73741" y="381929"/>
                        <a:pt x="72956" y="373761"/>
                      </a:cubicBezTo>
                      <a:cubicBezTo>
                        <a:pt x="71207" y="355587"/>
                        <a:pt x="67915" y="320543"/>
                        <a:pt x="65275" y="286733"/>
                      </a:cubicBezTo>
                      <a:cubicBezTo>
                        <a:pt x="63115" y="259301"/>
                        <a:pt x="61400" y="232726"/>
                        <a:pt x="61263" y="216541"/>
                      </a:cubicBezTo>
                      <a:cubicBezTo>
                        <a:pt x="60852" y="164866"/>
                        <a:pt x="71104" y="0"/>
                        <a:pt x="71104" y="0"/>
                      </a:cubicBezTo>
                      <a:lnTo>
                        <a:pt x="58691" y="652"/>
                      </a:lnTo>
                      <a:cubicBezTo>
                        <a:pt x="37109" y="48956"/>
                        <a:pt x="21370" y="99664"/>
                        <a:pt x="11817" y="151699"/>
                      </a:cubicBezTo>
                      <a:cubicBezTo>
                        <a:pt x="7610" y="174139"/>
                        <a:pt x="4746" y="196811"/>
                        <a:pt x="3245" y="219593"/>
                      </a:cubicBezTo>
                      <a:cubicBezTo>
                        <a:pt x="3245" y="219593"/>
                        <a:pt x="-3202" y="313754"/>
                        <a:pt x="2079" y="373212"/>
                      </a:cubicBezTo>
                      <a:close/>
                    </a:path>
                  </a:pathLst>
                </a:custGeom>
                <a:solidFill>
                  <a:srgbClr val="C6544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69" name="Freeform: Shape 6368">
                  <a:extLst>
                    <a:ext uri="{FF2B5EF4-FFF2-40B4-BE49-F238E27FC236}">
                      <a16:creationId xmlns:a16="http://schemas.microsoft.com/office/drawing/2014/main" id="{7F0429F0-F113-445C-9A39-0B18D373902A}"/>
                    </a:ext>
                  </a:extLst>
                </p:cNvPr>
                <p:cNvSpPr/>
                <p:nvPr/>
              </p:nvSpPr>
              <p:spPr>
                <a:xfrm>
                  <a:off x="3678876" y="2312723"/>
                  <a:ext cx="73102" cy="272238"/>
                </a:xfrm>
                <a:custGeom>
                  <a:avLst/>
                  <a:gdLst>
                    <a:gd name="connsiteX0" fmla="*/ 2079 w 73102"/>
                    <a:gd name="connsiteY0" fmla="*/ 221513 h 272238"/>
                    <a:gd name="connsiteX1" fmla="*/ 19018 w 73102"/>
                    <a:gd name="connsiteY1" fmla="*/ 255803 h 272238"/>
                    <a:gd name="connsiteX2" fmla="*/ 34277 w 73102"/>
                    <a:gd name="connsiteY2" fmla="*/ 269862 h 272238"/>
                    <a:gd name="connsiteX3" fmla="*/ 46923 w 73102"/>
                    <a:gd name="connsiteY3" fmla="*/ 269362 h 272238"/>
                    <a:gd name="connsiteX4" fmla="*/ 47376 w 73102"/>
                    <a:gd name="connsiteY4" fmla="*/ 268833 h 272238"/>
                    <a:gd name="connsiteX5" fmla="*/ 66270 w 73102"/>
                    <a:gd name="connsiteY5" fmla="*/ 244830 h 272238"/>
                    <a:gd name="connsiteX6" fmla="*/ 72956 w 73102"/>
                    <a:gd name="connsiteY6" fmla="*/ 222062 h 272238"/>
                    <a:gd name="connsiteX7" fmla="*/ 65275 w 73102"/>
                    <a:gd name="connsiteY7" fmla="*/ 135034 h 272238"/>
                    <a:gd name="connsiteX8" fmla="*/ 11817 w 73102"/>
                    <a:gd name="connsiteY8" fmla="*/ 0 h 272238"/>
                    <a:gd name="connsiteX9" fmla="*/ 3245 w 73102"/>
                    <a:gd name="connsiteY9" fmla="*/ 67894 h 272238"/>
                    <a:gd name="connsiteX10" fmla="*/ 2079 w 73102"/>
                    <a:gd name="connsiteY10" fmla="*/ 221513 h 27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02" h="272238">
                      <a:moveTo>
                        <a:pt x="2079" y="221513"/>
                      </a:moveTo>
                      <a:cubicBezTo>
                        <a:pt x="3268" y="234650"/>
                        <a:pt x="9307" y="246874"/>
                        <a:pt x="19018" y="255803"/>
                      </a:cubicBezTo>
                      <a:lnTo>
                        <a:pt x="34277" y="269862"/>
                      </a:lnTo>
                      <a:cubicBezTo>
                        <a:pt x="37908" y="273216"/>
                        <a:pt x="43569" y="272993"/>
                        <a:pt x="46923" y="269362"/>
                      </a:cubicBezTo>
                      <a:cubicBezTo>
                        <a:pt x="47081" y="269194"/>
                        <a:pt x="47232" y="269015"/>
                        <a:pt x="47376" y="268833"/>
                      </a:cubicBezTo>
                      <a:lnTo>
                        <a:pt x="66270" y="244830"/>
                      </a:lnTo>
                      <a:cubicBezTo>
                        <a:pt x="71348" y="238384"/>
                        <a:pt x="73741" y="230230"/>
                        <a:pt x="72956" y="222062"/>
                      </a:cubicBezTo>
                      <a:cubicBezTo>
                        <a:pt x="71207" y="203888"/>
                        <a:pt x="67915" y="168844"/>
                        <a:pt x="65275" y="135034"/>
                      </a:cubicBezTo>
                      <a:cubicBezTo>
                        <a:pt x="30985" y="96561"/>
                        <a:pt x="17269" y="43411"/>
                        <a:pt x="11817" y="0"/>
                      </a:cubicBezTo>
                      <a:cubicBezTo>
                        <a:pt x="7610" y="22439"/>
                        <a:pt x="4746" y="45112"/>
                        <a:pt x="3245" y="67894"/>
                      </a:cubicBezTo>
                      <a:cubicBezTo>
                        <a:pt x="3245" y="67894"/>
                        <a:pt x="-3202" y="162054"/>
                        <a:pt x="2079" y="22151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0" name="Freeform: Shape 6369">
                  <a:extLst>
                    <a:ext uri="{FF2B5EF4-FFF2-40B4-BE49-F238E27FC236}">
                      <a16:creationId xmlns:a16="http://schemas.microsoft.com/office/drawing/2014/main" id="{9D85D891-8CB2-4A8F-AF89-6FAC1C31A7E4}"/>
                    </a:ext>
                  </a:extLst>
                </p:cNvPr>
                <p:cNvSpPr/>
                <p:nvPr/>
              </p:nvSpPr>
              <p:spPr>
                <a:xfrm>
                  <a:off x="3559053" y="2511844"/>
                  <a:ext cx="48209" cy="58329"/>
                </a:xfrm>
                <a:custGeom>
                  <a:avLst/>
                  <a:gdLst>
                    <a:gd name="connsiteX0" fmla="*/ 1 w 48209"/>
                    <a:gd name="connsiteY0" fmla="*/ 23901 h 58329"/>
                    <a:gd name="connsiteX1" fmla="*/ 23490 w 48209"/>
                    <a:gd name="connsiteY1" fmla="*/ 1 h 58329"/>
                    <a:gd name="connsiteX2" fmla="*/ 26816 w 48209"/>
                    <a:gd name="connsiteY2" fmla="*/ 207 h 58329"/>
                    <a:gd name="connsiteX3" fmla="*/ 36794 w 48209"/>
                    <a:gd name="connsiteY3" fmla="*/ 5693 h 58329"/>
                    <a:gd name="connsiteX4" fmla="*/ 38543 w 48209"/>
                    <a:gd name="connsiteY4" fmla="*/ 58260 h 58329"/>
                    <a:gd name="connsiteX5" fmla="*/ 15466 w 48209"/>
                    <a:gd name="connsiteY5" fmla="*/ 48761 h 58329"/>
                    <a:gd name="connsiteX6" fmla="*/ 1 w 48209"/>
                    <a:gd name="connsiteY6" fmla="*/ 26061 h 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09" h="58329">
                      <a:moveTo>
                        <a:pt x="1" y="23901"/>
                      </a:moveTo>
                      <a:cubicBezTo>
                        <a:pt x="-112" y="10816"/>
                        <a:pt x="10401" y="114"/>
                        <a:pt x="23490" y="1"/>
                      </a:cubicBezTo>
                      <a:cubicBezTo>
                        <a:pt x="24601" y="-9"/>
                        <a:pt x="25712" y="59"/>
                        <a:pt x="26816" y="207"/>
                      </a:cubicBezTo>
                      <a:cubicBezTo>
                        <a:pt x="30749" y="611"/>
                        <a:pt x="34346" y="2590"/>
                        <a:pt x="36794" y="5693"/>
                      </a:cubicBezTo>
                      <a:cubicBezTo>
                        <a:pt x="46567" y="18689"/>
                        <a:pt x="55825" y="56511"/>
                        <a:pt x="38543" y="58260"/>
                      </a:cubicBezTo>
                      <a:cubicBezTo>
                        <a:pt x="31479" y="58980"/>
                        <a:pt x="22461" y="54042"/>
                        <a:pt x="15466" y="48761"/>
                      </a:cubicBezTo>
                      <a:cubicBezTo>
                        <a:pt x="8471" y="43481"/>
                        <a:pt x="1" y="35045"/>
                        <a:pt x="1" y="26061"/>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1" name="Freeform: Shape 6370">
                  <a:extLst>
                    <a:ext uri="{FF2B5EF4-FFF2-40B4-BE49-F238E27FC236}">
                      <a16:creationId xmlns:a16="http://schemas.microsoft.com/office/drawing/2014/main" id="{47DCD75D-1108-4DD0-8F98-460FDB49CBD5}"/>
                    </a:ext>
                  </a:extLst>
                </p:cNvPr>
                <p:cNvSpPr/>
                <p:nvPr/>
              </p:nvSpPr>
              <p:spPr>
                <a:xfrm>
                  <a:off x="3858405" y="2552273"/>
                  <a:ext cx="91941" cy="51993"/>
                </a:xfrm>
                <a:custGeom>
                  <a:avLst/>
                  <a:gdLst>
                    <a:gd name="connsiteX0" fmla="*/ 83565 w 91941"/>
                    <a:gd name="connsiteY0" fmla="*/ 0 h 51993"/>
                    <a:gd name="connsiteX1" fmla="*/ 47286 w 91941"/>
                    <a:gd name="connsiteY1" fmla="*/ 5658 h 51993"/>
                    <a:gd name="connsiteX2" fmla="*/ 15465 w 91941"/>
                    <a:gd name="connsiteY2" fmla="*/ 13990 h 51993"/>
                    <a:gd name="connsiteX3" fmla="*/ 1303 w 91941"/>
                    <a:gd name="connsiteY3" fmla="*/ 50338 h 51993"/>
                    <a:gd name="connsiteX4" fmla="*/ 44269 w 91941"/>
                    <a:gd name="connsiteY4" fmla="*/ 43480 h 51993"/>
                    <a:gd name="connsiteX5" fmla="*/ 90903 w 91941"/>
                    <a:gd name="connsiteY5" fmla="*/ 19477 h 51993"/>
                    <a:gd name="connsiteX6" fmla="*/ 83565 w 91941"/>
                    <a:gd name="connsiteY6" fmla="*/ 0 h 5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41" h="51993">
                      <a:moveTo>
                        <a:pt x="83565" y="0"/>
                      </a:moveTo>
                      <a:cubicBezTo>
                        <a:pt x="83565" y="0"/>
                        <a:pt x="61002" y="11316"/>
                        <a:pt x="47286" y="5658"/>
                      </a:cubicBezTo>
                      <a:cubicBezTo>
                        <a:pt x="33570" y="0"/>
                        <a:pt x="30793" y="-3429"/>
                        <a:pt x="15465" y="13990"/>
                      </a:cubicBezTo>
                      <a:cubicBezTo>
                        <a:pt x="137" y="31410"/>
                        <a:pt x="-1920" y="43891"/>
                        <a:pt x="1303" y="50338"/>
                      </a:cubicBezTo>
                      <a:cubicBezTo>
                        <a:pt x="4526" y="56784"/>
                        <a:pt x="37205" y="42245"/>
                        <a:pt x="44269" y="43480"/>
                      </a:cubicBezTo>
                      <a:cubicBezTo>
                        <a:pt x="65460" y="47114"/>
                        <a:pt x="83153" y="29249"/>
                        <a:pt x="90903" y="19477"/>
                      </a:cubicBezTo>
                      <a:cubicBezTo>
                        <a:pt x="95566" y="13236"/>
                        <a:pt x="82982" y="10321"/>
                        <a:pt x="8356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2" name="Freeform: Shape 6371">
                  <a:extLst>
                    <a:ext uri="{FF2B5EF4-FFF2-40B4-BE49-F238E27FC236}">
                      <a16:creationId xmlns:a16="http://schemas.microsoft.com/office/drawing/2014/main" id="{FAEC10C4-CAC4-4CEC-90D9-14E55604F241}"/>
                    </a:ext>
                  </a:extLst>
                </p:cNvPr>
                <p:cNvSpPr/>
                <p:nvPr/>
              </p:nvSpPr>
              <p:spPr>
                <a:xfrm>
                  <a:off x="3857514" y="2125980"/>
                  <a:ext cx="239087" cy="452902"/>
                </a:xfrm>
                <a:custGeom>
                  <a:avLst/>
                  <a:gdLst>
                    <a:gd name="connsiteX0" fmla="*/ 0 w 239087"/>
                    <a:gd name="connsiteY0" fmla="*/ 0 h 452902"/>
                    <a:gd name="connsiteX1" fmla="*/ 111134 w 239087"/>
                    <a:gd name="connsiteY1" fmla="*/ 49138 h 452902"/>
                    <a:gd name="connsiteX2" fmla="*/ 239001 w 239087"/>
                    <a:gd name="connsiteY2" fmla="*/ 312931 h 452902"/>
                    <a:gd name="connsiteX3" fmla="*/ 88502 w 239087"/>
                    <a:gd name="connsiteY3" fmla="*/ 452902 h 452902"/>
                    <a:gd name="connsiteX4" fmla="*/ 55516 w 239087"/>
                    <a:gd name="connsiteY4" fmla="*/ 424373 h 452902"/>
                    <a:gd name="connsiteX5" fmla="*/ 150807 w 239087"/>
                    <a:gd name="connsiteY5" fmla="*/ 304735 h 452902"/>
                    <a:gd name="connsiteX6" fmla="*/ 21568 w 239087"/>
                    <a:gd name="connsiteY6" fmla="*/ 114837 h 452902"/>
                    <a:gd name="connsiteX7" fmla="*/ 0 w 239087"/>
                    <a:gd name="connsiteY7" fmla="*/ 0 h 4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87" h="452902">
                      <a:moveTo>
                        <a:pt x="0" y="0"/>
                      </a:moveTo>
                      <a:cubicBezTo>
                        <a:pt x="0" y="0"/>
                        <a:pt x="89908" y="9978"/>
                        <a:pt x="111134" y="49138"/>
                      </a:cubicBezTo>
                      <a:cubicBezTo>
                        <a:pt x="132359" y="88297"/>
                        <a:pt x="242602" y="246991"/>
                        <a:pt x="239001" y="312931"/>
                      </a:cubicBezTo>
                      <a:cubicBezTo>
                        <a:pt x="235401" y="378870"/>
                        <a:pt x="88502" y="452902"/>
                        <a:pt x="88502" y="452902"/>
                      </a:cubicBezTo>
                      <a:cubicBezTo>
                        <a:pt x="88502" y="452902"/>
                        <a:pt x="55996" y="439186"/>
                        <a:pt x="55516" y="424373"/>
                      </a:cubicBezTo>
                      <a:cubicBezTo>
                        <a:pt x="55035" y="409560"/>
                        <a:pt x="157014" y="321229"/>
                        <a:pt x="150807" y="304735"/>
                      </a:cubicBezTo>
                      <a:cubicBezTo>
                        <a:pt x="144601" y="288242"/>
                        <a:pt x="32404" y="157734"/>
                        <a:pt x="21568" y="114837"/>
                      </a:cubicBezTo>
                      <a:cubicBezTo>
                        <a:pt x="10733" y="71940"/>
                        <a:pt x="0" y="0"/>
                        <a:pt x="0" y="0"/>
                      </a:cubicBezTo>
                      <a:close/>
                    </a:path>
                  </a:pathLst>
                </a:custGeom>
                <a:solidFill>
                  <a:srgbClr val="22407A"/>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3" name="Freeform: Shape 6372">
                  <a:extLst>
                    <a:ext uri="{FF2B5EF4-FFF2-40B4-BE49-F238E27FC236}">
                      <a16:creationId xmlns:a16="http://schemas.microsoft.com/office/drawing/2014/main" id="{CAAF1217-1F8D-4398-B3A2-56050A3661AA}"/>
                    </a:ext>
                  </a:extLst>
                </p:cNvPr>
                <p:cNvSpPr/>
                <p:nvPr/>
              </p:nvSpPr>
              <p:spPr>
                <a:xfrm>
                  <a:off x="3771131" y="2106126"/>
                  <a:ext cx="98076" cy="393614"/>
                </a:xfrm>
                <a:custGeom>
                  <a:avLst/>
                  <a:gdLst>
                    <a:gd name="connsiteX0" fmla="*/ 58574 w 98076"/>
                    <a:gd name="connsiteY0" fmla="*/ 0 h 393614"/>
                    <a:gd name="connsiteX1" fmla="*/ 1173 w 98076"/>
                    <a:gd name="connsiteY1" fmla="*/ 393615 h 393614"/>
                    <a:gd name="connsiteX2" fmla="*/ 86658 w 98076"/>
                    <a:gd name="connsiteY2" fmla="*/ 184240 h 393614"/>
                    <a:gd name="connsiteX3" fmla="*/ 65844 w 98076"/>
                    <a:gd name="connsiteY3" fmla="*/ 157700 h 393614"/>
                    <a:gd name="connsiteX4" fmla="*/ 98076 w 98076"/>
                    <a:gd name="connsiteY4" fmla="*/ 156122 h 393614"/>
                    <a:gd name="connsiteX5" fmla="*/ 86418 w 98076"/>
                    <a:gd name="connsiteY5" fmla="*/ 19854 h 393614"/>
                    <a:gd name="connsiteX6" fmla="*/ 58574 w 98076"/>
                    <a:gd name="connsiteY6" fmla="*/ 0 h 39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76" h="393614">
                      <a:moveTo>
                        <a:pt x="58574" y="0"/>
                      </a:moveTo>
                      <a:cubicBezTo>
                        <a:pt x="58574" y="0"/>
                        <a:pt x="-9697" y="285944"/>
                        <a:pt x="1173" y="393615"/>
                      </a:cubicBezTo>
                      <a:cubicBezTo>
                        <a:pt x="1173" y="393615"/>
                        <a:pt x="26273" y="278503"/>
                        <a:pt x="86658" y="184240"/>
                      </a:cubicBezTo>
                      <a:cubicBezTo>
                        <a:pt x="86658" y="184240"/>
                        <a:pt x="64644" y="164832"/>
                        <a:pt x="65844" y="157700"/>
                      </a:cubicBezTo>
                      <a:cubicBezTo>
                        <a:pt x="76347" y="154843"/>
                        <a:pt x="87344" y="154305"/>
                        <a:pt x="98076" y="156122"/>
                      </a:cubicBezTo>
                      <a:cubicBezTo>
                        <a:pt x="98076" y="156122"/>
                        <a:pt x="96327" y="32678"/>
                        <a:pt x="86418" y="19854"/>
                      </a:cubicBezTo>
                      <a:cubicBezTo>
                        <a:pt x="76508" y="7029"/>
                        <a:pt x="58574" y="0"/>
                        <a:pt x="5857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4" name="Freeform: Shape 6373">
                  <a:extLst>
                    <a:ext uri="{FF2B5EF4-FFF2-40B4-BE49-F238E27FC236}">
                      <a16:creationId xmlns:a16="http://schemas.microsoft.com/office/drawing/2014/main" id="{C5AF622B-1017-4966-808B-ACE2650BFF31}"/>
                    </a:ext>
                  </a:extLst>
                </p:cNvPr>
                <p:cNvSpPr/>
                <p:nvPr/>
              </p:nvSpPr>
              <p:spPr>
                <a:xfrm>
                  <a:off x="3649134" y="2115693"/>
                  <a:ext cx="73414" cy="368686"/>
                </a:xfrm>
                <a:custGeom>
                  <a:avLst/>
                  <a:gdLst>
                    <a:gd name="connsiteX0" fmla="*/ 73415 w 73414"/>
                    <a:gd name="connsiteY0" fmla="*/ 0 h 368686"/>
                    <a:gd name="connsiteX1" fmla="*/ 0 w 73414"/>
                    <a:gd name="connsiteY1" fmla="*/ 368686 h 368686"/>
                    <a:gd name="connsiteX2" fmla="*/ 6172 w 73414"/>
                    <a:gd name="connsiteY2" fmla="*/ 163426 h 368686"/>
                    <a:gd name="connsiteX3" fmla="*/ 34530 w 73414"/>
                    <a:gd name="connsiteY3" fmla="*/ 143161 h 368686"/>
                    <a:gd name="connsiteX4" fmla="*/ 4286 w 73414"/>
                    <a:gd name="connsiteY4" fmla="*/ 123650 h 368686"/>
                    <a:gd name="connsiteX5" fmla="*/ 33878 w 73414"/>
                    <a:gd name="connsiteY5" fmla="*/ 14710 h 368686"/>
                    <a:gd name="connsiteX6" fmla="*/ 73415 w 73414"/>
                    <a:gd name="connsiteY6" fmla="*/ 0 h 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14" h="368686">
                      <a:moveTo>
                        <a:pt x="73415" y="0"/>
                      </a:moveTo>
                      <a:cubicBezTo>
                        <a:pt x="73415" y="0"/>
                        <a:pt x="5761" y="279395"/>
                        <a:pt x="0" y="368686"/>
                      </a:cubicBezTo>
                      <a:cubicBezTo>
                        <a:pt x="0" y="368686"/>
                        <a:pt x="6858" y="209340"/>
                        <a:pt x="6172" y="163426"/>
                      </a:cubicBezTo>
                      <a:cubicBezTo>
                        <a:pt x="6172" y="163426"/>
                        <a:pt x="34530" y="148407"/>
                        <a:pt x="34530" y="143161"/>
                      </a:cubicBezTo>
                      <a:cubicBezTo>
                        <a:pt x="34530" y="137914"/>
                        <a:pt x="4286" y="123650"/>
                        <a:pt x="4286" y="123650"/>
                      </a:cubicBezTo>
                      <a:cubicBezTo>
                        <a:pt x="4286" y="123650"/>
                        <a:pt x="23420" y="25512"/>
                        <a:pt x="33878" y="14710"/>
                      </a:cubicBezTo>
                      <a:cubicBezTo>
                        <a:pt x="44337" y="3909"/>
                        <a:pt x="73415" y="0"/>
                        <a:pt x="73415"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5" name="Freeform: Shape 6374">
                  <a:extLst>
                    <a:ext uri="{FF2B5EF4-FFF2-40B4-BE49-F238E27FC236}">
                      <a16:creationId xmlns:a16="http://schemas.microsoft.com/office/drawing/2014/main" id="{227173DE-EEC6-4F48-A249-E0EBA6CEB48B}"/>
                    </a:ext>
                  </a:extLst>
                </p:cNvPr>
                <p:cNvSpPr/>
                <p:nvPr/>
              </p:nvSpPr>
              <p:spPr>
                <a:xfrm>
                  <a:off x="3894822" y="2543705"/>
                  <a:ext cx="21774" cy="24478"/>
                </a:xfrm>
                <a:custGeom>
                  <a:avLst/>
                  <a:gdLst>
                    <a:gd name="connsiteX0" fmla="*/ 21774 w 21774"/>
                    <a:gd name="connsiteY0" fmla="*/ 15117 h 24478"/>
                    <a:gd name="connsiteX1" fmla="*/ 9567 w 21774"/>
                    <a:gd name="connsiteY1" fmla="*/ 5173 h 24478"/>
                    <a:gd name="connsiteX2" fmla="*/ 0 w 21774"/>
                    <a:gd name="connsiteY2" fmla="*/ 2087 h 24478"/>
                    <a:gd name="connsiteX3" fmla="*/ 9567 w 21774"/>
                    <a:gd name="connsiteY3" fmla="*/ 24478 h 24478"/>
                  </a:gdLst>
                  <a:ahLst/>
                  <a:cxnLst>
                    <a:cxn ang="0">
                      <a:pos x="connsiteX0" y="connsiteY0"/>
                    </a:cxn>
                    <a:cxn ang="0">
                      <a:pos x="connsiteX1" y="connsiteY1"/>
                    </a:cxn>
                    <a:cxn ang="0">
                      <a:pos x="connsiteX2" y="connsiteY2"/>
                    </a:cxn>
                    <a:cxn ang="0">
                      <a:pos x="connsiteX3" y="connsiteY3"/>
                    </a:cxn>
                  </a:cxnLst>
                  <a:rect l="l" t="t" r="r" b="b"/>
                  <a:pathLst>
                    <a:path w="21774" h="24478">
                      <a:moveTo>
                        <a:pt x="21774" y="15117"/>
                      </a:moveTo>
                      <a:cubicBezTo>
                        <a:pt x="17392" y="12206"/>
                        <a:pt x="13305" y="8876"/>
                        <a:pt x="9567" y="5173"/>
                      </a:cubicBezTo>
                      <a:cubicBezTo>
                        <a:pt x="6652" y="1744"/>
                        <a:pt x="0" y="-2679"/>
                        <a:pt x="0" y="2087"/>
                      </a:cubicBezTo>
                      <a:cubicBezTo>
                        <a:pt x="0" y="6853"/>
                        <a:pt x="9567" y="24478"/>
                        <a:pt x="9567" y="244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6" name="Freeform: Shape 6375">
                  <a:extLst>
                    <a:ext uri="{FF2B5EF4-FFF2-40B4-BE49-F238E27FC236}">
                      <a16:creationId xmlns:a16="http://schemas.microsoft.com/office/drawing/2014/main" id="{1EB8D188-A57D-442B-9027-2DFDB6C41A37}"/>
                    </a:ext>
                  </a:extLst>
                </p:cNvPr>
                <p:cNvSpPr/>
                <p:nvPr/>
              </p:nvSpPr>
              <p:spPr>
                <a:xfrm>
                  <a:off x="4190102" y="2271164"/>
                  <a:ext cx="208542" cy="234234"/>
                </a:xfrm>
                <a:custGeom>
                  <a:avLst/>
                  <a:gdLst>
                    <a:gd name="connsiteX0" fmla="*/ 208543 w 208542"/>
                    <a:gd name="connsiteY0" fmla="*/ 68648 h 234234"/>
                    <a:gd name="connsiteX1" fmla="*/ 56329 w 208542"/>
                    <a:gd name="connsiteY1" fmla="*/ 25580 h 234234"/>
                    <a:gd name="connsiteX2" fmla="*/ 2803 w 208542"/>
                    <a:gd name="connsiteY2" fmla="*/ 108801 h 234234"/>
                    <a:gd name="connsiteX3" fmla="*/ 57152 w 208542"/>
                    <a:gd name="connsiteY3" fmla="*/ 216129 h 234234"/>
                    <a:gd name="connsiteX4" fmla="*/ 83624 w 208542"/>
                    <a:gd name="connsiteY4" fmla="*/ 234234 h 23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42" h="234234">
                      <a:moveTo>
                        <a:pt x="208543" y="68648"/>
                      </a:moveTo>
                      <a:cubicBezTo>
                        <a:pt x="208543" y="68648"/>
                        <a:pt x="109102" y="-50956"/>
                        <a:pt x="56329" y="25580"/>
                      </a:cubicBezTo>
                      <a:cubicBezTo>
                        <a:pt x="56329" y="25580"/>
                        <a:pt x="17033" y="41902"/>
                        <a:pt x="2803" y="108801"/>
                      </a:cubicBezTo>
                      <a:cubicBezTo>
                        <a:pt x="-11702" y="177073"/>
                        <a:pt x="33664" y="228816"/>
                        <a:pt x="57152" y="216129"/>
                      </a:cubicBezTo>
                      <a:cubicBezTo>
                        <a:pt x="72205" y="207899"/>
                        <a:pt x="83624" y="234234"/>
                        <a:pt x="83624" y="234234"/>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7" name="Freeform: Shape 6376">
                  <a:extLst>
                    <a:ext uri="{FF2B5EF4-FFF2-40B4-BE49-F238E27FC236}">
                      <a16:creationId xmlns:a16="http://schemas.microsoft.com/office/drawing/2014/main" id="{765C2188-C6C8-46A7-8C1C-D69CE5D9E57B}"/>
                    </a:ext>
                  </a:extLst>
                </p:cNvPr>
                <p:cNvSpPr/>
                <p:nvPr/>
              </p:nvSpPr>
              <p:spPr>
                <a:xfrm>
                  <a:off x="4001561" y="2556997"/>
                  <a:ext cx="298808" cy="555806"/>
                </a:xfrm>
                <a:custGeom>
                  <a:avLst/>
                  <a:gdLst>
                    <a:gd name="connsiteX0" fmla="*/ 2543 w 298808"/>
                    <a:gd name="connsiteY0" fmla="*/ 531709 h 555806"/>
                    <a:gd name="connsiteX1" fmla="*/ 34604 w 298808"/>
                    <a:gd name="connsiteY1" fmla="*/ 548854 h 555806"/>
                    <a:gd name="connsiteX2" fmla="*/ 186440 w 298808"/>
                    <a:gd name="connsiteY2" fmla="*/ 541996 h 555806"/>
                    <a:gd name="connsiteX3" fmla="*/ 290408 w 298808"/>
                    <a:gd name="connsiteY3" fmla="*/ 114365 h 555806"/>
                    <a:gd name="connsiteX4" fmla="*/ 298809 w 298808"/>
                    <a:gd name="connsiteY4" fmla="*/ 33783 h 555806"/>
                    <a:gd name="connsiteX5" fmla="*/ 155785 w 298808"/>
                    <a:gd name="connsiteY5" fmla="*/ 3128 h 555806"/>
                    <a:gd name="connsiteX6" fmla="*/ 20442 w 298808"/>
                    <a:gd name="connsiteY6" fmla="*/ 125715 h 555806"/>
                    <a:gd name="connsiteX7" fmla="*/ 2543 w 298808"/>
                    <a:gd name="connsiteY7" fmla="*/ 531709 h 55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08" h="555806">
                      <a:moveTo>
                        <a:pt x="2543" y="531709"/>
                      </a:moveTo>
                      <a:cubicBezTo>
                        <a:pt x="5320" y="538567"/>
                        <a:pt x="17322" y="544396"/>
                        <a:pt x="34604" y="548854"/>
                      </a:cubicBezTo>
                      <a:cubicBezTo>
                        <a:pt x="73386" y="558489"/>
                        <a:pt x="138743" y="559758"/>
                        <a:pt x="186440" y="541996"/>
                      </a:cubicBezTo>
                      <a:cubicBezTo>
                        <a:pt x="237567" y="523067"/>
                        <a:pt x="274634" y="252862"/>
                        <a:pt x="290408" y="114365"/>
                      </a:cubicBezTo>
                      <a:cubicBezTo>
                        <a:pt x="295894" y="66050"/>
                        <a:pt x="298809" y="33783"/>
                        <a:pt x="298809" y="33783"/>
                      </a:cubicBezTo>
                      <a:cubicBezTo>
                        <a:pt x="298809" y="33783"/>
                        <a:pt x="269456" y="-12199"/>
                        <a:pt x="155785" y="3128"/>
                      </a:cubicBezTo>
                      <a:cubicBezTo>
                        <a:pt x="42114" y="18456"/>
                        <a:pt x="30661" y="56758"/>
                        <a:pt x="20442" y="125715"/>
                      </a:cubicBezTo>
                      <a:cubicBezTo>
                        <a:pt x="10224" y="194672"/>
                        <a:pt x="-6372" y="510003"/>
                        <a:pt x="2543" y="53170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8" name="Freeform: Shape 6377">
                  <a:extLst>
                    <a:ext uri="{FF2B5EF4-FFF2-40B4-BE49-F238E27FC236}">
                      <a16:creationId xmlns:a16="http://schemas.microsoft.com/office/drawing/2014/main" id="{EE7D4CDB-CE37-4F02-A240-CAB6FB465CD3}"/>
                    </a:ext>
                  </a:extLst>
                </p:cNvPr>
                <p:cNvSpPr/>
                <p:nvPr/>
              </p:nvSpPr>
              <p:spPr>
                <a:xfrm>
                  <a:off x="4036165" y="2588949"/>
                  <a:ext cx="255803" cy="523683"/>
                </a:xfrm>
                <a:custGeom>
                  <a:avLst/>
                  <a:gdLst>
                    <a:gd name="connsiteX0" fmla="*/ 0 w 255803"/>
                    <a:gd name="connsiteY0" fmla="*/ 516730 h 523683"/>
                    <a:gd name="connsiteX1" fmla="*/ 151836 w 255803"/>
                    <a:gd name="connsiteY1" fmla="*/ 509872 h 523683"/>
                    <a:gd name="connsiteX2" fmla="*/ 255803 w 255803"/>
                    <a:gd name="connsiteY2" fmla="*/ 82242 h 523683"/>
                    <a:gd name="connsiteX3" fmla="*/ 231800 w 255803"/>
                    <a:gd name="connsiteY3" fmla="*/ 3375 h 523683"/>
                    <a:gd name="connsiteX4" fmla="*/ 61311 w 255803"/>
                    <a:gd name="connsiteY4" fmla="*/ 29229 h 523683"/>
                    <a:gd name="connsiteX5" fmla="*/ 0 w 255803"/>
                    <a:gd name="connsiteY5" fmla="*/ 516730 h 5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03" h="523683">
                      <a:moveTo>
                        <a:pt x="0" y="516730"/>
                      </a:moveTo>
                      <a:cubicBezTo>
                        <a:pt x="38782" y="526366"/>
                        <a:pt x="104139" y="527635"/>
                        <a:pt x="151836" y="509872"/>
                      </a:cubicBezTo>
                      <a:cubicBezTo>
                        <a:pt x="202963" y="490944"/>
                        <a:pt x="240030" y="220739"/>
                        <a:pt x="255803" y="82242"/>
                      </a:cubicBezTo>
                      <a:cubicBezTo>
                        <a:pt x="242327" y="34578"/>
                        <a:pt x="231800" y="3375"/>
                        <a:pt x="231800" y="3375"/>
                      </a:cubicBezTo>
                      <a:cubicBezTo>
                        <a:pt x="231800" y="3375"/>
                        <a:pt x="89085" y="-13770"/>
                        <a:pt x="61311" y="29229"/>
                      </a:cubicBezTo>
                      <a:cubicBezTo>
                        <a:pt x="36313" y="67737"/>
                        <a:pt x="6104" y="438858"/>
                        <a:pt x="0" y="51673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79" name="Freeform: Shape 6378">
                  <a:extLst>
                    <a:ext uri="{FF2B5EF4-FFF2-40B4-BE49-F238E27FC236}">
                      <a16:creationId xmlns:a16="http://schemas.microsoft.com/office/drawing/2014/main" id="{FCF73C62-954B-49B3-BD97-F94DF24E5344}"/>
                    </a:ext>
                  </a:extLst>
                </p:cNvPr>
                <p:cNvSpPr/>
                <p:nvPr/>
              </p:nvSpPr>
              <p:spPr>
                <a:xfrm>
                  <a:off x="4366103" y="2616292"/>
                  <a:ext cx="234509" cy="370416"/>
                </a:xfrm>
                <a:custGeom>
                  <a:avLst/>
                  <a:gdLst>
                    <a:gd name="connsiteX0" fmla="*/ 28770 w 234509"/>
                    <a:gd name="connsiteY0" fmla="*/ 370366 h 370416"/>
                    <a:gd name="connsiteX1" fmla="*/ 234510 w 234509"/>
                    <a:gd name="connsiteY1" fmla="*/ 275863 h 370416"/>
                    <a:gd name="connsiteX2" fmla="*/ 217708 w 234509"/>
                    <a:gd name="connsiteY2" fmla="*/ 250351 h 370416"/>
                    <a:gd name="connsiteX3" fmla="*/ 78490 w 234509"/>
                    <a:gd name="connsiteY3" fmla="*/ 289922 h 370416"/>
                    <a:gd name="connsiteX4" fmla="*/ 96252 w 234509"/>
                    <a:gd name="connsiteY4" fmla="*/ 221685 h 370416"/>
                    <a:gd name="connsiteX5" fmla="*/ 75095 w 234509"/>
                    <a:gd name="connsiteY5" fmla="*/ 3429 h 370416"/>
                    <a:gd name="connsiteX6" fmla="*/ 72112 w 234509"/>
                    <a:gd name="connsiteY6" fmla="*/ 0 h 370416"/>
                    <a:gd name="connsiteX7" fmla="*/ 71152 w 234509"/>
                    <a:gd name="connsiteY7" fmla="*/ 2880 h 370416"/>
                    <a:gd name="connsiteX8" fmla="*/ 63300 w 234509"/>
                    <a:gd name="connsiteY8" fmla="*/ 26540 h 370416"/>
                    <a:gd name="connsiteX9" fmla="*/ 28770 w 234509"/>
                    <a:gd name="connsiteY9" fmla="*/ 370366 h 37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509" h="370416">
                      <a:moveTo>
                        <a:pt x="28770" y="370366"/>
                      </a:moveTo>
                      <a:cubicBezTo>
                        <a:pt x="113054" y="372938"/>
                        <a:pt x="234510" y="275863"/>
                        <a:pt x="234510" y="275863"/>
                      </a:cubicBezTo>
                      <a:lnTo>
                        <a:pt x="217708" y="250351"/>
                      </a:lnTo>
                      <a:cubicBezTo>
                        <a:pt x="187052" y="270754"/>
                        <a:pt x="78490" y="289922"/>
                        <a:pt x="78490" y="289922"/>
                      </a:cubicBezTo>
                      <a:cubicBezTo>
                        <a:pt x="86103" y="265370"/>
                        <a:pt x="91932" y="242636"/>
                        <a:pt x="96252" y="221685"/>
                      </a:cubicBezTo>
                      <a:cubicBezTo>
                        <a:pt x="125707" y="79278"/>
                        <a:pt x="86514" y="17728"/>
                        <a:pt x="75095" y="3429"/>
                      </a:cubicBezTo>
                      <a:cubicBezTo>
                        <a:pt x="74177" y="2222"/>
                        <a:pt x="73182" y="1077"/>
                        <a:pt x="72112" y="0"/>
                      </a:cubicBezTo>
                      <a:lnTo>
                        <a:pt x="71152" y="2880"/>
                      </a:lnTo>
                      <a:cubicBezTo>
                        <a:pt x="69746" y="6961"/>
                        <a:pt x="66969" y="15225"/>
                        <a:pt x="63300" y="26540"/>
                      </a:cubicBezTo>
                      <a:cubicBezTo>
                        <a:pt x="35971" y="110962"/>
                        <a:pt x="-41662" y="368137"/>
                        <a:pt x="28770" y="3703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0" name="Freeform: Shape 6379">
                  <a:extLst>
                    <a:ext uri="{FF2B5EF4-FFF2-40B4-BE49-F238E27FC236}">
                      <a16:creationId xmlns:a16="http://schemas.microsoft.com/office/drawing/2014/main" id="{0339336B-FB23-47B8-9186-E6CAE10A6D9E}"/>
                    </a:ext>
                  </a:extLst>
                </p:cNvPr>
                <p:cNvSpPr/>
                <p:nvPr/>
              </p:nvSpPr>
              <p:spPr>
                <a:xfrm>
                  <a:off x="4144867" y="2244572"/>
                  <a:ext cx="112331" cy="119071"/>
                </a:xfrm>
                <a:custGeom>
                  <a:avLst/>
                  <a:gdLst>
                    <a:gd name="connsiteX0" fmla="*/ 112331 w 112331"/>
                    <a:gd name="connsiteY0" fmla="*/ 40033 h 119071"/>
                    <a:gd name="connsiteX1" fmla="*/ 20331 w 112331"/>
                    <a:gd name="connsiteY1" fmla="*/ 3240 h 119071"/>
                    <a:gd name="connsiteX2" fmla="*/ 68337 w 112331"/>
                    <a:gd name="connsiteY2" fmla="*/ 13013 h 119071"/>
                    <a:gd name="connsiteX3" fmla="*/ 19851 w 112331"/>
                    <a:gd name="connsiteY3" fmla="*/ 10784 h 119071"/>
                    <a:gd name="connsiteX4" fmla="*/ 889 w 112331"/>
                    <a:gd name="connsiteY4" fmla="*/ 72506 h 119071"/>
                    <a:gd name="connsiteX5" fmla="*/ 37956 w 112331"/>
                    <a:gd name="connsiteY5" fmla="*/ 119072 h 119071"/>
                    <a:gd name="connsiteX6" fmla="*/ 67789 w 112331"/>
                    <a:gd name="connsiteY6" fmla="*/ 107105 h 11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31" h="119071">
                      <a:moveTo>
                        <a:pt x="112331" y="40033"/>
                      </a:moveTo>
                      <a:cubicBezTo>
                        <a:pt x="112331" y="40033"/>
                        <a:pt x="98958" y="-13493"/>
                        <a:pt x="20331" y="3240"/>
                      </a:cubicBezTo>
                      <a:cubicBezTo>
                        <a:pt x="20331" y="3240"/>
                        <a:pt x="58050" y="-1492"/>
                        <a:pt x="68337" y="13013"/>
                      </a:cubicBezTo>
                      <a:cubicBezTo>
                        <a:pt x="68337" y="13013"/>
                        <a:pt x="38539" y="-703"/>
                        <a:pt x="19851" y="10784"/>
                      </a:cubicBezTo>
                      <a:cubicBezTo>
                        <a:pt x="1163" y="22271"/>
                        <a:pt x="-1889" y="60676"/>
                        <a:pt x="889" y="72506"/>
                      </a:cubicBezTo>
                      <a:cubicBezTo>
                        <a:pt x="3666" y="84336"/>
                        <a:pt x="24309" y="119072"/>
                        <a:pt x="37956" y="119072"/>
                      </a:cubicBezTo>
                      <a:cubicBezTo>
                        <a:pt x="51604" y="119072"/>
                        <a:pt x="67789" y="107105"/>
                        <a:pt x="67789" y="107105"/>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1" name="Freeform: Shape 6380">
                  <a:extLst>
                    <a:ext uri="{FF2B5EF4-FFF2-40B4-BE49-F238E27FC236}">
                      <a16:creationId xmlns:a16="http://schemas.microsoft.com/office/drawing/2014/main" id="{18EB718F-ED67-4709-96A2-D5B98AEF7CD9}"/>
                    </a:ext>
                  </a:extLst>
                </p:cNvPr>
                <p:cNvSpPr/>
                <p:nvPr/>
              </p:nvSpPr>
              <p:spPr>
                <a:xfrm>
                  <a:off x="4138692" y="2489968"/>
                  <a:ext cx="320495" cy="713387"/>
                </a:xfrm>
                <a:custGeom>
                  <a:avLst/>
                  <a:gdLst>
                    <a:gd name="connsiteX0" fmla="*/ 857 w 320495"/>
                    <a:gd name="connsiteY0" fmla="*/ 632342 h 713387"/>
                    <a:gd name="connsiteX1" fmla="*/ 59321 w 320495"/>
                    <a:gd name="connsiteY1" fmla="*/ 492336 h 713387"/>
                    <a:gd name="connsiteX2" fmla="*/ 28186 w 320495"/>
                    <a:gd name="connsiteY2" fmla="*/ 389260 h 713387"/>
                    <a:gd name="connsiteX3" fmla="*/ 17899 w 320495"/>
                    <a:gd name="connsiteY3" fmla="*/ 347563 h 713387"/>
                    <a:gd name="connsiteX4" fmla="*/ 105647 w 320495"/>
                    <a:gd name="connsiteY4" fmla="*/ 107842 h 713387"/>
                    <a:gd name="connsiteX5" fmla="*/ 135377 w 320495"/>
                    <a:gd name="connsiteY5" fmla="*/ 0 h 713387"/>
                    <a:gd name="connsiteX6" fmla="*/ 140383 w 320495"/>
                    <a:gd name="connsiteY6" fmla="*/ 960 h 713387"/>
                    <a:gd name="connsiteX7" fmla="*/ 224599 w 320495"/>
                    <a:gd name="connsiteY7" fmla="*/ 17625 h 713387"/>
                    <a:gd name="connsiteX8" fmla="*/ 222610 w 320495"/>
                    <a:gd name="connsiteY8" fmla="*/ 69060 h 713387"/>
                    <a:gd name="connsiteX9" fmla="*/ 228543 w 320495"/>
                    <a:gd name="connsiteY9" fmla="*/ 112060 h 713387"/>
                    <a:gd name="connsiteX10" fmla="*/ 238178 w 320495"/>
                    <a:gd name="connsiteY10" fmla="*/ 112985 h 713387"/>
                    <a:gd name="connsiteX11" fmla="*/ 314199 w 320495"/>
                    <a:gd name="connsiteY11" fmla="*/ 301238 h 713387"/>
                    <a:gd name="connsiteX12" fmla="*/ 314679 w 320495"/>
                    <a:gd name="connsiteY12" fmla="*/ 612488 h 713387"/>
                    <a:gd name="connsiteX13" fmla="*/ 857 w 320495"/>
                    <a:gd name="connsiteY13" fmla="*/ 632342 h 7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495" h="713387">
                      <a:moveTo>
                        <a:pt x="857" y="632342"/>
                      </a:moveTo>
                      <a:cubicBezTo>
                        <a:pt x="39948" y="544697"/>
                        <a:pt x="58670" y="519905"/>
                        <a:pt x="59321" y="492336"/>
                      </a:cubicBezTo>
                      <a:cubicBezTo>
                        <a:pt x="59836" y="470493"/>
                        <a:pt x="49034" y="446970"/>
                        <a:pt x="28186" y="389260"/>
                      </a:cubicBezTo>
                      <a:cubicBezTo>
                        <a:pt x="23361" y="375743"/>
                        <a:pt x="19915" y="361773"/>
                        <a:pt x="17899" y="347563"/>
                      </a:cubicBezTo>
                      <a:cubicBezTo>
                        <a:pt x="1268" y="236292"/>
                        <a:pt x="65597" y="116072"/>
                        <a:pt x="105647" y="107842"/>
                      </a:cubicBezTo>
                      <a:cubicBezTo>
                        <a:pt x="116757" y="104927"/>
                        <a:pt x="135617" y="64740"/>
                        <a:pt x="135377" y="0"/>
                      </a:cubicBezTo>
                      <a:lnTo>
                        <a:pt x="140383" y="960"/>
                      </a:lnTo>
                      <a:lnTo>
                        <a:pt x="224599" y="17625"/>
                      </a:lnTo>
                      <a:cubicBezTo>
                        <a:pt x="224599" y="17625"/>
                        <a:pt x="222679" y="44131"/>
                        <a:pt x="222610" y="69060"/>
                      </a:cubicBezTo>
                      <a:cubicBezTo>
                        <a:pt x="222610" y="89874"/>
                        <a:pt x="223811" y="109591"/>
                        <a:pt x="228543" y="112060"/>
                      </a:cubicBezTo>
                      <a:lnTo>
                        <a:pt x="238178" y="112985"/>
                      </a:lnTo>
                      <a:cubicBezTo>
                        <a:pt x="238178" y="112985"/>
                        <a:pt x="308301" y="210506"/>
                        <a:pt x="314199" y="301238"/>
                      </a:cubicBezTo>
                      <a:cubicBezTo>
                        <a:pt x="320097" y="391969"/>
                        <a:pt x="257998" y="431300"/>
                        <a:pt x="314679" y="612488"/>
                      </a:cubicBezTo>
                      <a:cubicBezTo>
                        <a:pt x="372526" y="797482"/>
                        <a:pt x="-20711" y="680794"/>
                        <a:pt x="857" y="63234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2" name="Freeform: Shape 6381">
                  <a:extLst>
                    <a:ext uri="{FF2B5EF4-FFF2-40B4-BE49-F238E27FC236}">
                      <a16:creationId xmlns:a16="http://schemas.microsoft.com/office/drawing/2014/main" id="{208E2545-5824-4815-B259-2089A06D0471}"/>
                    </a:ext>
                  </a:extLst>
                </p:cNvPr>
                <p:cNvSpPr/>
                <p:nvPr/>
              </p:nvSpPr>
              <p:spPr>
                <a:xfrm>
                  <a:off x="4278938" y="2490894"/>
                  <a:ext cx="84284" cy="68134"/>
                </a:xfrm>
                <a:custGeom>
                  <a:avLst/>
                  <a:gdLst>
                    <a:gd name="connsiteX0" fmla="*/ 84285 w 84284"/>
                    <a:gd name="connsiteY0" fmla="*/ 16699 h 68134"/>
                    <a:gd name="connsiteX1" fmla="*/ 82296 w 84284"/>
                    <a:gd name="connsiteY1" fmla="*/ 68134 h 68134"/>
                    <a:gd name="connsiteX2" fmla="*/ 0 w 84284"/>
                    <a:gd name="connsiteY2" fmla="*/ 0 h 68134"/>
                  </a:gdLst>
                  <a:ahLst/>
                  <a:cxnLst>
                    <a:cxn ang="0">
                      <a:pos x="connsiteX0" y="connsiteY0"/>
                    </a:cxn>
                    <a:cxn ang="0">
                      <a:pos x="connsiteX1" y="connsiteY1"/>
                    </a:cxn>
                    <a:cxn ang="0">
                      <a:pos x="connsiteX2" y="connsiteY2"/>
                    </a:cxn>
                  </a:cxnLst>
                  <a:rect l="l" t="t" r="r" b="b"/>
                  <a:pathLst>
                    <a:path w="84284" h="68134">
                      <a:moveTo>
                        <a:pt x="84285" y="16699"/>
                      </a:moveTo>
                      <a:cubicBezTo>
                        <a:pt x="84285" y="16699"/>
                        <a:pt x="82365" y="43206"/>
                        <a:pt x="82296" y="68134"/>
                      </a:cubicBezTo>
                      <a:cubicBezTo>
                        <a:pt x="35182" y="66797"/>
                        <a:pt x="10287" y="23832"/>
                        <a:pt x="0" y="0"/>
                      </a:cubicBezTo>
                      <a:close/>
                    </a:path>
                  </a:pathLst>
                </a:custGeom>
                <a:solidFill>
                  <a:srgbClr val="E8945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3" name="Freeform: Shape 6382">
                  <a:extLst>
                    <a:ext uri="{FF2B5EF4-FFF2-40B4-BE49-F238E27FC236}">
                      <a16:creationId xmlns:a16="http://schemas.microsoft.com/office/drawing/2014/main" id="{656D7F56-7032-4BF7-8556-708A6F0702FB}"/>
                    </a:ext>
                  </a:extLst>
                </p:cNvPr>
                <p:cNvSpPr/>
                <p:nvPr/>
              </p:nvSpPr>
              <p:spPr>
                <a:xfrm>
                  <a:off x="4238991" y="2308745"/>
                  <a:ext cx="177244" cy="173027"/>
                </a:xfrm>
                <a:custGeom>
                  <a:avLst/>
                  <a:gdLst>
                    <a:gd name="connsiteX0" fmla="*/ 31340 w 177244"/>
                    <a:gd name="connsiteY0" fmla="*/ 173027 h 173027"/>
                    <a:gd name="connsiteX1" fmla="*/ 719 w 177244"/>
                    <a:gd name="connsiteY1" fmla="*/ 100675 h 173027"/>
                    <a:gd name="connsiteX2" fmla="*/ 97314 w 177244"/>
                    <a:gd name="connsiteY2" fmla="*/ 1234 h 173027"/>
                    <a:gd name="connsiteX3" fmla="*/ 147309 w 177244"/>
                    <a:gd name="connsiteY3" fmla="*/ 20128 h 173027"/>
                    <a:gd name="connsiteX4" fmla="*/ 163288 w 177244"/>
                    <a:gd name="connsiteY4" fmla="*/ 138257 h 173027"/>
                    <a:gd name="connsiteX5" fmla="*/ 155196 w 177244"/>
                    <a:gd name="connsiteY5" fmla="*/ 164283 h 17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244" h="173027">
                      <a:moveTo>
                        <a:pt x="31340" y="173027"/>
                      </a:moveTo>
                      <a:cubicBezTo>
                        <a:pt x="31340" y="173027"/>
                        <a:pt x="6652" y="134005"/>
                        <a:pt x="719" y="100675"/>
                      </a:cubicBezTo>
                      <a:cubicBezTo>
                        <a:pt x="-3498" y="76844"/>
                        <a:pt x="8606" y="-11419"/>
                        <a:pt x="97314" y="1234"/>
                      </a:cubicBezTo>
                      <a:cubicBezTo>
                        <a:pt x="115183" y="3710"/>
                        <a:pt x="132270" y="10167"/>
                        <a:pt x="147309" y="20128"/>
                      </a:cubicBezTo>
                      <a:cubicBezTo>
                        <a:pt x="166580" y="33158"/>
                        <a:pt x="194355" y="61276"/>
                        <a:pt x="163288" y="138257"/>
                      </a:cubicBezTo>
                      <a:lnTo>
                        <a:pt x="155196" y="164283"/>
                      </a:ln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4" name="Freeform: Shape 6383">
                  <a:extLst>
                    <a:ext uri="{FF2B5EF4-FFF2-40B4-BE49-F238E27FC236}">
                      <a16:creationId xmlns:a16="http://schemas.microsoft.com/office/drawing/2014/main" id="{624C3EE2-0FF6-462F-B9F1-8275506D6D68}"/>
                    </a:ext>
                  </a:extLst>
                </p:cNvPr>
                <p:cNvSpPr/>
                <p:nvPr/>
              </p:nvSpPr>
              <p:spPr>
                <a:xfrm>
                  <a:off x="4266164" y="2343239"/>
                  <a:ext cx="149941" cy="188018"/>
                </a:xfrm>
                <a:custGeom>
                  <a:avLst/>
                  <a:gdLst>
                    <a:gd name="connsiteX0" fmla="*/ 112798 w 149941"/>
                    <a:gd name="connsiteY0" fmla="*/ 188014 h 188018"/>
                    <a:gd name="connsiteX1" fmla="*/ 1253 w 149941"/>
                    <a:gd name="connsiteY1" fmla="*/ 120429 h 188018"/>
                    <a:gd name="connsiteX2" fmla="*/ 57900 w 149941"/>
                    <a:gd name="connsiteY2" fmla="*/ 414 h 188018"/>
                    <a:gd name="connsiteX3" fmla="*/ 148563 w 149941"/>
                    <a:gd name="connsiteY3" fmla="*/ 45882 h 188018"/>
                    <a:gd name="connsiteX4" fmla="*/ 112798 w 149941"/>
                    <a:gd name="connsiteY4" fmla="*/ 188014 h 18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41" h="188018">
                      <a:moveTo>
                        <a:pt x="112798" y="188014"/>
                      </a:moveTo>
                      <a:cubicBezTo>
                        <a:pt x="112798" y="188014"/>
                        <a:pt x="1322" y="189832"/>
                        <a:pt x="1253" y="120429"/>
                      </a:cubicBezTo>
                      <a:cubicBezTo>
                        <a:pt x="1184" y="51026"/>
                        <a:pt x="-13286" y="4460"/>
                        <a:pt x="57900" y="414"/>
                      </a:cubicBezTo>
                      <a:cubicBezTo>
                        <a:pt x="129086" y="-3632"/>
                        <a:pt x="142768" y="22771"/>
                        <a:pt x="148563" y="45882"/>
                      </a:cubicBezTo>
                      <a:cubicBezTo>
                        <a:pt x="154358" y="68994"/>
                        <a:pt x="141773" y="185751"/>
                        <a:pt x="112798" y="18801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5" name="Freeform: Shape 6384">
                  <a:extLst>
                    <a:ext uri="{FF2B5EF4-FFF2-40B4-BE49-F238E27FC236}">
                      <a16:creationId xmlns:a16="http://schemas.microsoft.com/office/drawing/2014/main" id="{3D39EC3A-954A-4E55-ADB5-E5F7640F647E}"/>
                    </a:ext>
                  </a:extLst>
                </p:cNvPr>
                <p:cNvSpPr/>
                <p:nvPr/>
              </p:nvSpPr>
              <p:spPr>
                <a:xfrm>
                  <a:off x="4230315" y="2327846"/>
                  <a:ext cx="144498" cy="112888"/>
                </a:xfrm>
                <a:custGeom>
                  <a:avLst/>
                  <a:gdLst>
                    <a:gd name="connsiteX0" fmla="*/ 144498 w 144498"/>
                    <a:gd name="connsiteY0" fmla="*/ 14161 h 112888"/>
                    <a:gd name="connsiteX1" fmla="*/ 67140 w 144498"/>
                    <a:gd name="connsiteY1" fmla="*/ 107670 h 112888"/>
                    <a:gd name="connsiteX2" fmla="*/ 0 w 144498"/>
                    <a:gd name="connsiteY2" fmla="*/ 107155 h 112888"/>
                    <a:gd name="connsiteX3" fmla="*/ 43377 w 144498"/>
                    <a:gd name="connsiteY3" fmla="*/ 28803 h 112888"/>
                    <a:gd name="connsiteX4" fmla="*/ 144498 w 144498"/>
                    <a:gd name="connsiteY4" fmla="*/ 14161 h 112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98" h="112888">
                      <a:moveTo>
                        <a:pt x="144498" y="14161"/>
                      </a:moveTo>
                      <a:cubicBezTo>
                        <a:pt x="144498" y="14161"/>
                        <a:pt x="113980" y="95634"/>
                        <a:pt x="67140" y="107670"/>
                      </a:cubicBezTo>
                      <a:cubicBezTo>
                        <a:pt x="20300" y="119706"/>
                        <a:pt x="0" y="107155"/>
                        <a:pt x="0" y="107155"/>
                      </a:cubicBezTo>
                      <a:cubicBezTo>
                        <a:pt x="23115" y="86866"/>
                        <a:pt x="38449" y="59163"/>
                        <a:pt x="43377" y="28803"/>
                      </a:cubicBezTo>
                      <a:cubicBezTo>
                        <a:pt x="43377" y="28803"/>
                        <a:pt x="121489" y="-24724"/>
                        <a:pt x="144498" y="14161"/>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6" name="Freeform: Shape 6385">
                  <a:extLst>
                    <a:ext uri="{FF2B5EF4-FFF2-40B4-BE49-F238E27FC236}">
                      <a16:creationId xmlns:a16="http://schemas.microsoft.com/office/drawing/2014/main" id="{89DFB544-F19A-47AE-9208-A0632FD1FC5E}"/>
                    </a:ext>
                  </a:extLst>
                </p:cNvPr>
                <p:cNvSpPr/>
                <p:nvPr/>
              </p:nvSpPr>
              <p:spPr>
                <a:xfrm>
                  <a:off x="4367269" y="2335215"/>
                  <a:ext cx="56428" cy="102011"/>
                </a:xfrm>
                <a:custGeom>
                  <a:avLst/>
                  <a:gdLst>
                    <a:gd name="connsiteX0" fmla="*/ 0 w 56428"/>
                    <a:gd name="connsiteY0" fmla="*/ 13273 h 102011"/>
                    <a:gd name="connsiteX1" fmla="*/ 28323 w 56428"/>
                    <a:gd name="connsiteY1" fmla="*/ 49140 h 102011"/>
                    <a:gd name="connsiteX2" fmla="*/ 47012 w 56428"/>
                    <a:gd name="connsiteY2" fmla="*/ 101981 h 102011"/>
                    <a:gd name="connsiteX3" fmla="*/ 44166 w 56428"/>
                    <a:gd name="connsiteY3" fmla="*/ 15296 h 102011"/>
                    <a:gd name="connsiteX4" fmla="*/ 0 w 56428"/>
                    <a:gd name="connsiteY4" fmla="*/ 13273 h 10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8" h="102011">
                      <a:moveTo>
                        <a:pt x="0" y="13273"/>
                      </a:moveTo>
                      <a:cubicBezTo>
                        <a:pt x="0" y="13273"/>
                        <a:pt x="22769" y="31481"/>
                        <a:pt x="28323" y="49140"/>
                      </a:cubicBezTo>
                      <a:cubicBezTo>
                        <a:pt x="33879" y="66799"/>
                        <a:pt x="36382" y="103215"/>
                        <a:pt x="47012" y="101981"/>
                      </a:cubicBezTo>
                      <a:cubicBezTo>
                        <a:pt x="47012" y="101981"/>
                        <a:pt x="69986" y="46637"/>
                        <a:pt x="44166" y="15296"/>
                      </a:cubicBezTo>
                      <a:cubicBezTo>
                        <a:pt x="16768" y="-17897"/>
                        <a:pt x="0" y="13273"/>
                        <a:pt x="0" y="13273"/>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7" name="Freeform: Shape 6386">
                  <a:extLst>
                    <a:ext uri="{FF2B5EF4-FFF2-40B4-BE49-F238E27FC236}">
                      <a16:creationId xmlns:a16="http://schemas.microsoft.com/office/drawing/2014/main" id="{27EE4114-9247-4E31-A270-BC639DB7BC93}"/>
                    </a:ext>
                  </a:extLst>
                </p:cNvPr>
                <p:cNvSpPr/>
                <p:nvPr/>
              </p:nvSpPr>
              <p:spPr>
                <a:xfrm>
                  <a:off x="4213124" y="3145524"/>
                  <a:ext cx="251170" cy="1015052"/>
                </a:xfrm>
                <a:custGeom>
                  <a:avLst/>
                  <a:gdLst>
                    <a:gd name="connsiteX0" fmla="*/ 25146 w 251170"/>
                    <a:gd name="connsiteY0" fmla="*/ 817988 h 1015052"/>
                    <a:gd name="connsiteX1" fmla="*/ 95406 w 251170"/>
                    <a:gd name="connsiteY1" fmla="*/ 1015052 h 1015052"/>
                    <a:gd name="connsiteX2" fmla="*/ 132165 w 251170"/>
                    <a:gd name="connsiteY2" fmla="*/ 1012515 h 1015052"/>
                    <a:gd name="connsiteX3" fmla="*/ 115020 w 251170"/>
                    <a:gd name="connsiteY3" fmla="*/ 810890 h 1015052"/>
                    <a:gd name="connsiteX4" fmla="*/ 157780 w 251170"/>
                    <a:gd name="connsiteY4" fmla="*/ 542742 h 1015052"/>
                    <a:gd name="connsiteX5" fmla="*/ 250123 w 251170"/>
                    <a:gd name="connsiteY5" fmla="*/ 0 h 1015052"/>
                    <a:gd name="connsiteX6" fmla="*/ 43285 w 251170"/>
                    <a:gd name="connsiteY6" fmla="*/ 24209 h 1015052"/>
                    <a:gd name="connsiteX7" fmla="*/ 33650 w 251170"/>
                    <a:gd name="connsiteY7" fmla="*/ 25340 h 1015052"/>
                    <a:gd name="connsiteX8" fmla="*/ 28198 w 251170"/>
                    <a:gd name="connsiteY8" fmla="*/ 350135 h 1015052"/>
                    <a:gd name="connsiteX9" fmla="*/ 24769 w 251170"/>
                    <a:gd name="connsiteY9" fmla="*/ 508795 h 1015052"/>
                    <a:gd name="connsiteX10" fmla="*/ 25146 w 251170"/>
                    <a:gd name="connsiteY10" fmla="*/ 817988 h 10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70" h="1015052">
                      <a:moveTo>
                        <a:pt x="25146" y="817988"/>
                      </a:moveTo>
                      <a:cubicBezTo>
                        <a:pt x="42243" y="885745"/>
                        <a:pt x="65773" y="951753"/>
                        <a:pt x="95406" y="1015052"/>
                      </a:cubicBezTo>
                      <a:lnTo>
                        <a:pt x="132165" y="1012515"/>
                      </a:lnTo>
                      <a:cubicBezTo>
                        <a:pt x="132165" y="1012515"/>
                        <a:pt x="114128" y="926790"/>
                        <a:pt x="115020" y="810890"/>
                      </a:cubicBezTo>
                      <a:cubicBezTo>
                        <a:pt x="115740" y="729897"/>
                        <a:pt x="125787" y="634159"/>
                        <a:pt x="157780" y="542742"/>
                      </a:cubicBezTo>
                      <a:cubicBezTo>
                        <a:pt x="267816" y="228611"/>
                        <a:pt x="250123" y="0"/>
                        <a:pt x="250123" y="0"/>
                      </a:cubicBezTo>
                      <a:lnTo>
                        <a:pt x="43285" y="24209"/>
                      </a:lnTo>
                      <a:lnTo>
                        <a:pt x="33650" y="25340"/>
                      </a:lnTo>
                      <a:cubicBezTo>
                        <a:pt x="32792" y="120323"/>
                        <a:pt x="30221" y="249288"/>
                        <a:pt x="28198" y="350135"/>
                      </a:cubicBezTo>
                      <a:cubicBezTo>
                        <a:pt x="26312" y="440832"/>
                        <a:pt x="24769" y="508795"/>
                        <a:pt x="24769" y="508795"/>
                      </a:cubicBezTo>
                      <a:cubicBezTo>
                        <a:pt x="-15145" y="594417"/>
                        <a:pt x="-674" y="715323"/>
                        <a:pt x="25146" y="81798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8" name="Freeform: Shape 6387">
                  <a:extLst>
                    <a:ext uri="{FF2B5EF4-FFF2-40B4-BE49-F238E27FC236}">
                      <a16:creationId xmlns:a16="http://schemas.microsoft.com/office/drawing/2014/main" id="{DF24121C-F2DE-48F2-B3C0-8F3A382494F8}"/>
                    </a:ext>
                  </a:extLst>
                </p:cNvPr>
                <p:cNvSpPr/>
                <p:nvPr/>
              </p:nvSpPr>
              <p:spPr>
                <a:xfrm>
                  <a:off x="3994571" y="2595718"/>
                  <a:ext cx="255220" cy="629735"/>
                </a:xfrm>
                <a:custGeom>
                  <a:avLst/>
                  <a:gdLst>
                    <a:gd name="connsiteX0" fmla="*/ 0 w 255220"/>
                    <a:gd name="connsiteY0" fmla="*/ 619723 h 629735"/>
                    <a:gd name="connsiteX1" fmla="*/ 33467 w 255220"/>
                    <a:gd name="connsiteY1" fmla="*/ 629736 h 629735"/>
                    <a:gd name="connsiteX2" fmla="*/ 153894 w 255220"/>
                    <a:gd name="connsiteY2" fmla="*/ 398930 h 629735"/>
                    <a:gd name="connsiteX3" fmla="*/ 174468 w 255220"/>
                    <a:gd name="connsiteY3" fmla="*/ 317594 h 629735"/>
                    <a:gd name="connsiteX4" fmla="*/ 218873 w 255220"/>
                    <a:gd name="connsiteY4" fmla="*/ 157391 h 629735"/>
                    <a:gd name="connsiteX5" fmla="*/ 227103 w 255220"/>
                    <a:gd name="connsiteY5" fmla="*/ 121695 h 629735"/>
                    <a:gd name="connsiteX6" fmla="*/ 255220 w 255220"/>
                    <a:gd name="connsiteY6" fmla="*/ 0 h 629735"/>
                    <a:gd name="connsiteX7" fmla="*/ 169941 w 255220"/>
                    <a:gd name="connsiteY7" fmla="*/ 18688 h 629735"/>
                    <a:gd name="connsiteX8" fmla="*/ 148784 w 255220"/>
                    <a:gd name="connsiteY8" fmla="*/ 34290 h 629735"/>
                    <a:gd name="connsiteX9" fmla="*/ 86377 w 255220"/>
                    <a:gd name="connsiteY9" fmla="*/ 304975 h 629735"/>
                    <a:gd name="connsiteX10" fmla="*/ 66831 w 255220"/>
                    <a:gd name="connsiteY10" fmla="*/ 403936 h 629735"/>
                    <a:gd name="connsiteX11" fmla="*/ 0 w 255220"/>
                    <a:gd name="connsiteY11" fmla="*/ 619723 h 6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220" h="629735">
                      <a:moveTo>
                        <a:pt x="0" y="619723"/>
                      </a:moveTo>
                      <a:lnTo>
                        <a:pt x="33467" y="629736"/>
                      </a:lnTo>
                      <a:cubicBezTo>
                        <a:pt x="33467" y="629736"/>
                        <a:pt x="143881" y="446593"/>
                        <a:pt x="153894" y="398930"/>
                      </a:cubicBezTo>
                      <a:cubicBezTo>
                        <a:pt x="157323" y="383431"/>
                        <a:pt x="165209" y="352364"/>
                        <a:pt x="174468" y="317594"/>
                      </a:cubicBezTo>
                      <a:cubicBezTo>
                        <a:pt x="193841" y="245585"/>
                        <a:pt x="218873" y="157391"/>
                        <a:pt x="218873" y="157391"/>
                      </a:cubicBezTo>
                      <a:lnTo>
                        <a:pt x="227103" y="121695"/>
                      </a:lnTo>
                      <a:lnTo>
                        <a:pt x="255220" y="0"/>
                      </a:lnTo>
                      <a:cubicBezTo>
                        <a:pt x="255220" y="0"/>
                        <a:pt x="201419" y="5521"/>
                        <a:pt x="169941" y="18688"/>
                      </a:cubicBezTo>
                      <a:cubicBezTo>
                        <a:pt x="159654" y="23009"/>
                        <a:pt x="151562" y="28221"/>
                        <a:pt x="148784" y="34290"/>
                      </a:cubicBezTo>
                      <a:cubicBezTo>
                        <a:pt x="125673" y="85142"/>
                        <a:pt x="102596" y="213455"/>
                        <a:pt x="86377" y="304975"/>
                      </a:cubicBezTo>
                      <a:cubicBezTo>
                        <a:pt x="77324" y="355964"/>
                        <a:pt x="70432" y="395569"/>
                        <a:pt x="66831" y="403936"/>
                      </a:cubicBezTo>
                      <a:cubicBezTo>
                        <a:pt x="56887" y="427356"/>
                        <a:pt x="26232" y="556150"/>
                        <a:pt x="0" y="6197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89" name="Freeform: Shape 6388">
                  <a:extLst>
                    <a:ext uri="{FF2B5EF4-FFF2-40B4-BE49-F238E27FC236}">
                      <a16:creationId xmlns:a16="http://schemas.microsoft.com/office/drawing/2014/main" id="{64146B96-11FC-499B-8422-8F56A41DDF57}"/>
                    </a:ext>
                  </a:extLst>
                </p:cNvPr>
                <p:cNvSpPr/>
                <p:nvPr/>
              </p:nvSpPr>
              <p:spPr>
                <a:xfrm>
                  <a:off x="4116658" y="3102250"/>
                  <a:ext cx="246804" cy="1065390"/>
                </a:xfrm>
                <a:custGeom>
                  <a:avLst/>
                  <a:gdLst>
                    <a:gd name="connsiteX0" fmla="*/ 2934 w 246804"/>
                    <a:gd name="connsiteY0" fmla="*/ 843431 h 1065390"/>
                    <a:gd name="connsiteX1" fmla="*/ 67193 w 246804"/>
                    <a:gd name="connsiteY1" fmla="*/ 1052600 h 1065390"/>
                    <a:gd name="connsiteX2" fmla="*/ 84750 w 246804"/>
                    <a:gd name="connsiteY2" fmla="*/ 1065390 h 1065390"/>
                    <a:gd name="connsiteX3" fmla="*/ 113142 w 246804"/>
                    <a:gd name="connsiteY3" fmla="*/ 869560 h 1065390"/>
                    <a:gd name="connsiteX4" fmla="*/ 157068 w 246804"/>
                    <a:gd name="connsiteY4" fmla="*/ 628776 h 1065390"/>
                    <a:gd name="connsiteX5" fmla="*/ 246805 w 246804"/>
                    <a:gd name="connsiteY5" fmla="*/ 10287 h 1065390"/>
                    <a:gd name="connsiteX6" fmla="*/ 37121 w 246804"/>
                    <a:gd name="connsiteY6" fmla="*/ 0 h 1065390"/>
                    <a:gd name="connsiteX7" fmla="*/ 4649 w 246804"/>
                    <a:gd name="connsiteY7" fmla="*/ 159723 h 1065390"/>
                    <a:gd name="connsiteX8" fmla="*/ 44219 w 246804"/>
                    <a:gd name="connsiteY8" fmla="*/ 575695 h 1065390"/>
                    <a:gd name="connsiteX9" fmla="*/ 44219 w 246804"/>
                    <a:gd name="connsiteY9" fmla="*/ 575695 h 1065390"/>
                    <a:gd name="connsiteX10" fmla="*/ 42848 w 246804"/>
                    <a:gd name="connsiteY10" fmla="*/ 582553 h 1065390"/>
                    <a:gd name="connsiteX11" fmla="*/ 2934 w 246804"/>
                    <a:gd name="connsiteY11" fmla="*/ 843431 h 106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04" h="1065390">
                      <a:moveTo>
                        <a:pt x="2934" y="843431"/>
                      </a:moveTo>
                      <a:cubicBezTo>
                        <a:pt x="14833" y="970304"/>
                        <a:pt x="67193" y="1052600"/>
                        <a:pt x="67193" y="1052600"/>
                      </a:cubicBezTo>
                      <a:lnTo>
                        <a:pt x="84750" y="1065390"/>
                      </a:lnTo>
                      <a:cubicBezTo>
                        <a:pt x="84750" y="1065390"/>
                        <a:pt x="101381" y="975962"/>
                        <a:pt x="113142" y="869560"/>
                      </a:cubicBezTo>
                      <a:cubicBezTo>
                        <a:pt x="124355" y="768439"/>
                        <a:pt x="139717" y="661454"/>
                        <a:pt x="157068" y="628776"/>
                      </a:cubicBezTo>
                      <a:cubicBezTo>
                        <a:pt x="226059" y="499263"/>
                        <a:pt x="246805" y="10287"/>
                        <a:pt x="246805" y="10287"/>
                      </a:cubicBezTo>
                      <a:lnTo>
                        <a:pt x="37121" y="0"/>
                      </a:lnTo>
                      <a:cubicBezTo>
                        <a:pt x="16033" y="35456"/>
                        <a:pt x="6809" y="93612"/>
                        <a:pt x="4649" y="159723"/>
                      </a:cubicBezTo>
                      <a:cubicBezTo>
                        <a:pt x="-872" y="326612"/>
                        <a:pt x="38356" y="544217"/>
                        <a:pt x="44219" y="575695"/>
                      </a:cubicBezTo>
                      <a:lnTo>
                        <a:pt x="44219" y="575695"/>
                      </a:lnTo>
                      <a:cubicBezTo>
                        <a:pt x="44535" y="578061"/>
                        <a:pt x="44051" y="580495"/>
                        <a:pt x="42848" y="582553"/>
                      </a:cubicBezTo>
                      <a:cubicBezTo>
                        <a:pt x="1151" y="665123"/>
                        <a:pt x="-4884" y="759592"/>
                        <a:pt x="2934" y="84343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0" name="Freeform: Shape 6389">
                  <a:extLst>
                    <a:ext uri="{FF2B5EF4-FFF2-40B4-BE49-F238E27FC236}">
                      <a16:creationId xmlns:a16="http://schemas.microsoft.com/office/drawing/2014/main" id="{0300C53B-DFA2-4F67-8073-FA840B4BD2F3}"/>
                    </a:ext>
                  </a:extLst>
                </p:cNvPr>
                <p:cNvSpPr/>
                <p:nvPr/>
              </p:nvSpPr>
              <p:spPr>
                <a:xfrm>
                  <a:off x="4290631" y="2329060"/>
                  <a:ext cx="80855" cy="134812"/>
                </a:xfrm>
                <a:custGeom>
                  <a:avLst/>
                  <a:gdLst>
                    <a:gd name="connsiteX0" fmla="*/ 80856 w 80855"/>
                    <a:gd name="connsiteY0" fmla="*/ 22170 h 134812"/>
                    <a:gd name="connsiteX1" fmla="*/ 0 w 80855"/>
                    <a:gd name="connsiteY1" fmla="*/ 134813 h 134812"/>
                    <a:gd name="connsiteX2" fmla="*/ 64122 w 80855"/>
                    <a:gd name="connsiteY2" fmla="*/ 26079 h 134812"/>
                    <a:gd name="connsiteX3" fmla="*/ 80856 w 80855"/>
                    <a:gd name="connsiteY3" fmla="*/ 22170 h 134812"/>
                  </a:gdLst>
                  <a:ahLst/>
                  <a:cxnLst>
                    <a:cxn ang="0">
                      <a:pos x="connsiteX0" y="connsiteY0"/>
                    </a:cxn>
                    <a:cxn ang="0">
                      <a:pos x="connsiteX1" y="connsiteY1"/>
                    </a:cxn>
                    <a:cxn ang="0">
                      <a:pos x="connsiteX2" y="connsiteY2"/>
                    </a:cxn>
                    <a:cxn ang="0">
                      <a:pos x="connsiteX3" y="connsiteY3"/>
                    </a:cxn>
                  </a:cxnLst>
                  <a:rect l="l" t="t" r="r" b="b"/>
                  <a:pathLst>
                    <a:path w="80855" h="134812">
                      <a:moveTo>
                        <a:pt x="80856" y="22170"/>
                      </a:moveTo>
                      <a:cubicBezTo>
                        <a:pt x="80856" y="22170"/>
                        <a:pt x="59116" y="107484"/>
                        <a:pt x="0" y="134813"/>
                      </a:cubicBezTo>
                      <a:cubicBezTo>
                        <a:pt x="0" y="134813"/>
                        <a:pt x="59116" y="82384"/>
                        <a:pt x="64122" y="26079"/>
                      </a:cubicBezTo>
                      <a:cubicBezTo>
                        <a:pt x="69129" y="-30225"/>
                        <a:pt x="80856" y="22170"/>
                        <a:pt x="80856" y="22170"/>
                      </a:cubicBezTo>
                      <a:close/>
                    </a:path>
                  </a:pathLst>
                </a:custGeom>
                <a:solidFill>
                  <a:srgbClr val="BA4C4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1" name="Freeform: Shape 6390">
                  <a:extLst>
                    <a:ext uri="{FF2B5EF4-FFF2-40B4-BE49-F238E27FC236}">
                      <a16:creationId xmlns:a16="http://schemas.microsoft.com/office/drawing/2014/main" id="{C11661C0-C36B-46DE-8700-BFE87DCF0DBB}"/>
                    </a:ext>
                  </a:extLst>
                </p:cNvPr>
                <p:cNvSpPr/>
                <p:nvPr/>
              </p:nvSpPr>
              <p:spPr>
                <a:xfrm>
                  <a:off x="4538308" y="4191403"/>
                  <a:ext cx="11727" cy="240"/>
                </a:xfrm>
                <a:custGeom>
                  <a:avLst/>
                  <a:gdLst>
                    <a:gd name="connsiteX0" fmla="*/ 0 w 11727"/>
                    <a:gd name="connsiteY0" fmla="*/ 0 h 240"/>
                    <a:gd name="connsiteX1" fmla="*/ 206 w 11727"/>
                    <a:gd name="connsiteY1" fmla="*/ 240 h 240"/>
                    <a:gd name="connsiteX2" fmla="*/ 11727 w 11727"/>
                    <a:gd name="connsiteY2" fmla="*/ 240 h 240"/>
                    <a:gd name="connsiteX3" fmla="*/ 8675 w 11727"/>
                    <a:gd name="connsiteY3" fmla="*/ 0 h 240"/>
                  </a:gdLst>
                  <a:ahLst/>
                  <a:cxnLst>
                    <a:cxn ang="0">
                      <a:pos x="connsiteX0" y="connsiteY0"/>
                    </a:cxn>
                    <a:cxn ang="0">
                      <a:pos x="connsiteX1" y="connsiteY1"/>
                    </a:cxn>
                    <a:cxn ang="0">
                      <a:pos x="connsiteX2" y="connsiteY2"/>
                    </a:cxn>
                    <a:cxn ang="0">
                      <a:pos x="connsiteX3" y="connsiteY3"/>
                    </a:cxn>
                  </a:cxnLst>
                  <a:rect l="l" t="t" r="r" b="b"/>
                  <a:pathLst>
                    <a:path w="11727" h="240">
                      <a:moveTo>
                        <a:pt x="0" y="0"/>
                      </a:moveTo>
                      <a:lnTo>
                        <a:pt x="206" y="240"/>
                      </a:lnTo>
                      <a:lnTo>
                        <a:pt x="11727" y="240"/>
                      </a:lnTo>
                      <a:cubicBezTo>
                        <a:pt x="10716" y="103"/>
                        <a:pt x="9697" y="0"/>
                        <a:pt x="8675" y="0"/>
                      </a:cubicBezTo>
                      <a:close/>
                    </a:path>
                  </a:pathLst>
                </a:custGeom>
                <a:solidFill>
                  <a:srgbClr val="28325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2" name="Freeform: Shape 6391">
                  <a:extLst>
                    <a:ext uri="{FF2B5EF4-FFF2-40B4-BE49-F238E27FC236}">
                      <a16:creationId xmlns:a16="http://schemas.microsoft.com/office/drawing/2014/main" id="{C4CC5138-580D-46B9-AEBB-99E34214958F}"/>
                    </a:ext>
                  </a:extLst>
                </p:cNvPr>
                <p:cNvSpPr/>
                <p:nvPr/>
              </p:nvSpPr>
              <p:spPr>
                <a:xfrm>
                  <a:off x="4070661" y="2598907"/>
                  <a:ext cx="426834" cy="633609"/>
                </a:xfrm>
                <a:custGeom>
                  <a:avLst/>
                  <a:gdLst>
                    <a:gd name="connsiteX0" fmla="*/ 42622 w 426834"/>
                    <a:gd name="connsiteY0" fmla="*/ 586633 h 633609"/>
                    <a:gd name="connsiteX1" fmla="*/ 43925 w 426834"/>
                    <a:gd name="connsiteY1" fmla="*/ 603401 h 633609"/>
                    <a:gd name="connsiteX2" fmla="*/ 100744 w 426834"/>
                    <a:gd name="connsiteY2" fmla="*/ 619998 h 633609"/>
                    <a:gd name="connsiteX3" fmla="*/ 137983 w 426834"/>
                    <a:gd name="connsiteY3" fmla="*/ 547337 h 633609"/>
                    <a:gd name="connsiteX4" fmla="*/ 195247 w 426834"/>
                    <a:gd name="connsiteY4" fmla="*/ 625107 h 633609"/>
                    <a:gd name="connsiteX5" fmla="*/ 424167 w 426834"/>
                    <a:gd name="connsiteY5" fmla="*/ 568974 h 633609"/>
                    <a:gd name="connsiteX6" fmla="*/ 396015 w 426834"/>
                    <a:gd name="connsiteY6" fmla="*/ 216130 h 633609"/>
                    <a:gd name="connsiteX7" fmla="*/ 402599 w 426834"/>
                    <a:gd name="connsiteY7" fmla="*/ 132325 h 633609"/>
                    <a:gd name="connsiteX8" fmla="*/ 367623 w 426834"/>
                    <a:gd name="connsiteY8" fmla="*/ 17248 h 633609"/>
                    <a:gd name="connsiteX9" fmla="*/ 342866 w 426834"/>
                    <a:gd name="connsiteY9" fmla="*/ 9293 h 633609"/>
                    <a:gd name="connsiteX10" fmla="*/ 306141 w 426834"/>
                    <a:gd name="connsiteY10" fmla="*/ 4012 h 633609"/>
                    <a:gd name="connsiteX11" fmla="*/ 299523 w 426834"/>
                    <a:gd name="connsiteY11" fmla="*/ 3498 h 633609"/>
                    <a:gd name="connsiteX12" fmla="*/ 327504 w 426834"/>
                    <a:gd name="connsiteY12" fmla="*/ 72078 h 633609"/>
                    <a:gd name="connsiteX13" fmla="*/ 203717 w 426834"/>
                    <a:gd name="connsiteY13" fmla="*/ 74752 h 633609"/>
                    <a:gd name="connsiteX14" fmla="*/ 155711 w 426834"/>
                    <a:gd name="connsiteY14" fmla="*/ 0 h 633609"/>
                    <a:gd name="connsiteX15" fmla="*/ 79004 w 426834"/>
                    <a:gd name="connsiteY15" fmla="*/ 24003 h 633609"/>
                    <a:gd name="connsiteX16" fmla="*/ 79244 w 426834"/>
                    <a:gd name="connsiteY16" fmla="*/ 24312 h 633609"/>
                    <a:gd name="connsiteX17" fmla="*/ 72626 w 426834"/>
                    <a:gd name="connsiteY17" fmla="*/ 31170 h 633609"/>
                    <a:gd name="connsiteX18" fmla="*/ 0 w 426834"/>
                    <a:gd name="connsiteY18" fmla="*/ 303741 h 633609"/>
                    <a:gd name="connsiteX19" fmla="*/ 98172 w 426834"/>
                    <a:gd name="connsiteY19" fmla="*/ 318143 h 633609"/>
                    <a:gd name="connsiteX20" fmla="*/ 42622 w 426834"/>
                    <a:gd name="connsiteY20" fmla="*/ 586633 h 63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6834" h="633609">
                      <a:moveTo>
                        <a:pt x="42622" y="586633"/>
                      </a:moveTo>
                      <a:cubicBezTo>
                        <a:pt x="42088" y="592257"/>
                        <a:pt x="42526" y="597929"/>
                        <a:pt x="43925" y="603401"/>
                      </a:cubicBezTo>
                      <a:cubicBezTo>
                        <a:pt x="48383" y="617426"/>
                        <a:pt x="63711" y="623975"/>
                        <a:pt x="100744" y="619998"/>
                      </a:cubicBezTo>
                      <a:cubicBezTo>
                        <a:pt x="123375" y="617631"/>
                        <a:pt x="133491" y="579707"/>
                        <a:pt x="137983" y="547337"/>
                      </a:cubicBezTo>
                      <a:cubicBezTo>
                        <a:pt x="151699" y="593628"/>
                        <a:pt x="170788" y="619552"/>
                        <a:pt x="195247" y="625107"/>
                      </a:cubicBezTo>
                      <a:cubicBezTo>
                        <a:pt x="231149" y="633096"/>
                        <a:pt x="412337" y="655110"/>
                        <a:pt x="424167" y="568974"/>
                      </a:cubicBezTo>
                      <a:cubicBezTo>
                        <a:pt x="437232" y="474265"/>
                        <a:pt x="398175" y="306553"/>
                        <a:pt x="396015" y="216130"/>
                      </a:cubicBezTo>
                      <a:cubicBezTo>
                        <a:pt x="400816" y="188461"/>
                        <a:pt x="403021" y="160405"/>
                        <a:pt x="402599" y="132325"/>
                      </a:cubicBezTo>
                      <a:cubicBezTo>
                        <a:pt x="401090" y="67894"/>
                        <a:pt x="382025" y="31787"/>
                        <a:pt x="367623" y="17248"/>
                      </a:cubicBezTo>
                      <a:cubicBezTo>
                        <a:pt x="363508" y="14093"/>
                        <a:pt x="359393" y="12104"/>
                        <a:pt x="342866" y="9293"/>
                      </a:cubicBezTo>
                      <a:cubicBezTo>
                        <a:pt x="334430" y="7853"/>
                        <a:pt x="322703" y="6172"/>
                        <a:pt x="306141" y="4012"/>
                      </a:cubicBezTo>
                      <a:cubicBezTo>
                        <a:pt x="303947" y="3710"/>
                        <a:pt x="301738" y="3539"/>
                        <a:pt x="299523" y="3498"/>
                      </a:cubicBezTo>
                      <a:cubicBezTo>
                        <a:pt x="302575" y="8950"/>
                        <a:pt x="325824" y="55756"/>
                        <a:pt x="327504" y="72078"/>
                      </a:cubicBezTo>
                      <a:cubicBezTo>
                        <a:pt x="330350" y="99681"/>
                        <a:pt x="249528" y="124130"/>
                        <a:pt x="203717" y="74752"/>
                      </a:cubicBezTo>
                      <a:cubicBezTo>
                        <a:pt x="181806" y="51127"/>
                        <a:pt x="155711" y="0"/>
                        <a:pt x="155711" y="0"/>
                      </a:cubicBezTo>
                      <a:cubicBezTo>
                        <a:pt x="155711" y="0"/>
                        <a:pt x="104276" y="5624"/>
                        <a:pt x="79004" y="24003"/>
                      </a:cubicBezTo>
                      <a:lnTo>
                        <a:pt x="79244" y="24312"/>
                      </a:lnTo>
                      <a:cubicBezTo>
                        <a:pt x="76556" y="26078"/>
                        <a:pt x="74296" y="28423"/>
                        <a:pt x="72626" y="31170"/>
                      </a:cubicBezTo>
                      <a:cubicBezTo>
                        <a:pt x="45743" y="82365"/>
                        <a:pt x="18894" y="211569"/>
                        <a:pt x="0" y="303741"/>
                      </a:cubicBezTo>
                      <a:cubicBezTo>
                        <a:pt x="45777" y="328978"/>
                        <a:pt x="85725" y="321469"/>
                        <a:pt x="98172" y="318143"/>
                      </a:cubicBezTo>
                      <a:cubicBezTo>
                        <a:pt x="81816" y="424373"/>
                        <a:pt x="45023" y="538319"/>
                        <a:pt x="42622" y="586633"/>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3" name="Freeform: Shape 6392">
                  <a:extLst>
                    <a:ext uri="{FF2B5EF4-FFF2-40B4-BE49-F238E27FC236}">
                      <a16:creationId xmlns:a16="http://schemas.microsoft.com/office/drawing/2014/main" id="{759AC890-DE5E-4694-955D-9BB035CAC375}"/>
                    </a:ext>
                  </a:extLst>
                </p:cNvPr>
                <p:cNvSpPr/>
                <p:nvPr/>
              </p:nvSpPr>
              <p:spPr>
                <a:xfrm>
                  <a:off x="4583811" y="2798411"/>
                  <a:ext cx="76769" cy="93744"/>
                </a:xfrm>
                <a:custGeom>
                  <a:avLst/>
                  <a:gdLst>
                    <a:gd name="connsiteX0" fmla="*/ 0 w 76769"/>
                    <a:gd name="connsiteY0" fmla="*/ 68233 h 93744"/>
                    <a:gd name="connsiteX1" fmla="*/ 29352 w 76769"/>
                    <a:gd name="connsiteY1" fmla="*/ 11380 h 93744"/>
                    <a:gd name="connsiteX2" fmla="*/ 68957 w 76769"/>
                    <a:gd name="connsiteY2" fmla="*/ 544 h 93744"/>
                    <a:gd name="connsiteX3" fmla="*/ 68957 w 76769"/>
                    <a:gd name="connsiteY3" fmla="*/ 57363 h 93744"/>
                    <a:gd name="connsiteX4" fmla="*/ 16596 w 76769"/>
                    <a:gd name="connsiteY4" fmla="*/ 93745 h 9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69" h="93744">
                      <a:moveTo>
                        <a:pt x="0" y="68233"/>
                      </a:moveTo>
                      <a:cubicBezTo>
                        <a:pt x="1269" y="65010"/>
                        <a:pt x="17145" y="17758"/>
                        <a:pt x="29352" y="11380"/>
                      </a:cubicBezTo>
                      <a:cubicBezTo>
                        <a:pt x="41559" y="5002"/>
                        <a:pt x="63848" y="-2027"/>
                        <a:pt x="68957" y="544"/>
                      </a:cubicBezTo>
                      <a:cubicBezTo>
                        <a:pt x="74066" y="3116"/>
                        <a:pt x="83633" y="38846"/>
                        <a:pt x="68957" y="57363"/>
                      </a:cubicBezTo>
                      <a:cubicBezTo>
                        <a:pt x="54281" y="75879"/>
                        <a:pt x="16596" y="93745"/>
                        <a:pt x="16596" y="937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4" name="Freeform: Shape 6393">
                  <a:extLst>
                    <a:ext uri="{FF2B5EF4-FFF2-40B4-BE49-F238E27FC236}">
                      <a16:creationId xmlns:a16="http://schemas.microsoft.com/office/drawing/2014/main" id="{4E7338F0-AA05-4004-8511-5065E961CFCA}"/>
                    </a:ext>
                  </a:extLst>
                </p:cNvPr>
                <p:cNvSpPr/>
                <p:nvPr/>
              </p:nvSpPr>
              <p:spPr>
                <a:xfrm>
                  <a:off x="4376802" y="2602988"/>
                  <a:ext cx="96508" cy="212117"/>
                </a:xfrm>
                <a:custGeom>
                  <a:avLst/>
                  <a:gdLst>
                    <a:gd name="connsiteX0" fmla="*/ 0 w 96508"/>
                    <a:gd name="connsiteY0" fmla="*/ 0 h 212117"/>
                    <a:gd name="connsiteX1" fmla="*/ 206 w 96508"/>
                    <a:gd name="connsiteY1" fmla="*/ 377 h 212117"/>
                    <a:gd name="connsiteX2" fmla="*/ 89874 w 96508"/>
                    <a:gd name="connsiteY2" fmla="*/ 212118 h 212117"/>
                    <a:gd name="connsiteX3" fmla="*/ 96458 w 96508"/>
                    <a:gd name="connsiteY3" fmla="*/ 128313 h 212117"/>
                    <a:gd name="connsiteX4" fmla="*/ 36725 w 96508"/>
                    <a:gd name="connsiteY4" fmla="*/ 5281 h 212117"/>
                    <a:gd name="connsiteX5" fmla="*/ 0 w 96508"/>
                    <a:gd name="connsiteY5" fmla="*/ 0 h 21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08" h="212117">
                      <a:moveTo>
                        <a:pt x="0" y="0"/>
                      </a:moveTo>
                      <a:lnTo>
                        <a:pt x="206" y="377"/>
                      </a:lnTo>
                      <a:cubicBezTo>
                        <a:pt x="5144" y="8195"/>
                        <a:pt x="82502" y="131742"/>
                        <a:pt x="89874" y="212118"/>
                      </a:cubicBezTo>
                      <a:cubicBezTo>
                        <a:pt x="94675" y="184449"/>
                        <a:pt x="96880" y="156393"/>
                        <a:pt x="96458" y="128313"/>
                      </a:cubicBezTo>
                      <a:cubicBezTo>
                        <a:pt x="86514" y="97932"/>
                        <a:pt x="62374" y="30484"/>
                        <a:pt x="36725" y="5281"/>
                      </a:cubicBezTo>
                      <a:cubicBezTo>
                        <a:pt x="33501" y="2092"/>
                        <a:pt x="0" y="0"/>
                        <a:pt x="0"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5" name="Freeform: Shape 6394">
                  <a:extLst>
                    <a:ext uri="{FF2B5EF4-FFF2-40B4-BE49-F238E27FC236}">
                      <a16:creationId xmlns:a16="http://schemas.microsoft.com/office/drawing/2014/main" id="{FBDD11A8-33A0-4DEA-B913-FAA840141A06}"/>
                    </a:ext>
                  </a:extLst>
                </p:cNvPr>
                <p:cNvSpPr/>
                <p:nvPr/>
              </p:nvSpPr>
              <p:spPr>
                <a:xfrm rot="-9694801">
                  <a:off x="4575514" y="2768562"/>
                  <a:ext cx="60350" cy="109179"/>
                </a:xfrm>
                <a:custGeom>
                  <a:avLst/>
                  <a:gdLst>
                    <a:gd name="connsiteX0" fmla="*/ 57127 w 60350"/>
                    <a:gd name="connsiteY0" fmla="*/ 0 h 109179"/>
                    <a:gd name="connsiteX1" fmla="*/ 60351 w 60350"/>
                    <a:gd name="connsiteY1" fmla="*/ 0 h 109179"/>
                    <a:gd name="connsiteX2" fmla="*/ 60351 w 60350"/>
                    <a:gd name="connsiteY2" fmla="*/ 109179 h 109179"/>
                    <a:gd name="connsiteX3" fmla="*/ 57127 w 60350"/>
                    <a:gd name="connsiteY3" fmla="*/ 109179 h 109179"/>
                    <a:gd name="connsiteX4" fmla="*/ 3223 w 60350"/>
                    <a:gd name="connsiteY4" fmla="*/ 109179 h 109179"/>
                    <a:gd name="connsiteX5" fmla="*/ 0 w 60350"/>
                    <a:gd name="connsiteY5" fmla="*/ 109179 h 109179"/>
                    <a:gd name="connsiteX6" fmla="*/ 0 w 60350"/>
                    <a:gd name="connsiteY6" fmla="*/ 0 h 109179"/>
                    <a:gd name="connsiteX7" fmla="*/ 3223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7127" y="0"/>
                      </a:moveTo>
                      <a:cubicBezTo>
                        <a:pt x="58907" y="0"/>
                        <a:pt x="60351" y="0"/>
                        <a:pt x="60351" y="0"/>
                      </a:cubicBezTo>
                      <a:lnTo>
                        <a:pt x="60351" y="109179"/>
                      </a:lnTo>
                      <a:cubicBezTo>
                        <a:pt x="60351" y="109179"/>
                        <a:pt x="58907" y="109179"/>
                        <a:pt x="57127" y="109179"/>
                      </a:cubicBezTo>
                      <a:lnTo>
                        <a:pt x="3223" y="109179"/>
                      </a:lnTo>
                      <a:cubicBezTo>
                        <a:pt x="1443" y="109179"/>
                        <a:pt x="0" y="109179"/>
                        <a:pt x="0" y="109179"/>
                      </a:cubicBezTo>
                      <a:lnTo>
                        <a:pt x="0" y="0"/>
                      </a:lnTo>
                      <a:cubicBezTo>
                        <a:pt x="0" y="0"/>
                        <a:pt x="1443" y="0"/>
                        <a:pt x="3223" y="0"/>
                      </a:cubicBezTo>
                      <a:close/>
                    </a:path>
                  </a:pathLst>
                </a:custGeom>
                <a:solidFill>
                  <a:srgbClr val="F1A34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6" name="Freeform: Shape 6395">
                  <a:extLst>
                    <a:ext uri="{FF2B5EF4-FFF2-40B4-BE49-F238E27FC236}">
                      <a16:creationId xmlns:a16="http://schemas.microsoft.com/office/drawing/2014/main" id="{F28AA939-4215-4008-8333-6FF7CB5D3CCC}"/>
                    </a:ext>
                  </a:extLst>
                </p:cNvPr>
                <p:cNvSpPr/>
                <p:nvPr/>
              </p:nvSpPr>
              <p:spPr>
                <a:xfrm rot="-9694801">
                  <a:off x="4586514" y="2772160"/>
                  <a:ext cx="60350" cy="109179"/>
                </a:xfrm>
                <a:custGeom>
                  <a:avLst/>
                  <a:gdLst>
                    <a:gd name="connsiteX0" fmla="*/ 54624 w 60350"/>
                    <a:gd name="connsiteY0" fmla="*/ 0 h 109179"/>
                    <a:gd name="connsiteX1" fmla="*/ 60351 w 60350"/>
                    <a:gd name="connsiteY1" fmla="*/ 0 h 109179"/>
                    <a:gd name="connsiteX2" fmla="*/ 60351 w 60350"/>
                    <a:gd name="connsiteY2" fmla="*/ 109179 h 109179"/>
                    <a:gd name="connsiteX3" fmla="*/ 54624 w 60350"/>
                    <a:gd name="connsiteY3" fmla="*/ 109179 h 109179"/>
                    <a:gd name="connsiteX4" fmla="*/ 5727 w 60350"/>
                    <a:gd name="connsiteY4" fmla="*/ 109179 h 109179"/>
                    <a:gd name="connsiteX5" fmla="*/ 0 w 60350"/>
                    <a:gd name="connsiteY5" fmla="*/ 109179 h 109179"/>
                    <a:gd name="connsiteX6" fmla="*/ 0 w 60350"/>
                    <a:gd name="connsiteY6" fmla="*/ 0 h 109179"/>
                    <a:gd name="connsiteX7" fmla="*/ 5727 w 60350"/>
                    <a:gd name="connsiteY7" fmla="*/ 0 h 10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50" h="109179">
                      <a:moveTo>
                        <a:pt x="54624" y="0"/>
                      </a:moveTo>
                      <a:cubicBezTo>
                        <a:pt x="57787" y="0"/>
                        <a:pt x="60351" y="0"/>
                        <a:pt x="60351" y="0"/>
                      </a:cubicBezTo>
                      <a:lnTo>
                        <a:pt x="60351" y="109179"/>
                      </a:lnTo>
                      <a:cubicBezTo>
                        <a:pt x="60351" y="109179"/>
                        <a:pt x="57787" y="109179"/>
                        <a:pt x="54624" y="109179"/>
                      </a:cubicBezTo>
                      <a:lnTo>
                        <a:pt x="5727" y="109179"/>
                      </a:lnTo>
                      <a:cubicBezTo>
                        <a:pt x="2564" y="109179"/>
                        <a:pt x="0" y="109179"/>
                        <a:pt x="0" y="109179"/>
                      </a:cubicBezTo>
                      <a:lnTo>
                        <a:pt x="0" y="0"/>
                      </a:lnTo>
                      <a:cubicBezTo>
                        <a:pt x="0" y="0"/>
                        <a:pt x="2564" y="0"/>
                        <a:pt x="5727" y="0"/>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7" name="Freeform: Shape 6396">
                  <a:extLst>
                    <a:ext uri="{FF2B5EF4-FFF2-40B4-BE49-F238E27FC236}">
                      <a16:creationId xmlns:a16="http://schemas.microsoft.com/office/drawing/2014/main" id="{CDC8804E-721D-413F-81AC-602F2C04AE11}"/>
                    </a:ext>
                  </a:extLst>
                </p:cNvPr>
                <p:cNvSpPr/>
                <p:nvPr/>
              </p:nvSpPr>
              <p:spPr>
                <a:xfrm>
                  <a:off x="4118770" y="2589409"/>
                  <a:ext cx="161406" cy="394609"/>
                </a:xfrm>
                <a:custGeom>
                  <a:avLst/>
                  <a:gdLst>
                    <a:gd name="connsiteX0" fmla="*/ 51366 w 161406"/>
                    <a:gd name="connsiteY0" fmla="*/ 0 h 394609"/>
                    <a:gd name="connsiteX1" fmla="*/ 161094 w 161406"/>
                    <a:gd name="connsiteY1" fmla="*/ 217090 h 394609"/>
                    <a:gd name="connsiteX2" fmla="*/ 35970 w 161406"/>
                    <a:gd name="connsiteY2" fmla="*/ 394609 h 394609"/>
                    <a:gd name="connsiteX3" fmla="*/ 44577 w 161406"/>
                    <a:gd name="connsiteY3" fmla="*/ 347975 h 394609"/>
                    <a:gd name="connsiteX4" fmla="*/ 124061 w 161406"/>
                    <a:gd name="connsiteY4" fmla="*/ 191544 h 394609"/>
                    <a:gd name="connsiteX5" fmla="*/ 0 w 161406"/>
                    <a:gd name="connsiteY5" fmla="*/ 7921 h 3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06" h="394609">
                      <a:moveTo>
                        <a:pt x="51366" y="0"/>
                      </a:moveTo>
                      <a:cubicBezTo>
                        <a:pt x="51366" y="0"/>
                        <a:pt x="153516" y="69609"/>
                        <a:pt x="161094" y="217090"/>
                      </a:cubicBezTo>
                      <a:cubicBezTo>
                        <a:pt x="168673" y="364571"/>
                        <a:pt x="35970" y="394609"/>
                        <a:pt x="35970" y="394609"/>
                      </a:cubicBezTo>
                      <a:lnTo>
                        <a:pt x="44577" y="347975"/>
                      </a:lnTo>
                      <a:cubicBezTo>
                        <a:pt x="44577" y="347975"/>
                        <a:pt x="152179" y="309021"/>
                        <a:pt x="124061" y="191544"/>
                      </a:cubicBezTo>
                      <a:cubicBezTo>
                        <a:pt x="95943" y="74066"/>
                        <a:pt x="0" y="7921"/>
                        <a:pt x="0" y="7921"/>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8" name="Freeform: Shape 6397">
                  <a:extLst>
                    <a:ext uri="{FF2B5EF4-FFF2-40B4-BE49-F238E27FC236}">
                      <a16:creationId xmlns:a16="http://schemas.microsoft.com/office/drawing/2014/main" id="{0799F76C-7469-4A7A-A2D6-CE85A79297B6}"/>
                    </a:ext>
                  </a:extLst>
                </p:cNvPr>
                <p:cNvSpPr/>
                <p:nvPr/>
              </p:nvSpPr>
              <p:spPr>
                <a:xfrm>
                  <a:off x="4625128" y="2791809"/>
                  <a:ext cx="30691" cy="63861"/>
                </a:xfrm>
                <a:custGeom>
                  <a:avLst/>
                  <a:gdLst>
                    <a:gd name="connsiteX0" fmla="*/ 30692 w 30691"/>
                    <a:gd name="connsiteY0" fmla="*/ 11810 h 63861"/>
                    <a:gd name="connsiteX1" fmla="*/ 3569 w 30691"/>
                    <a:gd name="connsiteY1" fmla="*/ 14 h 63861"/>
                    <a:gd name="connsiteX2" fmla="*/ 8575 w 30691"/>
                    <a:gd name="connsiteY2" fmla="*/ 47780 h 63861"/>
                    <a:gd name="connsiteX3" fmla="*/ 16976 w 30691"/>
                    <a:gd name="connsiteY3" fmla="*/ 63862 h 63861"/>
                  </a:gdLst>
                  <a:ahLst/>
                  <a:cxnLst>
                    <a:cxn ang="0">
                      <a:pos x="connsiteX0" y="connsiteY0"/>
                    </a:cxn>
                    <a:cxn ang="0">
                      <a:pos x="connsiteX1" y="connsiteY1"/>
                    </a:cxn>
                    <a:cxn ang="0">
                      <a:pos x="connsiteX2" y="connsiteY2"/>
                    </a:cxn>
                    <a:cxn ang="0">
                      <a:pos x="connsiteX3" y="connsiteY3"/>
                    </a:cxn>
                  </a:cxnLst>
                  <a:rect l="l" t="t" r="r" b="b"/>
                  <a:pathLst>
                    <a:path w="30691" h="63861">
                      <a:moveTo>
                        <a:pt x="30692" y="11810"/>
                      </a:moveTo>
                      <a:cubicBezTo>
                        <a:pt x="30692" y="11810"/>
                        <a:pt x="22805" y="1523"/>
                        <a:pt x="3569" y="14"/>
                      </a:cubicBezTo>
                      <a:cubicBezTo>
                        <a:pt x="-4627" y="-672"/>
                        <a:pt x="3123" y="24017"/>
                        <a:pt x="8575" y="47780"/>
                      </a:cubicBezTo>
                      <a:cubicBezTo>
                        <a:pt x="12004" y="62079"/>
                        <a:pt x="16976" y="63862"/>
                        <a:pt x="16976" y="638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399" name="Freeform: Shape 6398">
                  <a:extLst>
                    <a:ext uri="{FF2B5EF4-FFF2-40B4-BE49-F238E27FC236}">
                      <a16:creationId xmlns:a16="http://schemas.microsoft.com/office/drawing/2014/main" id="{253BBCD7-0BCE-41F0-926F-BC2D41896962}"/>
                    </a:ext>
                  </a:extLst>
                </p:cNvPr>
                <p:cNvSpPr/>
                <p:nvPr/>
              </p:nvSpPr>
              <p:spPr>
                <a:xfrm>
                  <a:off x="3959485" y="3215441"/>
                  <a:ext cx="68552" cy="97922"/>
                </a:xfrm>
                <a:custGeom>
                  <a:avLst/>
                  <a:gdLst>
                    <a:gd name="connsiteX0" fmla="*/ 35086 w 68552"/>
                    <a:gd name="connsiteY0" fmla="*/ 0 h 97922"/>
                    <a:gd name="connsiteX1" fmla="*/ 7 w 68552"/>
                    <a:gd name="connsiteY1" fmla="*/ 47183 h 97922"/>
                    <a:gd name="connsiteX2" fmla="*/ 17564 w 68552"/>
                    <a:gd name="connsiteY2" fmla="*/ 97761 h 97922"/>
                    <a:gd name="connsiteX3" fmla="*/ 35086 w 68552"/>
                    <a:gd name="connsiteY3" fmla="*/ 53184 h 97922"/>
                    <a:gd name="connsiteX4" fmla="*/ 38823 w 68552"/>
                    <a:gd name="connsiteY4" fmla="*/ 69060 h 97922"/>
                    <a:gd name="connsiteX5" fmla="*/ 62346 w 68552"/>
                    <a:gd name="connsiteY5" fmla="*/ 39091 h 97922"/>
                    <a:gd name="connsiteX6" fmla="*/ 68553 w 68552"/>
                    <a:gd name="connsiteY6" fmla="*/ 1015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52" h="97922">
                      <a:moveTo>
                        <a:pt x="35086" y="0"/>
                      </a:moveTo>
                      <a:cubicBezTo>
                        <a:pt x="35086" y="0"/>
                        <a:pt x="-576" y="30861"/>
                        <a:pt x="7" y="47183"/>
                      </a:cubicBezTo>
                      <a:cubicBezTo>
                        <a:pt x="590" y="63505"/>
                        <a:pt x="8648" y="100676"/>
                        <a:pt x="17564" y="97761"/>
                      </a:cubicBezTo>
                      <a:cubicBezTo>
                        <a:pt x="26479" y="94846"/>
                        <a:pt x="26102" y="60693"/>
                        <a:pt x="35086" y="53184"/>
                      </a:cubicBezTo>
                      <a:cubicBezTo>
                        <a:pt x="44070" y="45674"/>
                        <a:pt x="34709" y="69677"/>
                        <a:pt x="38823" y="69060"/>
                      </a:cubicBezTo>
                      <a:cubicBezTo>
                        <a:pt x="42938" y="68443"/>
                        <a:pt x="62346" y="46737"/>
                        <a:pt x="62346" y="39091"/>
                      </a:cubicBezTo>
                      <a:cubicBezTo>
                        <a:pt x="62346" y="31444"/>
                        <a:pt x="68553" y="10150"/>
                        <a:pt x="68553" y="101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0" name="Freeform: Shape 6399">
                  <a:extLst>
                    <a:ext uri="{FF2B5EF4-FFF2-40B4-BE49-F238E27FC236}">
                      <a16:creationId xmlns:a16="http://schemas.microsoft.com/office/drawing/2014/main" id="{0404EDA7-5F59-4E88-AE2E-BAEEB43DE74A}"/>
                    </a:ext>
                  </a:extLst>
                </p:cNvPr>
                <p:cNvSpPr/>
                <p:nvPr/>
              </p:nvSpPr>
              <p:spPr>
                <a:xfrm>
                  <a:off x="3868247" y="5599762"/>
                  <a:ext cx="113934" cy="105373"/>
                </a:xfrm>
                <a:custGeom>
                  <a:avLst/>
                  <a:gdLst>
                    <a:gd name="connsiteX0" fmla="*/ 0 w 113934"/>
                    <a:gd name="connsiteY0" fmla="*/ 105373 h 105373"/>
                    <a:gd name="connsiteX1" fmla="*/ 4972 w 113934"/>
                    <a:gd name="connsiteY1" fmla="*/ 58876 h 105373"/>
                    <a:gd name="connsiteX2" fmla="*/ 28186 w 113934"/>
                    <a:gd name="connsiteY2" fmla="*/ 0 h 105373"/>
                    <a:gd name="connsiteX3" fmla="*/ 99475 w 113934"/>
                    <a:gd name="connsiteY3" fmla="*/ 0 h 105373"/>
                    <a:gd name="connsiteX4" fmla="*/ 113568 w 113934"/>
                    <a:gd name="connsiteY4" fmla="*/ 57195 h 105373"/>
                    <a:gd name="connsiteX5" fmla="*/ 113568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0" y="105373"/>
                      </a:moveTo>
                      <a:cubicBezTo>
                        <a:pt x="0" y="105373"/>
                        <a:pt x="0" y="70466"/>
                        <a:pt x="4972" y="58876"/>
                      </a:cubicBezTo>
                      <a:cubicBezTo>
                        <a:pt x="9944" y="47286"/>
                        <a:pt x="28186" y="0"/>
                        <a:pt x="28186" y="0"/>
                      </a:cubicBezTo>
                      <a:lnTo>
                        <a:pt x="99475" y="0"/>
                      </a:lnTo>
                      <a:cubicBezTo>
                        <a:pt x="99475" y="0"/>
                        <a:pt x="112746" y="43102"/>
                        <a:pt x="113568" y="57195"/>
                      </a:cubicBezTo>
                      <a:cubicBezTo>
                        <a:pt x="114391" y="71289"/>
                        <a:pt x="113568" y="105201"/>
                        <a:pt x="113568"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1" name="Freeform: Shape 6400">
                  <a:extLst>
                    <a:ext uri="{FF2B5EF4-FFF2-40B4-BE49-F238E27FC236}">
                      <a16:creationId xmlns:a16="http://schemas.microsoft.com/office/drawing/2014/main" id="{3E86C601-6179-461E-A310-41CAF48B8D8C}"/>
                    </a:ext>
                  </a:extLst>
                </p:cNvPr>
                <p:cNvSpPr/>
                <p:nvPr/>
              </p:nvSpPr>
              <p:spPr>
                <a:xfrm>
                  <a:off x="4206975" y="5599762"/>
                  <a:ext cx="113934" cy="105373"/>
                </a:xfrm>
                <a:custGeom>
                  <a:avLst/>
                  <a:gdLst>
                    <a:gd name="connsiteX0" fmla="*/ 113934 w 113934"/>
                    <a:gd name="connsiteY0" fmla="*/ 105373 h 105373"/>
                    <a:gd name="connsiteX1" fmla="*/ 108928 w 113934"/>
                    <a:gd name="connsiteY1" fmla="*/ 58876 h 105373"/>
                    <a:gd name="connsiteX2" fmla="*/ 85748 w 113934"/>
                    <a:gd name="connsiteY2" fmla="*/ 0 h 105373"/>
                    <a:gd name="connsiteX3" fmla="*/ 14459 w 113934"/>
                    <a:gd name="connsiteY3" fmla="*/ 0 h 105373"/>
                    <a:gd name="connsiteX4" fmla="*/ 366 w 113934"/>
                    <a:gd name="connsiteY4" fmla="*/ 57195 h 105373"/>
                    <a:gd name="connsiteX5" fmla="*/ 366 w 113934"/>
                    <a:gd name="connsiteY5" fmla="*/ 105201 h 10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34" h="105373">
                      <a:moveTo>
                        <a:pt x="113934" y="105373"/>
                      </a:moveTo>
                      <a:cubicBezTo>
                        <a:pt x="113934" y="105373"/>
                        <a:pt x="113934" y="70466"/>
                        <a:pt x="108928" y="58876"/>
                      </a:cubicBezTo>
                      <a:cubicBezTo>
                        <a:pt x="103922" y="47286"/>
                        <a:pt x="85748" y="0"/>
                        <a:pt x="85748" y="0"/>
                      </a:cubicBezTo>
                      <a:lnTo>
                        <a:pt x="14459" y="0"/>
                      </a:lnTo>
                      <a:cubicBezTo>
                        <a:pt x="14459" y="0"/>
                        <a:pt x="1189" y="43102"/>
                        <a:pt x="366" y="57195"/>
                      </a:cubicBezTo>
                      <a:cubicBezTo>
                        <a:pt x="-457" y="71289"/>
                        <a:pt x="366" y="105201"/>
                        <a:pt x="366" y="10520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2" name="Freeform: Shape 6401">
                  <a:extLst>
                    <a:ext uri="{FF2B5EF4-FFF2-40B4-BE49-F238E27FC236}">
                      <a16:creationId xmlns:a16="http://schemas.microsoft.com/office/drawing/2014/main" id="{CABB17B7-D3C5-48E9-9FCD-EA4A82F4E461}"/>
                    </a:ext>
                  </a:extLst>
                </p:cNvPr>
                <p:cNvSpPr/>
                <p:nvPr/>
              </p:nvSpPr>
              <p:spPr>
                <a:xfrm>
                  <a:off x="3943856" y="3705654"/>
                  <a:ext cx="296368" cy="252337"/>
                </a:xfrm>
                <a:custGeom>
                  <a:avLst/>
                  <a:gdLst>
                    <a:gd name="connsiteX0" fmla="*/ 91314 w 296368"/>
                    <a:gd name="connsiteY0" fmla="*/ 40562 h 252337"/>
                    <a:gd name="connsiteX1" fmla="*/ 78867 w 296368"/>
                    <a:gd name="connsiteY1" fmla="*/ 153102 h 252337"/>
                    <a:gd name="connsiteX2" fmla="*/ 0 w 296368"/>
                    <a:gd name="connsiteY2" fmla="*/ 207966 h 252337"/>
                    <a:gd name="connsiteX3" fmla="*/ 296368 w 296368"/>
                    <a:gd name="connsiteY3" fmla="*/ 252338 h 252337"/>
                    <a:gd name="connsiteX4" fmla="*/ 225662 w 296368"/>
                    <a:gd name="connsiteY4" fmla="*/ 154680 h 252337"/>
                    <a:gd name="connsiteX5" fmla="*/ 215547 w 296368"/>
                    <a:gd name="connsiteY5" fmla="*/ 11930 h 252337"/>
                    <a:gd name="connsiteX6" fmla="*/ 91314 w 296368"/>
                    <a:gd name="connsiteY6" fmla="*/ 40562 h 25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68" h="252337">
                      <a:moveTo>
                        <a:pt x="91314" y="40562"/>
                      </a:moveTo>
                      <a:cubicBezTo>
                        <a:pt x="91314" y="40562"/>
                        <a:pt x="88811" y="118264"/>
                        <a:pt x="78867" y="153102"/>
                      </a:cubicBezTo>
                      <a:lnTo>
                        <a:pt x="0" y="207966"/>
                      </a:lnTo>
                      <a:lnTo>
                        <a:pt x="296368" y="252338"/>
                      </a:lnTo>
                      <a:lnTo>
                        <a:pt x="225662" y="154680"/>
                      </a:lnTo>
                      <a:cubicBezTo>
                        <a:pt x="225662" y="154680"/>
                        <a:pt x="204334" y="50472"/>
                        <a:pt x="215547" y="11930"/>
                      </a:cubicBezTo>
                      <a:cubicBezTo>
                        <a:pt x="226760" y="-26612"/>
                        <a:pt x="91314" y="40562"/>
                        <a:pt x="91314" y="4056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3" name="Freeform: Shape 6402">
                  <a:extLst>
                    <a:ext uri="{FF2B5EF4-FFF2-40B4-BE49-F238E27FC236}">
                      <a16:creationId xmlns:a16="http://schemas.microsoft.com/office/drawing/2014/main" id="{98754A05-40BF-4D49-B6E5-1C751309C9DF}"/>
                    </a:ext>
                  </a:extLst>
                </p:cNvPr>
                <p:cNvSpPr/>
                <p:nvPr/>
              </p:nvSpPr>
              <p:spPr>
                <a:xfrm>
                  <a:off x="4034862" y="3756949"/>
                  <a:ext cx="121763" cy="55192"/>
                </a:xfrm>
                <a:custGeom>
                  <a:avLst/>
                  <a:gdLst>
                    <a:gd name="connsiteX0" fmla="*/ 0 w 121763"/>
                    <a:gd name="connsiteY0" fmla="*/ 0 h 55192"/>
                    <a:gd name="connsiteX1" fmla="*/ 67551 w 121763"/>
                    <a:gd name="connsiteY1" fmla="*/ 55172 h 55192"/>
                    <a:gd name="connsiteX2" fmla="*/ 121764 w 121763"/>
                    <a:gd name="connsiteY2" fmla="*/ 4012 h 55192"/>
                  </a:gdLst>
                  <a:ahLst/>
                  <a:cxnLst>
                    <a:cxn ang="0">
                      <a:pos x="connsiteX0" y="connsiteY0"/>
                    </a:cxn>
                    <a:cxn ang="0">
                      <a:pos x="connsiteX1" y="connsiteY1"/>
                    </a:cxn>
                    <a:cxn ang="0">
                      <a:pos x="connsiteX2" y="connsiteY2"/>
                    </a:cxn>
                  </a:cxnLst>
                  <a:rect l="l" t="t" r="r" b="b"/>
                  <a:pathLst>
                    <a:path w="121763" h="55192">
                      <a:moveTo>
                        <a:pt x="0" y="0"/>
                      </a:moveTo>
                      <a:cubicBezTo>
                        <a:pt x="0" y="0"/>
                        <a:pt x="23420" y="56407"/>
                        <a:pt x="67551" y="55172"/>
                      </a:cubicBezTo>
                      <a:cubicBezTo>
                        <a:pt x="111683" y="53938"/>
                        <a:pt x="121764" y="4012"/>
                        <a:pt x="121764" y="4012"/>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4" name="Freeform: Shape 6403">
                  <a:extLst>
                    <a:ext uri="{FF2B5EF4-FFF2-40B4-BE49-F238E27FC236}">
                      <a16:creationId xmlns:a16="http://schemas.microsoft.com/office/drawing/2014/main" id="{52F6372C-081A-4205-88F5-C95E1032DA0C}"/>
                    </a:ext>
                  </a:extLst>
                </p:cNvPr>
                <p:cNvSpPr/>
                <p:nvPr/>
              </p:nvSpPr>
              <p:spPr>
                <a:xfrm>
                  <a:off x="3978875" y="3486744"/>
                  <a:ext cx="234667" cy="224530"/>
                </a:xfrm>
                <a:custGeom>
                  <a:avLst/>
                  <a:gdLst>
                    <a:gd name="connsiteX0" fmla="*/ 29617 w 234667"/>
                    <a:gd name="connsiteY0" fmla="*/ 224531 h 224530"/>
                    <a:gd name="connsiteX1" fmla="*/ 5409 w 234667"/>
                    <a:gd name="connsiteY1" fmla="*/ 131948 h 224530"/>
                    <a:gd name="connsiteX2" fmla="*/ 97443 w 234667"/>
                    <a:gd name="connsiteY2" fmla="*/ 9121 h 224530"/>
                    <a:gd name="connsiteX3" fmla="*/ 162937 w 234667"/>
                    <a:gd name="connsiteY3" fmla="*/ 0 h 224530"/>
                    <a:gd name="connsiteX4" fmla="*/ 157142 w 234667"/>
                    <a:gd name="connsiteY4" fmla="*/ 19065 h 224530"/>
                    <a:gd name="connsiteX5" fmla="*/ 225105 w 234667"/>
                    <a:gd name="connsiteY5" fmla="*/ 43068 h 224530"/>
                    <a:gd name="connsiteX6" fmla="*/ 207685 w 234667"/>
                    <a:gd name="connsiteY6" fmla="*/ 219662 h 2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67" h="224530">
                      <a:moveTo>
                        <a:pt x="29617" y="224531"/>
                      </a:moveTo>
                      <a:cubicBezTo>
                        <a:pt x="29617" y="224531"/>
                        <a:pt x="15387" y="153379"/>
                        <a:pt x="5409" y="131948"/>
                      </a:cubicBezTo>
                      <a:cubicBezTo>
                        <a:pt x="-4570" y="110516"/>
                        <a:pt x="-12799" y="14265"/>
                        <a:pt x="97443" y="9121"/>
                      </a:cubicBezTo>
                      <a:cubicBezTo>
                        <a:pt x="97443" y="9121"/>
                        <a:pt x="139723" y="14093"/>
                        <a:pt x="162937" y="0"/>
                      </a:cubicBezTo>
                      <a:cubicBezTo>
                        <a:pt x="162937" y="0"/>
                        <a:pt x="162937" y="14093"/>
                        <a:pt x="157142" y="19065"/>
                      </a:cubicBezTo>
                      <a:cubicBezTo>
                        <a:pt x="182438" y="14607"/>
                        <a:pt x="208227" y="23694"/>
                        <a:pt x="225105" y="43068"/>
                      </a:cubicBezTo>
                      <a:cubicBezTo>
                        <a:pt x="254937" y="76226"/>
                        <a:pt x="205217" y="192298"/>
                        <a:pt x="207685" y="219662"/>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5" name="Freeform: Shape 6404">
                  <a:extLst>
                    <a:ext uri="{FF2B5EF4-FFF2-40B4-BE49-F238E27FC236}">
                      <a16:creationId xmlns:a16="http://schemas.microsoft.com/office/drawing/2014/main" id="{53507AFC-5435-4EA4-8A68-C9C939585351}"/>
                    </a:ext>
                  </a:extLst>
                </p:cNvPr>
                <p:cNvSpPr/>
                <p:nvPr/>
              </p:nvSpPr>
              <p:spPr>
                <a:xfrm>
                  <a:off x="4006504" y="3576995"/>
                  <a:ext cx="181737" cy="213324"/>
                </a:xfrm>
                <a:custGeom>
                  <a:avLst/>
                  <a:gdLst>
                    <a:gd name="connsiteX0" fmla="*/ 90869 w 181737"/>
                    <a:gd name="connsiteY0" fmla="*/ 213318 h 213324"/>
                    <a:gd name="connsiteX1" fmla="*/ 0 w 181737"/>
                    <a:gd name="connsiteY1" fmla="*/ 117306 h 213324"/>
                    <a:gd name="connsiteX2" fmla="*/ 0 w 181737"/>
                    <a:gd name="connsiteY2" fmla="*/ 35010 h 213324"/>
                    <a:gd name="connsiteX3" fmla="*/ 29867 w 181737"/>
                    <a:gd name="connsiteY3" fmla="*/ 0 h 213324"/>
                    <a:gd name="connsiteX4" fmla="*/ 151870 w 181737"/>
                    <a:gd name="connsiteY4" fmla="*/ 0 h 213324"/>
                    <a:gd name="connsiteX5" fmla="*/ 181737 w 181737"/>
                    <a:gd name="connsiteY5" fmla="*/ 35010 h 213324"/>
                    <a:gd name="connsiteX6" fmla="*/ 181737 w 181737"/>
                    <a:gd name="connsiteY6" fmla="*/ 112677 h 213324"/>
                    <a:gd name="connsiteX7" fmla="*/ 90869 w 181737"/>
                    <a:gd name="connsiteY7" fmla="*/ 213318 h 2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37" h="213324">
                      <a:moveTo>
                        <a:pt x="90869" y="213318"/>
                      </a:moveTo>
                      <a:cubicBezTo>
                        <a:pt x="58876" y="212769"/>
                        <a:pt x="0" y="170181"/>
                        <a:pt x="0" y="117306"/>
                      </a:cubicBezTo>
                      <a:lnTo>
                        <a:pt x="0" y="35010"/>
                      </a:lnTo>
                      <a:cubicBezTo>
                        <a:pt x="0" y="15773"/>
                        <a:pt x="13442" y="0"/>
                        <a:pt x="29867" y="0"/>
                      </a:cubicBezTo>
                      <a:lnTo>
                        <a:pt x="151870" y="0"/>
                      </a:lnTo>
                      <a:cubicBezTo>
                        <a:pt x="168295" y="0"/>
                        <a:pt x="181737" y="15773"/>
                        <a:pt x="181737" y="35010"/>
                      </a:cubicBezTo>
                      <a:lnTo>
                        <a:pt x="181737" y="112677"/>
                      </a:lnTo>
                      <a:cubicBezTo>
                        <a:pt x="181737" y="168055"/>
                        <a:pt x="127559" y="213970"/>
                        <a:pt x="90869" y="21331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6" name="Freeform: Shape 6405">
                  <a:extLst>
                    <a:ext uri="{FF2B5EF4-FFF2-40B4-BE49-F238E27FC236}">
                      <a16:creationId xmlns:a16="http://schemas.microsoft.com/office/drawing/2014/main" id="{6D6666EA-85EF-4FC2-84E1-A44D35765F59}"/>
                    </a:ext>
                  </a:extLst>
                </p:cNvPr>
                <p:cNvSpPr/>
                <p:nvPr/>
              </p:nvSpPr>
              <p:spPr>
                <a:xfrm>
                  <a:off x="4002435" y="3558493"/>
                  <a:ext cx="183289" cy="97574"/>
                </a:xfrm>
                <a:custGeom>
                  <a:avLst/>
                  <a:gdLst>
                    <a:gd name="connsiteX0" fmla="*/ 4069 w 183289"/>
                    <a:gd name="connsiteY0" fmla="*/ 97575 h 97574"/>
                    <a:gd name="connsiteX1" fmla="*/ 43434 w 183289"/>
                    <a:gd name="connsiteY1" fmla="*/ 40516 h 97574"/>
                    <a:gd name="connsiteX2" fmla="*/ 182686 w 183289"/>
                    <a:gd name="connsiteY2" fmla="*/ 28549 h 97574"/>
                    <a:gd name="connsiteX3" fmla="*/ 4069 w 183289"/>
                    <a:gd name="connsiteY3" fmla="*/ 16136 h 97574"/>
                    <a:gd name="connsiteX4" fmla="*/ 4069 w 183289"/>
                    <a:gd name="connsiteY4" fmla="*/ 97575 h 9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89" h="97574">
                      <a:moveTo>
                        <a:pt x="4069" y="97575"/>
                      </a:moveTo>
                      <a:cubicBezTo>
                        <a:pt x="4069" y="97575"/>
                        <a:pt x="4241" y="48129"/>
                        <a:pt x="43434" y="40516"/>
                      </a:cubicBezTo>
                      <a:cubicBezTo>
                        <a:pt x="82627" y="32904"/>
                        <a:pt x="170307" y="64519"/>
                        <a:pt x="182686" y="28549"/>
                      </a:cubicBezTo>
                      <a:cubicBezTo>
                        <a:pt x="195064" y="-7421"/>
                        <a:pt x="13224" y="-6872"/>
                        <a:pt x="4069" y="16136"/>
                      </a:cubicBezTo>
                      <a:cubicBezTo>
                        <a:pt x="-5086" y="39145"/>
                        <a:pt x="4069" y="97575"/>
                        <a:pt x="4069" y="97575"/>
                      </a:cubicBezTo>
                      <a:close/>
                    </a:path>
                  </a:pathLst>
                </a:custGeom>
                <a:solidFill>
                  <a:srgbClr val="05204C"/>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7" name="Freeform: Shape 6406">
                  <a:extLst>
                    <a:ext uri="{FF2B5EF4-FFF2-40B4-BE49-F238E27FC236}">
                      <a16:creationId xmlns:a16="http://schemas.microsoft.com/office/drawing/2014/main" id="{C13D30E5-05B1-4FE5-8E2B-E2151A67F874}"/>
                    </a:ext>
                  </a:extLst>
                </p:cNvPr>
                <p:cNvSpPr/>
                <p:nvPr/>
              </p:nvSpPr>
              <p:spPr>
                <a:xfrm>
                  <a:off x="3862699" y="4496447"/>
                  <a:ext cx="280244" cy="1132587"/>
                </a:xfrm>
                <a:custGeom>
                  <a:avLst/>
                  <a:gdLst>
                    <a:gd name="connsiteX0" fmla="*/ 14497 w 280244"/>
                    <a:gd name="connsiteY0" fmla="*/ 0 h 1132587"/>
                    <a:gd name="connsiteX1" fmla="*/ 8291 w 280244"/>
                    <a:gd name="connsiteY1" fmla="*/ 598223 h 1132587"/>
                    <a:gd name="connsiteX2" fmla="*/ 8291 w 280244"/>
                    <a:gd name="connsiteY2" fmla="*/ 1117957 h 1132587"/>
                    <a:gd name="connsiteX3" fmla="*/ 132626 w 280244"/>
                    <a:gd name="connsiteY3" fmla="*/ 1117957 h 1132587"/>
                    <a:gd name="connsiteX4" fmla="*/ 203058 w 280244"/>
                    <a:gd name="connsiteY4" fmla="*/ 598223 h 1132587"/>
                    <a:gd name="connsiteX5" fmla="*/ 280245 w 280244"/>
                    <a:gd name="connsiteY5" fmla="*/ 16596 h 113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244" h="1132587">
                      <a:moveTo>
                        <a:pt x="14497" y="0"/>
                      </a:moveTo>
                      <a:cubicBezTo>
                        <a:pt x="14497" y="0"/>
                        <a:pt x="26944" y="380893"/>
                        <a:pt x="8291" y="598223"/>
                      </a:cubicBezTo>
                      <a:cubicBezTo>
                        <a:pt x="-10363" y="815553"/>
                        <a:pt x="8291" y="1117957"/>
                        <a:pt x="8291" y="1117957"/>
                      </a:cubicBezTo>
                      <a:cubicBezTo>
                        <a:pt x="8291" y="1117957"/>
                        <a:pt x="67955" y="1150875"/>
                        <a:pt x="132626" y="1117957"/>
                      </a:cubicBezTo>
                      <a:cubicBezTo>
                        <a:pt x="132626" y="1117957"/>
                        <a:pt x="203538" y="698144"/>
                        <a:pt x="203058" y="598223"/>
                      </a:cubicBezTo>
                      <a:cubicBezTo>
                        <a:pt x="202612" y="491924"/>
                        <a:pt x="280245" y="16596"/>
                        <a:pt x="280245" y="16596"/>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8" name="Freeform: Shape 6407">
                  <a:extLst>
                    <a:ext uri="{FF2B5EF4-FFF2-40B4-BE49-F238E27FC236}">
                      <a16:creationId xmlns:a16="http://schemas.microsoft.com/office/drawing/2014/main" id="{C0D2AD33-0E84-4969-BB0E-0CE8F278AA3C}"/>
                    </a:ext>
                  </a:extLst>
                </p:cNvPr>
                <p:cNvSpPr/>
                <p:nvPr/>
              </p:nvSpPr>
              <p:spPr>
                <a:xfrm>
                  <a:off x="4046383" y="4495933"/>
                  <a:ext cx="280337" cy="1133101"/>
                </a:xfrm>
                <a:custGeom>
                  <a:avLst/>
                  <a:gdLst>
                    <a:gd name="connsiteX0" fmla="*/ 271920 w 280337"/>
                    <a:gd name="connsiteY0" fmla="*/ 1118471 h 1133101"/>
                    <a:gd name="connsiteX1" fmla="*/ 147653 w 280337"/>
                    <a:gd name="connsiteY1" fmla="*/ 1118471 h 1133101"/>
                    <a:gd name="connsiteX2" fmla="*/ 77187 w 280337"/>
                    <a:gd name="connsiteY2" fmla="*/ 598703 h 1133101"/>
                    <a:gd name="connsiteX3" fmla="*/ 47732 w 280337"/>
                    <a:gd name="connsiteY3" fmla="*/ 330144 h 1133101"/>
                    <a:gd name="connsiteX4" fmla="*/ 0 w 280337"/>
                    <a:gd name="connsiteY4" fmla="*/ 17145 h 1133101"/>
                    <a:gd name="connsiteX5" fmla="*/ 276206 w 280337"/>
                    <a:gd name="connsiteY5" fmla="*/ 0 h 1133101"/>
                    <a:gd name="connsiteX6" fmla="*/ 272091 w 280337"/>
                    <a:gd name="connsiteY6" fmla="*/ 598841 h 1133101"/>
                    <a:gd name="connsiteX7" fmla="*/ 271920 w 280337"/>
                    <a:gd name="connsiteY7" fmla="*/ 1118471 h 113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37" h="1133101">
                      <a:moveTo>
                        <a:pt x="271920" y="1118471"/>
                      </a:moveTo>
                      <a:cubicBezTo>
                        <a:pt x="271920" y="1118471"/>
                        <a:pt x="212289" y="1151390"/>
                        <a:pt x="147653" y="1118471"/>
                      </a:cubicBezTo>
                      <a:cubicBezTo>
                        <a:pt x="147653" y="1118471"/>
                        <a:pt x="76741" y="698624"/>
                        <a:pt x="77187" y="598703"/>
                      </a:cubicBezTo>
                      <a:cubicBezTo>
                        <a:pt x="77393" y="553784"/>
                        <a:pt x="63642" y="443027"/>
                        <a:pt x="47732" y="330144"/>
                      </a:cubicBezTo>
                      <a:cubicBezTo>
                        <a:pt x="25889" y="175839"/>
                        <a:pt x="0" y="17145"/>
                        <a:pt x="0" y="17145"/>
                      </a:cubicBezTo>
                      <a:lnTo>
                        <a:pt x="276206" y="0"/>
                      </a:lnTo>
                      <a:cubicBezTo>
                        <a:pt x="276206" y="0"/>
                        <a:pt x="253437" y="381545"/>
                        <a:pt x="272091" y="598841"/>
                      </a:cubicBezTo>
                      <a:cubicBezTo>
                        <a:pt x="290745" y="816136"/>
                        <a:pt x="271920" y="1118471"/>
                        <a:pt x="271920" y="1118471"/>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09" name="Freeform: Shape 6408">
                  <a:extLst>
                    <a:ext uri="{FF2B5EF4-FFF2-40B4-BE49-F238E27FC236}">
                      <a16:creationId xmlns:a16="http://schemas.microsoft.com/office/drawing/2014/main" id="{32681594-E2B6-437B-9ED9-825D7DFE7945}"/>
                    </a:ext>
                  </a:extLst>
                </p:cNvPr>
                <p:cNvSpPr/>
                <p:nvPr/>
              </p:nvSpPr>
              <p:spPr>
                <a:xfrm>
                  <a:off x="3864561" y="3858516"/>
                  <a:ext cx="467535" cy="724102"/>
                </a:xfrm>
                <a:custGeom>
                  <a:avLst/>
                  <a:gdLst>
                    <a:gd name="connsiteX0" fmla="*/ 454736 w 467535"/>
                    <a:gd name="connsiteY0" fmla="*/ 701299 h 724102"/>
                    <a:gd name="connsiteX1" fmla="*/ 229554 w 467535"/>
                    <a:gd name="connsiteY1" fmla="*/ 724102 h 724102"/>
                    <a:gd name="connsiteX2" fmla="*/ 91228 w 467535"/>
                    <a:gd name="connsiteY2" fmla="*/ 713541 h 724102"/>
                    <a:gd name="connsiteX3" fmla="*/ 14281 w 467535"/>
                    <a:gd name="connsiteY3" fmla="*/ 701299 h 724102"/>
                    <a:gd name="connsiteX4" fmla="*/ 4509 w 467535"/>
                    <a:gd name="connsiteY4" fmla="*/ 585673 h 724102"/>
                    <a:gd name="connsiteX5" fmla="*/ 9515 w 467535"/>
                    <a:gd name="connsiteY5" fmla="*/ 331927 h 724102"/>
                    <a:gd name="connsiteX6" fmla="*/ 9995 w 467535"/>
                    <a:gd name="connsiteY6" fmla="*/ 299557 h 724102"/>
                    <a:gd name="connsiteX7" fmla="*/ 66265 w 467535"/>
                    <a:gd name="connsiteY7" fmla="*/ 18379 h 724102"/>
                    <a:gd name="connsiteX8" fmla="*/ 158265 w 467535"/>
                    <a:gd name="connsiteY8" fmla="*/ 0 h 724102"/>
                    <a:gd name="connsiteX9" fmla="*/ 232812 w 467535"/>
                    <a:gd name="connsiteY9" fmla="*/ 56579 h 724102"/>
                    <a:gd name="connsiteX10" fmla="*/ 305198 w 467535"/>
                    <a:gd name="connsiteY10" fmla="*/ 1715 h 724102"/>
                    <a:gd name="connsiteX11" fmla="*/ 418698 w 467535"/>
                    <a:gd name="connsiteY11" fmla="*/ 23592 h 724102"/>
                    <a:gd name="connsiteX12" fmla="*/ 438894 w 467535"/>
                    <a:gd name="connsiteY12" fmla="*/ 363063 h 724102"/>
                    <a:gd name="connsiteX13" fmla="*/ 454736 w 467535"/>
                    <a:gd name="connsiteY13" fmla="*/ 701299 h 72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535" h="724102">
                      <a:moveTo>
                        <a:pt x="454736" y="701299"/>
                      </a:moveTo>
                      <a:cubicBezTo>
                        <a:pt x="454736" y="701299"/>
                        <a:pt x="336984" y="724102"/>
                        <a:pt x="229554" y="724102"/>
                      </a:cubicBezTo>
                      <a:cubicBezTo>
                        <a:pt x="183269" y="723519"/>
                        <a:pt x="137067" y="719987"/>
                        <a:pt x="91228" y="713541"/>
                      </a:cubicBezTo>
                      <a:cubicBezTo>
                        <a:pt x="46445" y="707608"/>
                        <a:pt x="14281" y="701299"/>
                        <a:pt x="14281" y="701299"/>
                      </a:cubicBezTo>
                      <a:cubicBezTo>
                        <a:pt x="14281" y="701299"/>
                        <a:pt x="-9722" y="703391"/>
                        <a:pt x="4509" y="585673"/>
                      </a:cubicBezTo>
                      <a:cubicBezTo>
                        <a:pt x="15241" y="496108"/>
                        <a:pt x="11881" y="415252"/>
                        <a:pt x="9515" y="331927"/>
                      </a:cubicBezTo>
                      <a:cubicBezTo>
                        <a:pt x="9241" y="322669"/>
                        <a:pt x="9515" y="311731"/>
                        <a:pt x="9995" y="299557"/>
                      </a:cubicBezTo>
                      <a:cubicBezTo>
                        <a:pt x="14556" y="202517"/>
                        <a:pt x="43908" y="27878"/>
                        <a:pt x="66265" y="18379"/>
                      </a:cubicBezTo>
                      <a:cubicBezTo>
                        <a:pt x="66265" y="18379"/>
                        <a:pt x="99526" y="6001"/>
                        <a:pt x="158265" y="0"/>
                      </a:cubicBezTo>
                      <a:cubicBezTo>
                        <a:pt x="158265" y="1131"/>
                        <a:pt x="192349" y="50955"/>
                        <a:pt x="232812" y="56579"/>
                      </a:cubicBezTo>
                      <a:cubicBezTo>
                        <a:pt x="257946" y="46600"/>
                        <a:pt x="277697" y="38130"/>
                        <a:pt x="305198" y="1715"/>
                      </a:cubicBezTo>
                      <a:cubicBezTo>
                        <a:pt x="343513" y="6206"/>
                        <a:pt x="381448" y="13544"/>
                        <a:pt x="418698" y="23592"/>
                      </a:cubicBezTo>
                      <a:cubicBezTo>
                        <a:pt x="418698" y="23592"/>
                        <a:pt x="422915" y="42108"/>
                        <a:pt x="438894" y="363063"/>
                      </a:cubicBezTo>
                      <a:cubicBezTo>
                        <a:pt x="445238" y="490381"/>
                        <a:pt x="488615" y="701745"/>
                        <a:pt x="454736" y="701299"/>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0" name="Freeform: Shape 6409">
                  <a:extLst>
                    <a:ext uri="{FF2B5EF4-FFF2-40B4-BE49-F238E27FC236}">
                      <a16:creationId xmlns:a16="http://schemas.microsoft.com/office/drawing/2014/main" id="{FB61BE1E-A633-4F1C-8C3B-112E3EDBB211}"/>
                    </a:ext>
                  </a:extLst>
                </p:cNvPr>
                <p:cNvSpPr/>
                <p:nvPr/>
              </p:nvSpPr>
              <p:spPr>
                <a:xfrm>
                  <a:off x="4094115" y="4693717"/>
                  <a:ext cx="74044" cy="400918"/>
                </a:xfrm>
                <a:custGeom>
                  <a:avLst/>
                  <a:gdLst>
                    <a:gd name="connsiteX0" fmla="*/ 29455 w 74044"/>
                    <a:gd name="connsiteY0" fmla="*/ 400919 h 400918"/>
                    <a:gd name="connsiteX1" fmla="*/ 0 w 74044"/>
                    <a:gd name="connsiteY1" fmla="*/ 132360 h 400918"/>
                    <a:gd name="connsiteX2" fmla="*/ 56819 w 74044"/>
                    <a:gd name="connsiteY2" fmla="*/ 0 h 400918"/>
                    <a:gd name="connsiteX3" fmla="*/ 29455 w 74044"/>
                    <a:gd name="connsiteY3" fmla="*/ 400919 h 400918"/>
                  </a:gdLst>
                  <a:ahLst/>
                  <a:cxnLst>
                    <a:cxn ang="0">
                      <a:pos x="connsiteX0" y="connsiteY0"/>
                    </a:cxn>
                    <a:cxn ang="0">
                      <a:pos x="connsiteX1" y="connsiteY1"/>
                    </a:cxn>
                    <a:cxn ang="0">
                      <a:pos x="connsiteX2" y="connsiteY2"/>
                    </a:cxn>
                    <a:cxn ang="0">
                      <a:pos x="connsiteX3" y="connsiteY3"/>
                    </a:cxn>
                  </a:cxnLst>
                  <a:rect l="l" t="t" r="r" b="b"/>
                  <a:pathLst>
                    <a:path w="74044" h="400918">
                      <a:moveTo>
                        <a:pt x="29455" y="400919"/>
                      </a:moveTo>
                      <a:cubicBezTo>
                        <a:pt x="29661" y="355999"/>
                        <a:pt x="15911" y="245242"/>
                        <a:pt x="0" y="132360"/>
                      </a:cubicBezTo>
                      <a:cubicBezTo>
                        <a:pt x="16528" y="64911"/>
                        <a:pt x="56819" y="0"/>
                        <a:pt x="56819" y="0"/>
                      </a:cubicBezTo>
                      <a:cubicBezTo>
                        <a:pt x="107773" y="142990"/>
                        <a:pt x="29455" y="400919"/>
                        <a:pt x="29455" y="400919"/>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1" name="Freeform: Shape 6410">
                  <a:extLst>
                    <a:ext uri="{FF2B5EF4-FFF2-40B4-BE49-F238E27FC236}">
                      <a16:creationId xmlns:a16="http://schemas.microsoft.com/office/drawing/2014/main" id="{75F20D3B-494E-4FD0-8E10-F0553C8190F7}"/>
                    </a:ext>
                  </a:extLst>
                </p:cNvPr>
                <p:cNvSpPr/>
                <p:nvPr/>
              </p:nvSpPr>
              <p:spPr>
                <a:xfrm>
                  <a:off x="3622113" y="3875147"/>
                  <a:ext cx="314713" cy="647120"/>
                </a:xfrm>
                <a:custGeom>
                  <a:avLst/>
                  <a:gdLst>
                    <a:gd name="connsiteX0" fmla="*/ 143126 w 314713"/>
                    <a:gd name="connsiteY0" fmla="*/ 384082 h 647120"/>
                    <a:gd name="connsiteX1" fmla="*/ 164523 w 314713"/>
                    <a:gd name="connsiteY1" fmla="*/ 442375 h 647120"/>
                    <a:gd name="connsiteX2" fmla="*/ 243390 w 314713"/>
                    <a:gd name="connsiteY2" fmla="*/ 603299 h 647120"/>
                    <a:gd name="connsiteX3" fmla="*/ 228440 w 314713"/>
                    <a:gd name="connsiteY3" fmla="*/ 647121 h 647120"/>
                    <a:gd name="connsiteX4" fmla="*/ 57847 w 314713"/>
                    <a:gd name="connsiteY4" fmla="*/ 483969 h 647120"/>
                    <a:gd name="connsiteX5" fmla="*/ 0 w 314713"/>
                    <a:gd name="connsiteY5" fmla="*/ 389878 h 647120"/>
                    <a:gd name="connsiteX6" fmla="*/ 314714 w 314713"/>
                    <a:gd name="connsiteY6" fmla="*/ 0 h 647120"/>
                    <a:gd name="connsiteX7" fmla="*/ 299352 w 314713"/>
                    <a:gd name="connsiteY7" fmla="*/ 248500 h 647120"/>
                    <a:gd name="connsiteX8" fmla="*/ 143126 w 314713"/>
                    <a:gd name="connsiteY8" fmla="*/ 384082 h 64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3" h="647120">
                      <a:moveTo>
                        <a:pt x="143126" y="384082"/>
                      </a:moveTo>
                      <a:cubicBezTo>
                        <a:pt x="140315" y="386414"/>
                        <a:pt x="149984" y="410691"/>
                        <a:pt x="164523" y="442375"/>
                      </a:cubicBezTo>
                      <a:cubicBezTo>
                        <a:pt x="194219" y="507526"/>
                        <a:pt x="243390" y="603299"/>
                        <a:pt x="243390" y="603299"/>
                      </a:cubicBezTo>
                      <a:cubicBezTo>
                        <a:pt x="239601" y="618283"/>
                        <a:pt x="234602" y="632959"/>
                        <a:pt x="228440" y="647121"/>
                      </a:cubicBezTo>
                      <a:cubicBezTo>
                        <a:pt x="145458" y="581970"/>
                        <a:pt x="91966" y="526489"/>
                        <a:pt x="57847" y="483969"/>
                      </a:cubicBezTo>
                      <a:cubicBezTo>
                        <a:pt x="9841" y="424168"/>
                        <a:pt x="0" y="389878"/>
                        <a:pt x="0" y="389878"/>
                      </a:cubicBezTo>
                      <a:cubicBezTo>
                        <a:pt x="184720" y="13853"/>
                        <a:pt x="314714" y="0"/>
                        <a:pt x="314714" y="0"/>
                      </a:cubicBezTo>
                      <a:lnTo>
                        <a:pt x="299352" y="248500"/>
                      </a:lnTo>
                      <a:cubicBezTo>
                        <a:pt x="299352" y="248500"/>
                        <a:pt x="151665" y="376984"/>
                        <a:pt x="143126" y="38408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2" name="Freeform: Shape 6411">
                  <a:extLst>
                    <a:ext uri="{FF2B5EF4-FFF2-40B4-BE49-F238E27FC236}">
                      <a16:creationId xmlns:a16="http://schemas.microsoft.com/office/drawing/2014/main" id="{BD55B4E6-41D4-447D-B23C-4E6D4426D9E6}"/>
                    </a:ext>
                  </a:extLst>
                </p:cNvPr>
                <p:cNvSpPr/>
                <p:nvPr/>
              </p:nvSpPr>
              <p:spPr>
                <a:xfrm>
                  <a:off x="4197637" y="3864277"/>
                  <a:ext cx="154682" cy="846972"/>
                </a:xfrm>
                <a:custGeom>
                  <a:avLst/>
                  <a:gdLst>
                    <a:gd name="connsiteX0" fmla="*/ 154682 w 154682"/>
                    <a:gd name="connsiteY0" fmla="*/ 793848 h 846972"/>
                    <a:gd name="connsiteX1" fmla="*/ 23283 w 154682"/>
                    <a:gd name="connsiteY1" fmla="*/ 846963 h 846972"/>
                    <a:gd name="connsiteX2" fmla="*/ 0 w 154682"/>
                    <a:gd name="connsiteY2" fmla="*/ 0 h 846972"/>
                    <a:gd name="connsiteX3" fmla="*/ 81816 w 154682"/>
                    <a:gd name="connsiteY3" fmla="*/ 16802 h 846972"/>
                    <a:gd name="connsiteX4" fmla="*/ 130405 w 154682"/>
                    <a:gd name="connsiteY4" fmla="*/ 290196 h 846972"/>
                    <a:gd name="connsiteX5" fmla="*/ 129068 w 154682"/>
                    <a:gd name="connsiteY5" fmla="*/ 384494 h 846972"/>
                    <a:gd name="connsiteX6" fmla="*/ 134828 w 154682"/>
                    <a:gd name="connsiteY6" fmla="*/ 538422 h 846972"/>
                    <a:gd name="connsiteX7" fmla="*/ 154682 w 154682"/>
                    <a:gd name="connsiteY7" fmla="*/ 793848 h 8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82" h="846972">
                      <a:moveTo>
                        <a:pt x="154682" y="793848"/>
                      </a:moveTo>
                      <a:cubicBezTo>
                        <a:pt x="127250" y="848952"/>
                        <a:pt x="23283" y="846963"/>
                        <a:pt x="23283" y="846963"/>
                      </a:cubicBezTo>
                      <a:cubicBezTo>
                        <a:pt x="4218" y="700545"/>
                        <a:pt x="0" y="0"/>
                        <a:pt x="0" y="0"/>
                      </a:cubicBezTo>
                      <a:cubicBezTo>
                        <a:pt x="27576" y="4012"/>
                        <a:pt x="54895" y="9601"/>
                        <a:pt x="81816" y="16802"/>
                      </a:cubicBezTo>
                      <a:cubicBezTo>
                        <a:pt x="115557" y="81953"/>
                        <a:pt x="127490" y="204128"/>
                        <a:pt x="130405" y="290196"/>
                      </a:cubicBezTo>
                      <a:cubicBezTo>
                        <a:pt x="132017" y="338202"/>
                        <a:pt x="130851" y="375236"/>
                        <a:pt x="129068" y="384494"/>
                      </a:cubicBezTo>
                      <a:cubicBezTo>
                        <a:pt x="126427" y="398210"/>
                        <a:pt x="129753" y="463738"/>
                        <a:pt x="134828" y="538422"/>
                      </a:cubicBezTo>
                      <a:cubicBezTo>
                        <a:pt x="142715" y="654836"/>
                        <a:pt x="154682" y="793848"/>
                        <a:pt x="154682" y="793848"/>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3" name="Freeform: Shape 6412">
                  <a:extLst>
                    <a:ext uri="{FF2B5EF4-FFF2-40B4-BE49-F238E27FC236}">
                      <a16:creationId xmlns:a16="http://schemas.microsoft.com/office/drawing/2014/main" id="{CB11ABA0-78C4-43C2-B26E-D0648A03B3C0}"/>
                    </a:ext>
                  </a:extLst>
                </p:cNvPr>
                <p:cNvSpPr/>
                <p:nvPr/>
              </p:nvSpPr>
              <p:spPr>
                <a:xfrm>
                  <a:off x="3838140" y="3862219"/>
                  <a:ext cx="157391" cy="848995"/>
                </a:xfrm>
                <a:custGeom>
                  <a:avLst/>
                  <a:gdLst>
                    <a:gd name="connsiteX0" fmla="*/ 157391 w 157391"/>
                    <a:gd name="connsiteY0" fmla="*/ 0 h 848995"/>
                    <a:gd name="connsiteX1" fmla="*/ 131365 w 157391"/>
                    <a:gd name="connsiteY1" fmla="*/ 848986 h 848995"/>
                    <a:gd name="connsiteX2" fmla="*/ 0 w 157391"/>
                    <a:gd name="connsiteY2" fmla="*/ 795905 h 848995"/>
                    <a:gd name="connsiteX3" fmla="*/ 35936 w 157391"/>
                    <a:gd name="connsiteY3" fmla="*/ 328327 h 848995"/>
                    <a:gd name="connsiteX4" fmla="*/ 88262 w 157391"/>
                    <a:gd name="connsiteY4" fmla="*/ 15671 h 848995"/>
                    <a:gd name="connsiteX5" fmla="*/ 157391 w 157391"/>
                    <a:gd name="connsiteY5" fmla="*/ 0 h 8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91" h="848995">
                      <a:moveTo>
                        <a:pt x="157391" y="0"/>
                      </a:moveTo>
                      <a:cubicBezTo>
                        <a:pt x="157391" y="0"/>
                        <a:pt x="150533" y="702602"/>
                        <a:pt x="131365" y="848986"/>
                      </a:cubicBezTo>
                      <a:cubicBezTo>
                        <a:pt x="131365" y="848986"/>
                        <a:pt x="27535" y="850975"/>
                        <a:pt x="0" y="795905"/>
                      </a:cubicBezTo>
                      <a:cubicBezTo>
                        <a:pt x="0" y="795905"/>
                        <a:pt x="42657" y="363508"/>
                        <a:pt x="35936" y="328327"/>
                      </a:cubicBezTo>
                      <a:cubicBezTo>
                        <a:pt x="31238" y="303809"/>
                        <a:pt x="43411" y="102287"/>
                        <a:pt x="88262" y="15671"/>
                      </a:cubicBezTo>
                      <a:cubicBezTo>
                        <a:pt x="88262" y="15671"/>
                        <a:pt x="127559" y="3498"/>
                        <a:pt x="157391" y="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4" name="Freeform: Shape 6413">
                  <a:extLst>
                    <a:ext uri="{FF2B5EF4-FFF2-40B4-BE49-F238E27FC236}">
                      <a16:creationId xmlns:a16="http://schemas.microsoft.com/office/drawing/2014/main" id="{81AE942F-7DA3-4277-AF97-00B4FDCB2DBE}"/>
                    </a:ext>
                  </a:extLst>
                </p:cNvPr>
                <p:cNvSpPr/>
                <p:nvPr/>
              </p:nvSpPr>
              <p:spPr>
                <a:xfrm>
                  <a:off x="3849060" y="4457869"/>
                  <a:ext cx="85943" cy="68124"/>
                </a:xfrm>
                <a:custGeom>
                  <a:avLst/>
                  <a:gdLst>
                    <a:gd name="connsiteX0" fmla="*/ 6739 w 85943"/>
                    <a:gd name="connsiteY0" fmla="*/ 25274 h 68124"/>
                    <a:gd name="connsiteX1" fmla="*/ 69764 w 85943"/>
                    <a:gd name="connsiteY1" fmla="*/ 7066 h 68124"/>
                    <a:gd name="connsiteX2" fmla="*/ 77205 w 85943"/>
                    <a:gd name="connsiteY2" fmla="*/ 64262 h 68124"/>
                    <a:gd name="connsiteX3" fmla="*/ 29953 w 85943"/>
                    <a:gd name="connsiteY3" fmla="*/ 55140 h 68124"/>
                    <a:gd name="connsiteX4" fmla="*/ 1630 w 85943"/>
                    <a:gd name="connsiteY4" fmla="*/ 64364 h 68124"/>
                    <a:gd name="connsiteX5" fmla="*/ 6739 w 85943"/>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43" h="68124">
                      <a:moveTo>
                        <a:pt x="6739" y="25274"/>
                      </a:moveTo>
                      <a:cubicBezTo>
                        <a:pt x="6739" y="25274"/>
                        <a:pt x="51522" y="-16149"/>
                        <a:pt x="69764" y="7066"/>
                      </a:cubicBezTo>
                      <a:cubicBezTo>
                        <a:pt x="88007" y="30280"/>
                        <a:pt x="91298" y="66730"/>
                        <a:pt x="77205" y="64262"/>
                      </a:cubicBezTo>
                      <a:cubicBezTo>
                        <a:pt x="63112" y="61792"/>
                        <a:pt x="34103" y="48488"/>
                        <a:pt x="29953" y="55140"/>
                      </a:cubicBezTo>
                      <a:cubicBezTo>
                        <a:pt x="25804" y="61792"/>
                        <a:pt x="7253" y="74446"/>
                        <a:pt x="1630" y="64364"/>
                      </a:cubicBezTo>
                      <a:cubicBezTo>
                        <a:pt x="-3994" y="54283"/>
                        <a:pt x="6739" y="25274"/>
                        <a:pt x="6739"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5" name="Freeform: Shape 6414">
                  <a:extLst>
                    <a:ext uri="{FF2B5EF4-FFF2-40B4-BE49-F238E27FC236}">
                      <a16:creationId xmlns:a16="http://schemas.microsoft.com/office/drawing/2014/main" id="{84922035-BDFD-4D07-B47B-078AB4D7D453}"/>
                    </a:ext>
                  </a:extLst>
                </p:cNvPr>
                <p:cNvSpPr/>
                <p:nvPr/>
              </p:nvSpPr>
              <p:spPr>
                <a:xfrm>
                  <a:off x="3680098" y="4317350"/>
                  <a:ext cx="185543" cy="204745"/>
                </a:xfrm>
                <a:custGeom>
                  <a:avLst/>
                  <a:gdLst>
                    <a:gd name="connsiteX0" fmla="*/ 185543 w 185543"/>
                    <a:gd name="connsiteY0" fmla="*/ 160923 h 204745"/>
                    <a:gd name="connsiteX1" fmla="*/ 170593 w 185543"/>
                    <a:gd name="connsiteY1" fmla="*/ 204746 h 204745"/>
                    <a:gd name="connsiteX2" fmla="*/ 0 w 185543"/>
                    <a:gd name="connsiteY2" fmla="*/ 41594 h 204745"/>
                    <a:gd name="connsiteX3" fmla="*/ 106539 w 185543"/>
                    <a:gd name="connsiteY3" fmla="*/ 0 h 204745"/>
                    <a:gd name="connsiteX4" fmla="*/ 185543 w 185543"/>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43" h="204745">
                      <a:moveTo>
                        <a:pt x="185543" y="160923"/>
                      </a:moveTo>
                      <a:cubicBezTo>
                        <a:pt x="181754" y="175908"/>
                        <a:pt x="176755" y="190584"/>
                        <a:pt x="170593" y="204746"/>
                      </a:cubicBezTo>
                      <a:cubicBezTo>
                        <a:pt x="87611" y="139595"/>
                        <a:pt x="34118" y="84113"/>
                        <a:pt x="0" y="41594"/>
                      </a:cubicBezTo>
                      <a:cubicBezTo>
                        <a:pt x="25718" y="39674"/>
                        <a:pt x="63299" y="30484"/>
                        <a:pt x="106539" y="0"/>
                      </a:cubicBezTo>
                      <a:cubicBezTo>
                        <a:pt x="136234" y="65117"/>
                        <a:pt x="185543" y="160923"/>
                        <a:pt x="185543"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6" name="Freeform: Shape 6415">
                  <a:extLst>
                    <a:ext uri="{FF2B5EF4-FFF2-40B4-BE49-F238E27FC236}">
                      <a16:creationId xmlns:a16="http://schemas.microsoft.com/office/drawing/2014/main" id="{77AB83F5-D3E1-4956-B941-84DD1EBDF97E}"/>
                    </a:ext>
                  </a:extLst>
                </p:cNvPr>
                <p:cNvSpPr/>
                <p:nvPr/>
              </p:nvSpPr>
              <p:spPr>
                <a:xfrm>
                  <a:off x="4270434" y="3878747"/>
                  <a:ext cx="308678" cy="643485"/>
                </a:xfrm>
                <a:custGeom>
                  <a:avLst/>
                  <a:gdLst>
                    <a:gd name="connsiteX0" fmla="*/ 308679 w 308678"/>
                    <a:gd name="connsiteY0" fmla="*/ 386243 h 643485"/>
                    <a:gd name="connsiteX1" fmla="*/ 250831 w 308678"/>
                    <a:gd name="connsiteY1" fmla="*/ 480334 h 643485"/>
                    <a:gd name="connsiteX2" fmla="*/ 80239 w 308678"/>
                    <a:gd name="connsiteY2" fmla="*/ 643486 h 643485"/>
                    <a:gd name="connsiteX3" fmla="*/ 65254 w 308678"/>
                    <a:gd name="connsiteY3" fmla="*/ 599664 h 643485"/>
                    <a:gd name="connsiteX4" fmla="*/ 144121 w 308678"/>
                    <a:gd name="connsiteY4" fmla="*/ 438740 h 643485"/>
                    <a:gd name="connsiteX5" fmla="*/ 165552 w 308678"/>
                    <a:gd name="connsiteY5" fmla="*/ 380447 h 643485"/>
                    <a:gd name="connsiteX6" fmla="*/ 28392 w 308678"/>
                    <a:gd name="connsiteY6" fmla="*/ 261461 h 643485"/>
                    <a:gd name="connsiteX7" fmla="*/ 9258 w 308678"/>
                    <a:gd name="connsiteY7" fmla="*/ 244831 h 643485"/>
                    <a:gd name="connsiteX8" fmla="*/ 0 w 308678"/>
                    <a:gd name="connsiteY8" fmla="*/ 0 h 643485"/>
                    <a:gd name="connsiteX9" fmla="*/ 308679 w 308678"/>
                    <a:gd name="connsiteY9" fmla="*/ 386243 h 6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78" h="643485">
                      <a:moveTo>
                        <a:pt x="308679" y="386243"/>
                      </a:moveTo>
                      <a:cubicBezTo>
                        <a:pt x="308679" y="386243"/>
                        <a:pt x="298837" y="420533"/>
                        <a:pt x="250831" y="480334"/>
                      </a:cubicBezTo>
                      <a:cubicBezTo>
                        <a:pt x="216541" y="522854"/>
                        <a:pt x="163186" y="578301"/>
                        <a:pt x="80239" y="643486"/>
                      </a:cubicBezTo>
                      <a:cubicBezTo>
                        <a:pt x="74053" y="629324"/>
                        <a:pt x="69043" y="614648"/>
                        <a:pt x="65254" y="599664"/>
                      </a:cubicBezTo>
                      <a:cubicBezTo>
                        <a:pt x="65254" y="599664"/>
                        <a:pt x="114563" y="503652"/>
                        <a:pt x="144121" y="438740"/>
                      </a:cubicBezTo>
                      <a:cubicBezTo>
                        <a:pt x="158557" y="407091"/>
                        <a:pt x="168364" y="382814"/>
                        <a:pt x="165552" y="380447"/>
                      </a:cubicBezTo>
                      <a:cubicBezTo>
                        <a:pt x="158900" y="374927"/>
                        <a:pt x="68614" y="296471"/>
                        <a:pt x="28392" y="261461"/>
                      </a:cubicBezTo>
                      <a:lnTo>
                        <a:pt x="9258" y="244831"/>
                      </a:lnTo>
                      <a:lnTo>
                        <a:pt x="0" y="0"/>
                      </a:lnTo>
                      <a:cubicBezTo>
                        <a:pt x="0" y="0"/>
                        <a:pt x="123958" y="10218"/>
                        <a:pt x="308679" y="386243"/>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7" name="Freeform: Shape 6416">
                  <a:extLst>
                    <a:ext uri="{FF2B5EF4-FFF2-40B4-BE49-F238E27FC236}">
                      <a16:creationId xmlns:a16="http://schemas.microsoft.com/office/drawing/2014/main" id="{8CFEF041-EEA4-4337-AE1A-1772E9E0D1D9}"/>
                    </a:ext>
                  </a:extLst>
                </p:cNvPr>
                <p:cNvSpPr/>
                <p:nvPr/>
              </p:nvSpPr>
              <p:spPr>
                <a:xfrm>
                  <a:off x="4266338" y="4457869"/>
                  <a:ext cx="85960" cy="68124"/>
                </a:xfrm>
                <a:custGeom>
                  <a:avLst/>
                  <a:gdLst>
                    <a:gd name="connsiteX0" fmla="*/ 79191 w 85960"/>
                    <a:gd name="connsiteY0" fmla="*/ 25274 h 68124"/>
                    <a:gd name="connsiteX1" fmla="*/ 16200 w 85960"/>
                    <a:gd name="connsiteY1" fmla="*/ 7066 h 68124"/>
                    <a:gd name="connsiteX2" fmla="*/ 8725 w 85960"/>
                    <a:gd name="connsiteY2" fmla="*/ 64262 h 68124"/>
                    <a:gd name="connsiteX3" fmla="*/ 55977 w 85960"/>
                    <a:gd name="connsiteY3" fmla="*/ 55140 h 68124"/>
                    <a:gd name="connsiteX4" fmla="*/ 84334 w 85960"/>
                    <a:gd name="connsiteY4" fmla="*/ 64364 h 68124"/>
                    <a:gd name="connsiteX5" fmla="*/ 79191 w 85960"/>
                    <a:gd name="connsiteY5" fmla="*/ 25274 h 6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60" h="68124">
                      <a:moveTo>
                        <a:pt x="79191" y="25274"/>
                      </a:moveTo>
                      <a:cubicBezTo>
                        <a:pt x="79191" y="25274"/>
                        <a:pt x="34442" y="-16149"/>
                        <a:pt x="16200" y="7066"/>
                      </a:cubicBezTo>
                      <a:cubicBezTo>
                        <a:pt x="-2042" y="30280"/>
                        <a:pt x="-5368" y="66730"/>
                        <a:pt x="8725" y="64262"/>
                      </a:cubicBezTo>
                      <a:cubicBezTo>
                        <a:pt x="22818" y="61792"/>
                        <a:pt x="51828" y="48488"/>
                        <a:pt x="55977" y="55140"/>
                      </a:cubicBezTo>
                      <a:cubicBezTo>
                        <a:pt x="60126" y="61792"/>
                        <a:pt x="78711" y="74446"/>
                        <a:pt x="84334" y="64364"/>
                      </a:cubicBezTo>
                      <a:cubicBezTo>
                        <a:pt x="89958" y="54283"/>
                        <a:pt x="79191" y="25274"/>
                        <a:pt x="79191" y="252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8" name="Freeform: Shape 6417">
                  <a:extLst>
                    <a:ext uri="{FF2B5EF4-FFF2-40B4-BE49-F238E27FC236}">
                      <a16:creationId xmlns:a16="http://schemas.microsoft.com/office/drawing/2014/main" id="{D58C7BAC-FB35-4D4B-B1BB-4D016150990E}"/>
                    </a:ext>
                  </a:extLst>
                </p:cNvPr>
                <p:cNvSpPr/>
                <p:nvPr/>
              </p:nvSpPr>
              <p:spPr>
                <a:xfrm>
                  <a:off x="4335688" y="4317350"/>
                  <a:ext cx="185577" cy="204745"/>
                </a:xfrm>
                <a:custGeom>
                  <a:avLst/>
                  <a:gdLst>
                    <a:gd name="connsiteX0" fmla="*/ 0 w 185577"/>
                    <a:gd name="connsiteY0" fmla="*/ 160923 h 204745"/>
                    <a:gd name="connsiteX1" fmla="*/ 14985 w 185577"/>
                    <a:gd name="connsiteY1" fmla="*/ 204746 h 204745"/>
                    <a:gd name="connsiteX2" fmla="*/ 185577 w 185577"/>
                    <a:gd name="connsiteY2" fmla="*/ 41594 h 204745"/>
                    <a:gd name="connsiteX3" fmla="*/ 79004 w 185577"/>
                    <a:gd name="connsiteY3" fmla="*/ 0 h 204745"/>
                    <a:gd name="connsiteX4" fmla="*/ 0 w 185577"/>
                    <a:gd name="connsiteY4" fmla="*/ 160923 h 20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7" h="204745">
                      <a:moveTo>
                        <a:pt x="0" y="160923"/>
                      </a:moveTo>
                      <a:cubicBezTo>
                        <a:pt x="3789" y="175908"/>
                        <a:pt x="8799" y="190584"/>
                        <a:pt x="14985" y="204746"/>
                      </a:cubicBezTo>
                      <a:cubicBezTo>
                        <a:pt x="97932" y="139595"/>
                        <a:pt x="151425" y="84113"/>
                        <a:pt x="185577" y="41594"/>
                      </a:cubicBezTo>
                      <a:cubicBezTo>
                        <a:pt x="159826" y="39674"/>
                        <a:pt x="122244" y="30484"/>
                        <a:pt x="79004" y="0"/>
                      </a:cubicBezTo>
                      <a:cubicBezTo>
                        <a:pt x="49240" y="65117"/>
                        <a:pt x="0" y="160923"/>
                        <a:pt x="0" y="1609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19" name="Freeform: Shape 6418">
                  <a:extLst>
                    <a:ext uri="{FF2B5EF4-FFF2-40B4-BE49-F238E27FC236}">
                      <a16:creationId xmlns:a16="http://schemas.microsoft.com/office/drawing/2014/main" id="{E9F382B0-5111-404A-9776-B9DCCBA3C65A}"/>
                    </a:ext>
                  </a:extLst>
                </p:cNvPr>
                <p:cNvSpPr/>
                <p:nvPr/>
              </p:nvSpPr>
              <p:spPr>
                <a:xfrm>
                  <a:off x="4016252" y="3644733"/>
                  <a:ext cx="73373" cy="46008"/>
                </a:xfrm>
                <a:custGeom>
                  <a:avLst/>
                  <a:gdLst>
                    <a:gd name="connsiteX0" fmla="*/ 39698 w 73373"/>
                    <a:gd name="connsiteY0" fmla="*/ 46002 h 46008"/>
                    <a:gd name="connsiteX1" fmla="*/ 539 w 73373"/>
                    <a:gd name="connsiteY1" fmla="*/ 23096 h 46008"/>
                    <a:gd name="connsiteX2" fmla="*/ 3968 w 73373"/>
                    <a:gd name="connsiteY2" fmla="*/ 7289 h 46008"/>
                    <a:gd name="connsiteX3" fmla="*/ 21113 w 73373"/>
                    <a:gd name="connsiteY3" fmla="*/ 19 h 46008"/>
                    <a:gd name="connsiteX4" fmla="*/ 57049 w 73373"/>
                    <a:gd name="connsiteY4" fmla="*/ 19 h 46008"/>
                    <a:gd name="connsiteX5" fmla="*/ 71245 w 73373"/>
                    <a:gd name="connsiteY5" fmla="*/ 5883 h 46008"/>
                    <a:gd name="connsiteX6" fmla="*/ 70594 w 73373"/>
                    <a:gd name="connsiteY6" fmla="*/ 26080 h 46008"/>
                    <a:gd name="connsiteX7" fmla="*/ 46385 w 73373"/>
                    <a:gd name="connsiteY7" fmla="*/ 45693 h 46008"/>
                    <a:gd name="connsiteX8" fmla="*/ 39698 w 73373"/>
                    <a:gd name="connsiteY8" fmla="*/ 46002 h 46008"/>
                    <a:gd name="connsiteX9" fmla="*/ 20976 w 73373"/>
                    <a:gd name="connsiteY9" fmla="*/ 2385 h 46008"/>
                    <a:gd name="connsiteX10" fmla="*/ 5717 w 73373"/>
                    <a:gd name="connsiteY10" fmla="*/ 8797 h 46008"/>
                    <a:gd name="connsiteX11" fmla="*/ 2837 w 73373"/>
                    <a:gd name="connsiteY11" fmla="*/ 22513 h 46008"/>
                    <a:gd name="connsiteX12" fmla="*/ 26120 w 73373"/>
                    <a:gd name="connsiteY12" fmla="*/ 42299 h 46008"/>
                    <a:gd name="connsiteX13" fmla="*/ 46042 w 73373"/>
                    <a:gd name="connsiteY13" fmla="*/ 43225 h 46008"/>
                    <a:gd name="connsiteX14" fmla="*/ 46042 w 73373"/>
                    <a:gd name="connsiteY14" fmla="*/ 43225 h 46008"/>
                    <a:gd name="connsiteX15" fmla="*/ 68159 w 73373"/>
                    <a:gd name="connsiteY15" fmla="*/ 25051 h 46008"/>
                    <a:gd name="connsiteX16" fmla="*/ 68982 w 73373"/>
                    <a:gd name="connsiteY16" fmla="*/ 7083 h 46008"/>
                    <a:gd name="connsiteX17" fmla="*/ 56775 w 73373"/>
                    <a:gd name="connsiteY17" fmla="*/ 2282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73" h="46008">
                      <a:moveTo>
                        <a:pt x="39698" y="46002"/>
                      </a:moveTo>
                      <a:cubicBezTo>
                        <a:pt x="28005" y="46002"/>
                        <a:pt x="4620" y="43396"/>
                        <a:pt x="539" y="23096"/>
                      </a:cubicBezTo>
                      <a:cubicBezTo>
                        <a:pt x="-829" y="17576"/>
                        <a:pt x="440" y="11746"/>
                        <a:pt x="3968" y="7289"/>
                      </a:cubicBezTo>
                      <a:cubicBezTo>
                        <a:pt x="8309" y="2419"/>
                        <a:pt x="14598" y="-255"/>
                        <a:pt x="21113" y="19"/>
                      </a:cubicBezTo>
                      <a:lnTo>
                        <a:pt x="57049" y="19"/>
                      </a:lnTo>
                      <a:cubicBezTo>
                        <a:pt x="63907" y="19"/>
                        <a:pt x="68639" y="2008"/>
                        <a:pt x="71245" y="5883"/>
                      </a:cubicBezTo>
                      <a:cubicBezTo>
                        <a:pt x="75566" y="12398"/>
                        <a:pt x="72240" y="22170"/>
                        <a:pt x="70594" y="26080"/>
                      </a:cubicBezTo>
                      <a:cubicBezTo>
                        <a:pt x="65004" y="39453"/>
                        <a:pt x="57323" y="45693"/>
                        <a:pt x="46385" y="45693"/>
                      </a:cubicBezTo>
                      <a:cubicBezTo>
                        <a:pt x="44163" y="45934"/>
                        <a:pt x="41931" y="46036"/>
                        <a:pt x="39698" y="46002"/>
                      </a:cubicBezTo>
                      <a:close/>
                      <a:moveTo>
                        <a:pt x="20976" y="2385"/>
                      </a:moveTo>
                      <a:cubicBezTo>
                        <a:pt x="15184" y="2145"/>
                        <a:pt x="9585" y="4477"/>
                        <a:pt x="5717" y="8797"/>
                      </a:cubicBezTo>
                      <a:cubicBezTo>
                        <a:pt x="2710" y="12672"/>
                        <a:pt x="1650" y="17747"/>
                        <a:pt x="2837" y="22513"/>
                      </a:cubicBezTo>
                      <a:cubicBezTo>
                        <a:pt x="4963" y="32800"/>
                        <a:pt x="12781" y="39658"/>
                        <a:pt x="26120" y="42299"/>
                      </a:cubicBezTo>
                      <a:cubicBezTo>
                        <a:pt x="32686" y="43533"/>
                        <a:pt x="39390" y="43842"/>
                        <a:pt x="46042" y="43225"/>
                      </a:cubicBezTo>
                      <a:lnTo>
                        <a:pt x="46042" y="43225"/>
                      </a:lnTo>
                      <a:cubicBezTo>
                        <a:pt x="55952" y="43225"/>
                        <a:pt x="62981" y="37464"/>
                        <a:pt x="68159" y="25051"/>
                      </a:cubicBezTo>
                      <a:cubicBezTo>
                        <a:pt x="69325" y="22308"/>
                        <a:pt x="72788" y="12809"/>
                        <a:pt x="68982" y="7083"/>
                      </a:cubicBezTo>
                      <a:cubicBezTo>
                        <a:pt x="66890" y="3894"/>
                        <a:pt x="62776" y="2282"/>
                        <a:pt x="56775" y="2282"/>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0" name="Freeform: Shape 6419">
                  <a:extLst>
                    <a:ext uri="{FF2B5EF4-FFF2-40B4-BE49-F238E27FC236}">
                      <a16:creationId xmlns:a16="http://schemas.microsoft.com/office/drawing/2014/main" id="{ACB2290E-884D-461B-806F-A06CB06F1829}"/>
                    </a:ext>
                  </a:extLst>
                </p:cNvPr>
                <p:cNvSpPr/>
                <p:nvPr/>
              </p:nvSpPr>
              <p:spPr>
                <a:xfrm>
                  <a:off x="4105255" y="3644733"/>
                  <a:ext cx="73365" cy="46008"/>
                </a:xfrm>
                <a:custGeom>
                  <a:avLst/>
                  <a:gdLst>
                    <a:gd name="connsiteX0" fmla="*/ 33540 w 73365"/>
                    <a:gd name="connsiteY0" fmla="*/ 46002 h 46008"/>
                    <a:gd name="connsiteX1" fmla="*/ 26990 w 73365"/>
                    <a:gd name="connsiteY1" fmla="*/ 45693 h 46008"/>
                    <a:gd name="connsiteX2" fmla="*/ 2747 w 73365"/>
                    <a:gd name="connsiteY2" fmla="*/ 26080 h 46008"/>
                    <a:gd name="connsiteX3" fmla="*/ 2130 w 73365"/>
                    <a:gd name="connsiteY3" fmla="*/ 5883 h 46008"/>
                    <a:gd name="connsiteX4" fmla="*/ 16326 w 73365"/>
                    <a:gd name="connsiteY4" fmla="*/ 19 h 46008"/>
                    <a:gd name="connsiteX5" fmla="*/ 52262 w 73365"/>
                    <a:gd name="connsiteY5" fmla="*/ 19 h 46008"/>
                    <a:gd name="connsiteX6" fmla="*/ 69407 w 73365"/>
                    <a:gd name="connsiteY6" fmla="*/ 7289 h 46008"/>
                    <a:gd name="connsiteX7" fmla="*/ 72836 w 73365"/>
                    <a:gd name="connsiteY7" fmla="*/ 23096 h 46008"/>
                    <a:gd name="connsiteX8" fmla="*/ 33540 w 73365"/>
                    <a:gd name="connsiteY8" fmla="*/ 46002 h 46008"/>
                    <a:gd name="connsiteX9" fmla="*/ 16395 w 73365"/>
                    <a:gd name="connsiteY9" fmla="*/ 2385 h 46008"/>
                    <a:gd name="connsiteX10" fmla="*/ 4187 w 73365"/>
                    <a:gd name="connsiteY10" fmla="*/ 7186 h 46008"/>
                    <a:gd name="connsiteX11" fmla="*/ 5010 w 73365"/>
                    <a:gd name="connsiteY11" fmla="*/ 25154 h 46008"/>
                    <a:gd name="connsiteX12" fmla="*/ 27128 w 73365"/>
                    <a:gd name="connsiteY12" fmla="*/ 43328 h 46008"/>
                    <a:gd name="connsiteX13" fmla="*/ 27128 w 73365"/>
                    <a:gd name="connsiteY13" fmla="*/ 43328 h 46008"/>
                    <a:gd name="connsiteX14" fmla="*/ 47050 w 73365"/>
                    <a:gd name="connsiteY14" fmla="*/ 42402 h 46008"/>
                    <a:gd name="connsiteX15" fmla="*/ 70333 w 73365"/>
                    <a:gd name="connsiteY15" fmla="*/ 22616 h 46008"/>
                    <a:gd name="connsiteX16" fmla="*/ 67452 w 73365"/>
                    <a:gd name="connsiteY16" fmla="*/ 8900 h 46008"/>
                    <a:gd name="connsiteX17" fmla="*/ 52193 w 73365"/>
                    <a:gd name="connsiteY17" fmla="*/ 2488 h 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65" h="46008">
                      <a:moveTo>
                        <a:pt x="33540" y="46002"/>
                      </a:moveTo>
                      <a:cubicBezTo>
                        <a:pt x="31352" y="46036"/>
                        <a:pt x="29164" y="45934"/>
                        <a:pt x="26990" y="45693"/>
                      </a:cubicBezTo>
                      <a:cubicBezTo>
                        <a:pt x="16052" y="45693"/>
                        <a:pt x="8371" y="39453"/>
                        <a:pt x="2747" y="26080"/>
                      </a:cubicBezTo>
                      <a:cubicBezTo>
                        <a:pt x="1136" y="22170"/>
                        <a:pt x="-2190" y="12364"/>
                        <a:pt x="2130" y="5883"/>
                      </a:cubicBezTo>
                      <a:cubicBezTo>
                        <a:pt x="4702" y="2008"/>
                        <a:pt x="9502" y="19"/>
                        <a:pt x="16326" y="19"/>
                      </a:cubicBezTo>
                      <a:lnTo>
                        <a:pt x="52262" y="19"/>
                      </a:lnTo>
                      <a:cubicBezTo>
                        <a:pt x="58777" y="-255"/>
                        <a:pt x="65066" y="2419"/>
                        <a:pt x="69407" y="7289"/>
                      </a:cubicBezTo>
                      <a:cubicBezTo>
                        <a:pt x="72922" y="11746"/>
                        <a:pt x="74187" y="17576"/>
                        <a:pt x="72836" y="23096"/>
                      </a:cubicBezTo>
                      <a:cubicBezTo>
                        <a:pt x="68618" y="43396"/>
                        <a:pt x="45233" y="46002"/>
                        <a:pt x="33540" y="46002"/>
                      </a:cubicBezTo>
                      <a:close/>
                      <a:moveTo>
                        <a:pt x="16395" y="2385"/>
                      </a:moveTo>
                      <a:cubicBezTo>
                        <a:pt x="10394" y="2385"/>
                        <a:pt x="6279" y="3997"/>
                        <a:pt x="4187" y="7186"/>
                      </a:cubicBezTo>
                      <a:cubicBezTo>
                        <a:pt x="347" y="12912"/>
                        <a:pt x="3845" y="22410"/>
                        <a:pt x="5010" y="25154"/>
                      </a:cubicBezTo>
                      <a:cubicBezTo>
                        <a:pt x="10188" y="37567"/>
                        <a:pt x="17218" y="43328"/>
                        <a:pt x="27128" y="43328"/>
                      </a:cubicBezTo>
                      <a:lnTo>
                        <a:pt x="27128" y="43328"/>
                      </a:lnTo>
                      <a:cubicBezTo>
                        <a:pt x="33780" y="43945"/>
                        <a:pt x="40483" y="43636"/>
                        <a:pt x="47050" y="42402"/>
                      </a:cubicBezTo>
                      <a:cubicBezTo>
                        <a:pt x="60389" y="39693"/>
                        <a:pt x="68207" y="33006"/>
                        <a:pt x="70333" y="22616"/>
                      </a:cubicBezTo>
                      <a:cubicBezTo>
                        <a:pt x="71519" y="17850"/>
                        <a:pt x="70460" y="12775"/>
                        <a:pt x="67452" y="8900"/>
                      </a:cubicBezTo>
                      <a:cubicBezTo>
                        <a:pt x="63585" y="4580"/>
                        <a:pt x="57985" y="2248"/>
                        <a:pt x="52193" y="2488"/>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1" name="Freeform: Shape 6420">
                  <a:extLst>
                    <a:ext uri="{FF2B5EF4-FFF2-40B4-BE49-F238E27FC236}">
                      <a16:creationId xmlns:a16="http://schemas.microsoft.com/office/drawing/2014/main" id="{CB028EEC-5B87-4D9E-B7B9-2AF5495FA5F2}"/>
                    </a:ext>
                  </a:extLst>
                </p:cNvPr>
                <p:cNvSpPr/>
                <p:nvPr/>
              </p:nvSpPr>
              <p:spPr>
                <a:xfrm>
                  <a:off x="4083049" y="3655686"/>
                  <a:ext cx="28791" cy="5698"/>
                </a:xfrm>
                <a:custGeom>
                  <a:avLst/>
                  <a:gdLst>
                    <a:gd name="connsiteX0" fmla="*/ 1465 w 28791"/>
                    <a:gd name="connsiteY0" fmla="*/ 5697 h 5698"/>
                    <a:gd name="connsiteX1" fmla="*/ 1 w 28791"/>
                    <a:gd name="connsiteY1" fmla="*/ 4360 h 5698"/>
                    <a:gd name="connsiteX2" fmla="*/ 882 w 28791"/>
                    <a:gd name="connsiteY2" fmla="*/ 2988 h 5698"/>
                    <a:gd name="connsiteX3" fmla="*/ 28040 w 28791"/>
                    <a:gd name="connsiteY3" fmla="*/ 2988 h 5698"/>
                    <a:gd name="connsiteX4" fmla="*/ 28623 w 28791"/>
                    <a:gd name="connsiteY4" fmla="*/ 4908 h 5698"/>
                    <a:gd name="connsiteX5" fmla="*/ 26703 w 28791"/>
                    <a:gd name="connsiteY5" fmla="*/ 5491 h 5698"/>
                    <a:gd name="connsiteX6" fmla="*/ 2048 w 28791"/>
                    <a:gd name="connsiteY6" fmla="*/ 5491 h 5698"/>
                    <a:gd name="connsiteX7" fmla="*/ 1465 w 28791"/>
                    <a:gd name="connsiteY7" fmla="*/ 5697 h 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1" h="5698">
                      <a:moveTo>
                        <a:pt x="1465" y="5697"/>
                      </a:moveTo>
                      <a:cubicBezTo>
                        <a:pt x="690" y="5731"/>
                        <a:pt x="35" y="5114"/>
                        <a:pt x="1" y="4360"/>
                      </a:cubicBezTo>
                      <a:cubicBezTo>
                        <a:pt x="-23" y="3742"/>
                        <a:pt x="330" y="3194"/>
                        <a:pt x="882" y="2988"/>
                      </a:cubicBezTo>
                      <a:cubicBezTo>
                        <a:pt x="1465" y="2714"/>
                        <a:pt x="15558" y="-3596"/>
                        <a:pt x="28040" y="2988"/>
                      </a:cubicBezTo>
                      <a:cubicBezTo>
                        <a:pt x="28733" y="3365"/>
                        <a:pt x="28993" y="4222"/>
                        <a:pt x="28623" y="4908"/>
                      </a:cubicBezTo>
                      <a:cubicBezTo>
                        <a:pt x="28253" y="5594"/>
                        <a:pt x="27395" y="5868"/>
                        <a:pt x="26703" y="5491"/>
                      </a:cubicBezTo>
                      <a:cubicBezTo>
                        <a:pt x="15421" y="-475"/>
                        <a:pt x="2185" y="5491"/>
                        <a:pt x="2048" y="5491"/>
                      </a:cubicBezTo>
                      <a:cubicBezTo>
                        <a:pt x="1873" y="5594"/>
                        <a:pt x="1674" y="5663"/>
                        <a:pt x="1465" y="5697"/>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2" name="Freeform: Shape 6421">
                  <a:extLst>
                    <a:ext uri="{FF2B5EF4-FFF2-40B4-BE49-F238E27FC236}">
                      <a16:creationId xmlns:a16="http://schemas.microsoft.com/office/drawing/2014/main" id="{CDFC0439-5792-4D4E-8FD9-26F9433DF54A}"/>
                    </a:ext>
                  </a:extLst>
                </p:cNvPr>
                <p:cNvSpPr/>
                <p:nvPr/>
              </p:nvSpPr>
              <p:spPr>
                <a:xfrm>
                  <a:off x="7818671" y="3169527"/>
                  <a:ext cx="135503" cy="443232"/>
                </a:xfrm>
                <a:custGeom>
                  <a:avLst/>
                  <a:gdLst>
                    <a:gd name="connsiteX0" fmla="*/ 135504 w 135503"/>
                    <a:gd name="connsiteY0" fmla="*/ 438089 h 443232"/>
                    <a:gd name="connsiteX1" fmla="*/ 107660 w 135503"/>
                    <a:gd name="connsiteY1" fmla="*/ 443232 h 443232"/>
                    <a:gd name="connsiteX2" fmla="*/ 29308 w 135503"/>
                    <a:gd name="connsiteY2" fmla="*/ 289991 h 443232"/>
                    <a:gd name="connsiteX3" fmla="*/ 38909 w 135503"/>
                    <a:gd name="connsiteY3" fmla="*/ 12756 h 443232"/>
                    <a:gd name="connsiteX4" fmla="*/ 50773 w 135503"/>
                    <a:gd name="connsiteY4" fmla="*/ 446 h 443232"/>
                    <a:gd name="connsiteX5" fmla="*/ 51219 w 135503"/>
                    <a:gd name="connsiteY5" fmla="*/ 0 h 443232"/>
                    <a:gd name="connsiteX6" fmla="*/ 51596 w 135503"/>
                    <a:gd name="connsiteY6" fmla="*/ 652 h 443232"/>
                    <a:gd name="connsiteX7" fmla="*/ 67095 w 135503"/>
                    <a:gd name="connsiteY7" fmla="*/ 40394 h 443232"/>
                    <a:gd name="connsiteX8" fmla="*/ 96721 w 135503"/>
                    <a:gd name="connsiteY8" fmla="*/ 282035 h 443232"/>
                    <a:gd name="connsiteX9" fmla="*/ 135504 w 135503"/>
                    <a:gd name="connsiteY9" fmla="*/ 438089 h 44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03" h="443232">
                      <a:moveTo>
                        <a:pt x="135504" y="438089"/>
                      </a:moveTo>
                      <a:lnTo>
                        <a:pt x="107660" y="443232"/>
                      </a:lnTo>
                      <a:cubicBezTo>
                        <a:pt x="107660" y="443232"/>
                        <a:pt x="31502" y="325823"/>
                        <a:pt x="29308" y="289991"/>
                      </a:cubicBezTo>
                      <a:cubicBezTo>
                        <a:pt x="27216" y="255701"/>
                        <a:pt x="-41433" y="106196"/>
                        <a:pt x="38909" y="12756"/>
                      </a:cubicBezTo>
                      <a:cubicBezTo>
                        <a:pt x="42646" y="8435"/>
                        <a:pt x="46590" y="4324"/>
                        <a:pt x="50773" y="446"/>
                      </a:cubicBezTo>
                      <a:cubicBezTo>
                        <a:pt x="50910" y="281"/>
                        <a:pt x="51047" y="130"/>
                        <a:pt x="51219" y="0"/>
                      </a:cubicBezTo>
                      <a:lnTo>
                        <a:pt x="51596" y="652"/>
                      </a:lnTo>
                      <a:cubicBezTo>
                        <a:pt x="53242" y="3360"/>
                        <a:pt x="59620" y="14916"/>
                        <a:pt x="67095" y="40394"/>
                      </a:cubicBezTo>
                      <a:cubicBezTo>
                        <a:pt x="78822" y="80273"/>
                        <a:pt x="93292" y="154271"/>
                        <a:pt x="96721" y="282035"/>
                      </a:cubicBezTo>
                      <a:cubicBezTo>
                        <a:pt x="96721" y="282035"/>
                        <a:pt x="115272" y="391455"/>
                        <a:pt x="135504" y="438089"/>
                      </a:cubicBez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3" name="Freeform: Shape 6422">
                  <a:extLst>
                    <a:ext uri="{FF2B5EF4-FFF2-40B4-BE49-F238E27FC236}">
                      <a16:creationId xmlns:a16="http://schemas.microsoft.com/office/drawing/2014/main" id="{16B48340-06EF-4A21-A592-03AE3B674F70}"/>
                    </a:ext>
                  </a:extLst>
                </p:cNvPr>
                <p:cNvSpPr/>
                <p:nvPr/>
              </p:nvSpPr>
              <p:spPr>
                <a:xfrm>
                  <a:off x="7915358" y="3577853"/>
                  <a:ext cx="69739" cy="111060"/>
                </a:xfrm>
                <a:custGeom>
                  <a:avLst/>
                  <a:gdLst>
                    <a:gd name="connsiteX0" fmla="*/ 38817 w 69739"/>
                    <a:gd name="connsiteY0" fmla="*/ 29763 h 111060"/>
                    <a:gd name="connsiteX1" fmla="*/ 69678 w 69739"/>
                    <a:gd name="connsiteY1" fmla="*/ 77050 h 111060"/>
                    <a:gd name="connsiteX2" fmla="*/ 45675 w 69739"/>
                    <a:gd name="connsiteY2" fmla="*/ 110791 h 111060"/>
                    <a:gd name="connsiteX3" fmla="*/ 38817 w 69739"/>
                    <a:gd name="connsiteY3" fmla="*/ 84250 h 111060"/>
                    <a:gd name="connsiteX4" fmla="*/ 28530 w 69739"/>
                    <a:gd name="connsiteY4" fmla="*/ 66797 h 111060"/>
                    <a:gd name="connsiteX5" fmla="*/ 32713 w 69739"/>
                    <a:gd name="connsiteY5" fmla="*/ 88056 h 111060"/>
                    <a:gd name="connsiteX6" fmla="*/ 25169 w 69739"/>
                    <a:gd name="connsiteY6" fmla="*/ 82810 h 111060"/>
                    <a:gd name="connsiteX7" fmla="*/ 12824 w 69739"/>
                    <a:gd name="connsiteY7" fmla="*/ 56784 h 111060"/>
                    <a:gd name="connsiteX8" fmla="*/ 9670 w 69739"/>
                    <a:gd name="connsiteY8" fmla="*/ 30004 h 111060"/>
                    <a:gd name="connsiteX9" fmla="*/ 0 w 69739"/>
                    <a:gd name="connsiteY9" fmla="*/ 4595 h 111060"/>
                    <a:gd name="connsiteX10" fmla="*/ 21500 w 69739"/>
                    <a:gd name="connsiteY10" fmla="*/ 0 h 11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39" h="111060">
                      <a:moveTo>
                        <a:pt x="38817" y="29763"/>
                      </a:moveTo>
                      <a:cubicBezTo>
                        <a:pt x="38817" y="29763"/>
                        <a:pt x="68649" y="63402"/>
                        <a:pt x="69678" y="77050"/>
                      </a:cubicBezTo>
                      <a:cubicBezTo>
                        <a:pt x="70706" y="90697"/>
                        <a:pt x="58773" y="107911"/>
                        <a:pt x="45675" y="110791"/>
                      </a:cubicBezTo>
                      <a:cubicBezTo>
                        <a:pt x="32576" y="113671"/>
                        <a:pt x="40702" y="92686"/>
                        <a:pt x="38817" y="84250"/>
                      </a:cubicBezTo>
                      <a:cubicBezTo>
                        <a:pt x="36930" y="75815"/>
                        <a:pt x="28152" y="62956"/>
                        <a:pt x="28530" y="66797"/>
                      </a:cubicBezTo>
                      <a:cubicBezTo>
                        <a:pt x="28907" y="70637"/>
                        <a:pt x="34359" y="85656"/>
                        <a:pt x="32713" y="88056"/>
                      </a:cubicBezTo>
                      <a:cubicBezTo>
                        <a:pt x="31067" y="90457"/>
                        <a:pt x="26781" y="90834"/>
                        <a:pt x="25169" y="82810"/>
                      </a:cubicBezTo>
                      <a:cubicBezTo>
                        <a:pt x="23557" y="74786"/>
                        <a:pt x="10184" y="65425"/>
                        <a:pt x="12824" y="56784"/>
                      </a:cubicBezTo>
                      <a:cubicBezTo>
                        <a:pt x="15465" y="48143"/>
                        <a:pt x="13305" y="41559"/>
                        <a:pt x="9670" y="30004"/>
                      </a:cubicBezTo>
                      <a:cubicBezTo>
                        <a:pt x="6035" y="18448"/>
                        <a:pt x="0" y="4595"/>
                        <a:pt x="0" y="4595"/>
                      </a:cubicBezTo>
                      <a:lnTo>
                        <a:pt x="21500" y="0"/>
                      </a:lnTo>
                      <a:close/>
                    </a:path>
                  </a:pathLst>
                </a:custGeom>
                <a:solidFill>
                  <a:srgbClr val="F4A67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4" name="Freeform: Shape 6423">
                  <a:extLst>
                    <a:ext uri="{FF2B5EF4-FFF2-40B4-BE49-F238E27FC236}">
                      <a16:creationId xmlns:a16="http://schemas.microsoft.com/office/drawing/2014/main" id="{FB996F01-7B7A-4A64-81B3-E9C8654D431F}"/>
                    </a:ext>
                  </a:extLst>
                </p:cNvPr>
                <p:cNvSpPr/>
                <p:nvPr/>
              </p:nvSpPr>
              <p:spPr>
                <a:xfrm>
                  <a:off x="7752845" y="2999860"/>
                  <a:ext cx="74086" cy="117409"/>
                </a:xfrm>
                <a:custGeom>
                  <a:avLst/>
                  <a:gdLst>
                    <a:gd name="connsiteX0" fmla="*/ 13 w 74086"/>
                    <a:gd name="connsiteY0" fmla="*/ 0 h 117409"/>
                    <a:gd name="connsiteX1" fmla="*/ 7866 w 74086"/>
                    <a:gd name="connsiteY1" fmla="*/ 16974 h 117409"/>
                    <a:gd name="connsiteX2" fmla="*/ 425 w 74086"/>
                    <a:gd name="connsiteY2" fmla="*/ 71083 h 117409"/>
                    <a:gd name="connsiteX3" fmla="*/ 10952 w 74086"/>
                    <a:gd name="connsiteY3" fmla="*/ 100093 h 117409"/>
                    <a:gd name="connsiteX4" fmla="*/ 9031 w 74086"/>
                    <a:gd name="connsiteY4" fmla="*/ 81679 h 117409"/>
                    <a:gd name="connsiteX5" fmla="*/ 19318 w 74086"/>
                    <a:gd name="connsiteY5" fmla="*/ 103693 h 117409"/>
                    <a:gd name="connsiteX6" fmla="*/ 27137 w 74086"/>
                    <a:gd name="connsiteY6" fmla="*/ 117409 h 117409"/>
                    <a:gd name="connsiteX7" fmla="*/ 51997 w 74086"/>
                    <a:gd name="connsiteY7" fmla="*/ 92034 h 117409"/>
                    <a:gd name="connsiteX8" fmla="*/ 52169 w 74086"/>
                    <a:gd name="connsiteY8" fmla="*/ 103624 h 117409"/>
                    <a:gd name="connsiteX9" fmla="*/ 74046 w 74086"/>
                    <a:gd name="connsiteY9" fmla="*/ 69917 h 117409"/>
                    <a:gd name="connsiteX10" fmla="*/ 49700 w 74086"/>
                    <a:gd name="connsiteY10" fmla="*/ 36348 h 117409"/>
                    <a:gd name="connsiteX11" fmla="*/ 24531 w 74086"/>
                    <a:gd name="connsiteY11" fmla="*/ 14608 h 117409"/>
                    <a:gd name="connsiteX12" fmla="*/ 13 w 74086"/>
                    <a:gd name="connsiteY12" fmla="*/ 0 h 1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6" h="117409">
                      <a:moveTo>
                        <a:pt x="13" y="0"/>
                      </a:moveTo>
                      <a:cubicBezTo>
                        <a:pt x="13" y="0"/>
                        <a:pt x="-673" y="14196"/>
                        <a:pt x="7866" y="16974"/>
                      </a:cubicBezTo>
                      <a:cubicBezTo>
                        <a:pt x="16404" y="19751"/>
                        <a:pt x="-912" y="50406"/>
                        <a:pt x="425" y="71083"/>
                      </a:cubicBezTo>
                      <a:cubicBezTo>
                        <a:pt x="1762" y="91760"/>
                        <a:pt x="10952" y="100093"/>
                        <a:pt x="10952" y="100093"/>
                      </a:cubicBezTo>
                      <a:cubicBezTo>
                        <a:pt x="10952" y="100093"/>
                        <a:pt x="6563" y="88708"/>
                        <a:pt x="9031" y="81679"/>
                      </a:cubicBezTo>
                      <a:cubicBezTo>
                        <a:pt x="9031" y="81679"/>
                        <a:pt x="8620" y="96321"/>
                        <a:pt x="19318" y="103693"/>
                      </a:cubicBezTo>
                      <a:cubicBezTo>
                        <a:pt x="30017" y="111065"/>
                        <a:pt x="27137" y="117409"/>
                        <a:pt x="27137" y="117409"/>
                      </a:cubicBezTo>
                      <a:cubicBezTo>
                        <a:pt x="27137" y="117409"/>
                        <a:pt x="51311" y="110174"/>
                        <a:pt x="51997" y="92034"/>
                      </a:cubicBezTo>
                      <a:cubicBezTo>
                        <a:pt x="52546" y="95875"/>
                        <a:pt x="52580" y="99770"/>
                        <a:pt x="52169" y="103624"/>
                      </a:cubicBezTo>
                      <a:cubicBezTo>
                        <a:pt x="52169" y="103624"/>
                        <a:pt x="73051" y="87954"/>
                        <a:pt x="74046" y="69917"/>
                      </a:cubicBezTo>
                      <a:cubicBezTo>
                        <a:pt x="75040" y="51881"/>
                        <a:pt x="57620" y="36622"/>
                        <a:pt x="49700" y="36348"/>
                      </a:cubicBezTo>
                      <a:cubicBezTo>
                        <a:pt x="41779" y="36073"/>
                        <a:pt x="24050" y="20471"/>
                        <a:pt x="24531" y="14608"/>
                      </a:cubicBezTo>
                      <a:cubicBezTo>
                        <a:pt x="25011" y="8744"/>
                        <a:pt x="13" y="0"/>
                        <a:pt x="13"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5" name="Freeform: Shape 6424">
                  <a:extLst>
                    <a:ext uri="{FF2B5EF4-FFF2-40B4-BE49-F238E27FC236}">
                      <a16:creationId xmlns:a16="http://schemas.microsoft.com/office/drawing/2014/main" id="{446C7674-FBD8-48AE-B180-A5131AD5EE8C}"/>
                    </a:ext>
                  </a:extLst>
                </p:cNvPr>
                <p:cNvSpPr/>
                <p:nvPr/>
              </p:nvSpPr>
              <p:spPr>
                <a:xfrm>
                  <a:off x="7617914" y="2887793"/>
                  <a:ext cx="204979" cy="151909"/>
                </a:xfrm>
                <a:custGeom>
                  <a:avLst/>
                  <a:gdLst>
                    <a:gd name="connsiteX0" fmla="*/ 201741 w 204979"/>
                    <a:gd name="connsiteY0" fmla="*/ 10603 h 151909"/>
                    <a:gd name="connsiteX1" fmla="*/ 77028 w 204979"/>
                    <a:gd name="connsiteY1" fmla="*/ 37280 h 151909"/>
                    <a:gd name="connsiteX2" fmla="*/ 3236 w 204979"/>
                    <a:gd name="connsiteY2" fmla="*/ 141316 h 151909"/>
                    <a:gd name="connsiteX3" fmla="*/ 127949 w 204979"/>
                    <a:gd name="connsiteY3" fmla="*/ 114604 h 151909"/>
                    <a:gd name="connsiteX4" fmla="*/ 201741 w 204979"/>
                    <a:gd name="connsiteY4" fmla="*/ 10603 h 15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979" h="151909">
                      <a:moveTo>
                        <a:pt x="201741" y="10603"/>
                      </a:moveTo>
                      <a:cubicBezTo>
                        <a:pt x="187648" y="-10760"/>
                        <a:pt x="131824" y="1173"/>
                        <a:pt x="77028" y="37280"/>
                      </a:cubicBezTo>
                      <a:cubicBezTo>
                        <a:pt x="22233" y="73388"/>
                        <a:pt x="-10823" y="119954"/>
                        <a:pt x="3236" y="141316"/>
                      </a:cubicBezTo>
                      <a:cubicBezTo>
                        <a:pt x="17295" y="162679"/>
                        <a:pt x="73119" y="150712"/>
                        <a:pt x="127949" y="114604"/>
                      </a:cubicBezTo>
                      <a:cubicBezTo>
                        <a:pt x="182779" y="78497"/>
                        <a:pt x="215800" y="31931"/>
                        <a:pt x="201741" y="10603"/>
                      </a:cubicBezTo>
                      <a:close/>
                    </a:path>
                  </a:pathLst>
                </a:custGeom>
                <a:solidFill>
                  <a:srgbClr val="E2AF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6" name="Freeform: Shape 6425">
                  <a:extLst>
                    <a:ext uri="{FF2B5EF4-FFF2-40B4-BE49-F238E27FC236}">
                      <a16:creationId xmlns:a16="http://schemas.microsoft.com/office/drawing/2014/main" id="{6BB72353-AD08-46CB-8308-F0B45DFA3918}"/>
                    </a:ext>
                  </a:extLst>
                </p:cNvPr>
                <p:cNvSpPr/>
                <p:nvPr/>
              </p:nvSpPr>
              <p:spPr>
                <a:xfrm>
                  <a:off x="7697343" y="3555564"/>
                  <a:ext cx="242841" cy="929430"/>
                </a:xfrm>
                <a:custGeom>
                  <a:avLst/>
                  <a:gdLst>
                    <a:gd name="connsiteX0" fmla="*/ 242842 w 242841"/>
                    <a:gd name="connsiteY0" fmla="*/ 918423 h 929430"/>
                    <a:gd name="connsiteX1" fmla="*/ 213284 w 242841"/>
                    <a:gd name="connsiteY1" fmla="*/ 929430 h 929430"/>
                    <a:gd name="connsiteX2" fmla="*/ 69266 w 242841"/>
                    <a:gd name="connsiteY2" fmla="*/ 594726 h 929430"/>
                    <a:gd name="connsiteX3" fmla="*/ 73484 w 242841"/>
                    <a:gd name="connsiteY3" fmla="*/ 514624 h 929430"/>
                    <a:gd name="connsiteX4" fmla="*/ 70055 w 242841"/>
                    <a:gd name="connsiteY4" fmla="*/ 494804 h 929430"/>
                    <a:gd name="connsiteX5" fmla="*/ 66351 w 242841"/>
                    <a:gd name="connsiteY5" fmla="*/ 473613 h 929430"/>
                    <a:gd name="connsiteX6" fmla="*/ 49858 w 242841"/>
                    <a:gd name="connsiteY6" fmla="*/ 379727 h 929430"/>
                    <a:gd name="connsiteX7" fmla="*/ 0 w 242841"/>
                    <a:gd name="connsiteY7" fmla="*/ 103796 h 929430"/>
                    <a:gd name="connsiteX8" fmla="*/ 7955 w 242841"/>
                    <a:gd name="connsiteY8" fmla="*/ 101258 h 929430"/>
                    <a:gd name="connsiteX9" fmla="*/ 94126 w 242841"/>
                    <a:gd name="connsiteY9" fmla="*/ 73449 h 929430"/>
                    <a:gd name="connsiteX10" fmla="*/ 111923 w 242841"/>
                    <a:gd name="connsiteY10" fmla="*/ 16905 h 929430"/>
                    <a:gd name="connsiteX11" fmla="*/ 176079 w 242841"/>
                    <a:gd name="connsiteY11" fmla="*/ 0 h 929430"/>
                    <a:gd name="connsiteX12" fmla="*/ 203237 w 242841"/>
                    <a:gd name="connsiteY12" fmla="*/ 160477 h 929430"/>
                    <a:gd name="connsiteX13" fmla="*/ 209375 w 242841"/>
                    <a:gd name="connsiteY13" fmla="*/ 217810 h 929430"/>
                    <a:gd name="connsiteX14" fmla="*/ 203271 w 242841"/>
                    <a:gd name="connsiteY14" fmla="*/ 449816 h 929430"/>
                    <a:gd name="connsiteX15" fmla="*/ 191990 w 242841"/>
                    <a:gd name="connsiteY15" fmla="*/ 521036 h 929430"/>
                    <a:gd name="connsiteX16" fmla="*/ 189521 w 242841"/>
                    <a:gd name="connsiteY16" fmla="*/ 591331 h 929430"/>
                    <a:gd name="connsiteX17" fmla="*/ 242842 w 242841"/>
                    <a:gd name="connsiteY17" fmla="*/ 918423 h 9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841" h="929430">
                      <a:moveTo>
                        <a:pt x="242842" y="918423"/>
                      </a:moveTo>
                      <a:lnTo>
                        <a:pt x="213284" y="929430"/>
                      </a:lnTo>
                      <a:cubicBezTo>
                        <a:pt x="213284" y="929430"/>
                        <a:pt x="84902" y="751362"/>
                        <a:pt x="69266" y="594726"/>
                      </a:cubicBezTo>
                      <a:cubicBezTo>
                        <a:pt x="66146" y="567980"/>
                        <a:pt x="67551" y="540890"/>
                        <a:pt x="73484" y="514624"/>
                      </a:cubicBezTo>
                      <a:lnTo>
                        <a:pt x="70055" y="494804"/>
                      </a:lnTo>
                      <a:cubicBezTo>
                        <a:pt x="69026" y="488872"/>
                        <a:pt x="67757" y="481775"/>
                        <a:pt x="66351" y="473613"/>
                      </a:cubicBezTo>
                      <a:cubicBezTo>
                        <a:pt x="62168" y="449610"/>
                        <a:pt x="56441" y="416966"/>
                        <a:pt x="49858" y="379727"/>
                      </a:cubicBezTo>
                      <a:cubicBezTo>
                        <a:pt x="34770" y="294002"/>
                        <a:pt x="15191" y="184274"/>
                        <a:pt x="0" y="103796"/>
                      </a:cubicBezTo>
                      <a:lnTo>
                        <a:pt x="7955" y="101258"/>
                      </a:lnTo>
                      <a:lnTo>
                        <a:pt x="94126" y="73449"/>
                      </a:lnTo>
                      <a:lnTo>
                        <a:pt x="111923" y="16905"/>
                      </a:lnTo>
                      <a:lnTo>
                        <a:pt x="176079" y="0"/>
                      </a:lnTo>
                      <a:cubicBezTo>
                        <a:pt x="176079" y="0"/>
                        <a:pt x="190447" y="28049"/>
                        <a:pt x="203237" y="160477"/>
                      </a:cubicBezTo>
                      <a:cubicBezTo>
                        <a:pt x="205603" y="177862"/>
                        <a:pt x="207763" y="197030"/>
                        <a:pt x="209375" y="217810"/>
                      </a:cubicBezTo>
                      <a:cubicBezTo>
                        <a:pt x="215273" y="295134"/>
                        <a:pt x="213249" y="372904"/>
                        <a:pt x="203271" y="449816"/>
                      </a:cubicBezTo>
                      <a:cubicBezTo>
                        <a:pt x="200322" y="472825"/>
                        <a:pt x="196619" y="496622"/>
                        <a:pt x="191990" y="521036"/>
                      </a:cubicBezTo>
                      <a:cubicBezTo>
                        <a:pt x="188561" y="538936"/>
                        <a:pt x="188115" y="563316"/>
                        <a:pt x="189521" y="591331"/>
                      </a:cubicBezTo>
                      <a:cubicBezTo>
                        <a:pt x="195830" y="719404"/>
                        <a:pt x="242842" y="918423"/>
                        <a:pt x="242842" y="91842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7" name="Freeform: Shape 6426">
                  <a:extLst>
                    <a:ext uri="{FF2B5EF4-FFF2-40B4-BE49-F238E27FC236}">
                      <a16:creationId xmlns:a16="http://schemas.microsoft.com/office/drawing/2014/main" id="{5E414F6A-4FE3-4686-99EE-3E136287EEEE}"/>
                    </a:ext>
                  </a:extLst>
                </p:cNvPr>
                <p:cNvSpPr/>
                <p:nvPr/>
              </p:nvSpPr>
              <p:spPr>
                <a:xfrm>
                  <a:off x="7697137" y="3549666"/>
                  <a:ext cx="209374" cy="500702"/>
                </a:xfrm>
                <a:custGeom>
                  <a:avLst/>
                  <a:gdLst>
                    <a:gd name="connsiteX0" fmla="*/ 209375 w 209374"/>
                    <a:gd name="connsiteY0" fmla="*/ 223708 h 500702"/>
                    <a:gd name="connsiteX1" fmla="*/ 70055 w 209374"/>
                    <a:gd name="connsiteY1" fmla="*/ 500703 h 500702"/>
                    <a:gd name="connsiteX2" fmla="*/ 66351 w 209374"/>
                    <a:gd name="connsiteY2" fmla="*/ 479512 h 500702"/>
                    <a:gd name="connsiteX3" fmla="*/ 49858 w 209374"/>
                    <a:gd name="connsiteY3" fmla="*/ 385626 h 500702"/>
                    <a:gd name="connsiteX4" fmla="*/ 0 w 209374"/>
                    <a:gd name="connsiteY4" fmla="*/ 109694 h 500702"/>
                    <a:gd name="connsiteX5" fmla="*/ 7956 w 209374"/>
                    <a:gd name="connsiteY5" fmla="*/ 107156 h 500702"/>
                    <a:gd name="connsiteX6" fmla="*/ 94126 w 209374"/>
                    <a:gd name="connsiteY6" fmla="*/ 79347 h 500702"/>
                    <a:gd name="connsiteX7" fmla="*/ 111923 w 209374"/>
                    <a:gd name="connsiteY7" fmla="*/ 22803 h 500702"/>
                    <a:gd name="connsiteX8" fmla="*/ 188595 w 209374"/>
                    <a:gd name="connsiteY8" fmla="*/ 0 h 500702"/>
                    <a:gd name="connsiteX9" fmla="*/ 203237 w 209374"/>
                    <a:gd name="connsiteY9" fmla="*/ 166375 h 500702"/>
                    <a:gd name="connsiteX10" fmla="*/ 209375 w 209374"/>
                    <a:gd name="connsiteY10" fmla="*/ 223708 h 50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374" h="500702">
                      <a:moveTo>
                        <a:pt x="209375" y="223708"/>
                      </a:moveTo>
                      <a:lnTo>
                        <a:pt x="70055" y="500703"/>
                      </a:lnTo>
                      <a:cubicBezTo>
                        <a:pt x="69026" y="494771"/>
                        <a:pt x="67757" y="487673"/>
                        <a:pt x="66351" y="479512"/>
                      </a:cubicBezTo>
                      <a:cubicBezTo>
                        <a:pt x="62168" y="455509"/>
                        <a:pt x="56442" y="422865"/>
                        <a:pt x="49858" y="385626"/>
                      </a:cubicBezTo>
                      <a:cubicBezTo>
                        <a:pt x="34770" y="299901"/>
                        <a:pt x="15191" y="190173"/>
                        <a:pt x="0" y="109694"/>
                      </a:cubicBezTo>
                      <a:lnTo>
                        <a:pt x="7956" y="107156"/>
                      </a:lnTo>
                      <a:lnTo>
                        <a:pt x="94126" y="79347"/>
                      </a:lnTo>
                      <a:lnTo>
                        <a:pt x="111923" y="22803"/>
                      </a:lnTo>
                      <a:lnTo>
                        <a:pt x="188595" y="0"/>
                      </a:lnTo>
                      <a:cubicBezTo>
                        <a:pt x="188595" y="0"/>
                        <a:pt x="190447" y="33947"/>
                        <a:pt x="203237" y="166375"/>
                      </a:cubicBezTo>
                      <a:cubicBezTo>
                        <a:pt x="205637" y="183760"/>
                        <a:pt x="207798" y="202928"/>
                        <a:pt x="209375" y="223708"/>
                      </a:cubicBezTo>
                      <a:close/>
                    </a:path>
                  </a:pathLst>
                </a:custGeom>
                <a:solidFill>
                  <a:srgbClr val="5885D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8" name="Freeform: Shape 6427">
                  <a:extLst>
                    <a:ext uri="{FF2B5EF4-FFF2-40B4-BE49-F238E27FC236}">
                      <a16:creationId xmlns:a16="http://schemas.microsoft.com/office/drawing/2014/main" id="{E87E9059-72FF-4347-95D1-C88AE1AA2826}"/>
                    </a:ext>
                  </a:extLst>
                </p:cNvPr>
                <p:cNvSpPr/>
                <p:nvPr/>
              </p:nvSpPr>
              <p:spPr>
                <a:xfrm>
                  <a:off x="7612594" y="2847584"/>
                  <a:ext cx="176166" cy="202853"/>
                </a:xfrm>
                <a:custGeom>
                  <a:avLst/>
                  <a:gdLst>
                    <a:gd name="connsiteX0" fmla="*/ 176166 w 176166"/>
                    <a:gd name="connsiteY0" fmla="*/ 53349 h 202853"/>
                    <a:gd name="connsiteX1" fmla="*/ 77651 w 176166"/>
                    <a:gd name="connsiteY1" fmla="*/ 202854 h 202853"/>
                    <a:gd name="connsiteX2" fmla="*/ 53888 w 176166"/>
                    <a:gd name="connsiteY2" fmla="*/ 188692 h 202853"/>
                    <a:gd name="connsiteX3" fmla="*/ 1184 w 176166"/>
                    <a:gd name="connsiteY3" fmla="*/ 99229 h 202853"/>
                    <a:gd name="connsiteX4" fmla="*/ 3207 w 176166"/>
                    <a:gd name="connsiteY4" fmla="*/ 88085 h 202853"/>
                    <a:gd name="connsiteX5" fmla="*/ 60334 w 176166"/>
                    <a:gd name="connsiteY5" fmla="*/ 6063 h 202853"/>
                    <a:gd name="connsiteX6" fmla="*/ 176166 w 176166"/>
                    <a:gd name="connsiteY6" fmla="*/ 53349 h 20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66" h="202853">
                      <a:moveTo>
                        <a:pt x="176166" y="53349"/>
                      </a:moveTo>
                      <a:lnTo>
                        <a:pt x="77651" y="202854"/>
                      </a:lnTo>
                      <a:cubicBezTo>
                        <a:pt x="77651" y="202854"/>
                        <a:pt x="66404" y="180771"/>
                        <a:pt x="53888" y="188692"/>
                      </a:cubicBezTo>
                      <a:cubicBezTo>
                        <a:pt x="34343" y="201036"/>
                        <a:pt x="-7560" y="158825"/>
                        <a:pt x="1184" y="99229"/>
                      </a:cubicBezTo>
                      <a:cubicBezTo>
                        <a:pt x="1733" y="95320"/>
                        <a:pt x="2419" y="91617"/>
                        <a:pt x="3207" y="88085"/>
                      </a:cubicBezTo>
                      <a:cubicBezTo>
                        <a:pt x="22855" y="59762"/>
                        <a:pt x="44698" y="28249"/>
                        <a:pt x="60334" y="6063"/>
                      </a:cubicBezTo>
                      <a:cubicBezTo>
                        <a:pt x="105597" y="-21403"/>
                        <a:pt x="176166" y="53349"/>
                        <a:pt x="176166" y="5334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29" name="Freeform: Shape 6428">
                  <a:extLst>
                    <a:ext uri="{FF2B5EF4-FFF2-40B4-BE49-F238E27FC236}">
                      <a16:creationId xmlns:a16="http://schemas.microsoft.com/office/drawing/2014/main" id="{B89E63A4-0569-4E53-AD66-993708C60D0A}"/>
                    </a:ext>
                  </a:extLst>
                </p:cNvPr>
                <p:cNvSpPr/>
                <p:nvPr/>
              </p:nvSpPr>
              <p:spPr>
                <a:xfrm>
                  <a:off x="7625436" y="3036859"/>
                  <a:ext cx="206631" cy="206951"/>
                </a:xfrm>
                <a:custGeom>
                  <a:avLst/>
                  <a:gdLst>
                    <a:gd name="connsiteX0" fmla="*/ 206632 w 206631"/>
                    <a:gd name="connsiteY0" fmla="*/ 165826 h 206951"/>
                    <a:gd name="connsiteX1" fmla="*/ 151768 w 206631"/>
                    <a:gd name="connsiteY1" fmla="*/ 198539 h 206951"/>
                    <a:gd name="connsiteX2" fmla="*/ 0 w 206631"/>
                    <a:gd name="connsiteY2" fmla="*/ 109934 h 206951"/>
                    <a:gd name="connsiteX3" fmla="*/ 29147 w 206631"/>
                    <a:gd name="connsiteY3" fmla="*/ 96458 h 206951"/>
                    <a:gd name="connsiteX4" fmla="*/ 47937 w 206631"/>
                    <a:gd name="connsiteY4" fmla="*/ 92309 h 206951"/>
                    <a:gd name="connsiteX5" fmla="*/ 64328 w 206631"/>
                    <a:gd name="connsiteY5" fmla="*/ 0 h 206951"/>
                    <a:gd name="connsiteX6" fmla="*/ 68717 w 206631"/>
                    <a:gd name="connsiteY6" fmla="*/ 549 h 206951"/>
                    <a:gd name="connsiteX7" fmla="*/ 142132 w 206631"/>
                    <a:gd name="connsiteY7" fmla="*/ 10321 h 206951"/>
                    <a:gd name="connsiteX8" fmla="*/ 143264 w 206631"/>
                    <a:gd name="connsiteY8" fmla="*/ 54898 h 206951"/>
                    <a:gd name="connsiteX9" fmla="*/ 150122 w 206631"/>
                    <a:gd name="connsiteY9" fmla="*/ 91109 h 206951"/>
                    <a:gd name="connsiteX10" fmla="*/ 159243 w 206631"/>
                    <a:gd name="connsiteY10" fmla="*/ 91897 h 206951"/>
                    <a:gd name="connsiteX11" fmla="*/ 159243 w 206631"/>
                    <a:gd name="connsiteY11" fmla="*/ 91897 h 206951"/>
                    <a:gd name="connsiteX12" fmla="*/ 206632 w 206631"/>
                    <a:gd name="connsiteY12" fmla="*/ 165826 h 2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31" h="206951">
                      <a:moveTo>
                        <a:pt x="206632" y="165826"/>
                      </a:moveTo>
                      <a:cubicBezTo>
                        <a:pt x="190618" y="180136"/>
                        <a:pt x="171964" y="191239"/>
                        <a:pt x="151768" y="198539"/>
                      </a:cubicBezTo>
                      <a:cubicBezTo>
                        <a:pt x="64774" y="231526"/>
                        <a:pt x="20025" y="160271"/>
                        <a:pt x="0" y="109934"/>
                      </a:cubicBezTo>
                      <a:cubicBezTo>
                        <a:pt x="8675" y="103453"/>
                        <a:pt x="18585" y="98861"/>
                        <a:pt x="29147" y="96458"/>
                      </a:cubicBezTo>
                      <a:cubicBezTo>
                        <a:pt x="35559" y="94778"/>
                        <a:pt x="42314" y="93372"/>
                        <a:pt x="47937" y="92309"/>
                      </a:cubicBezTo>
                      <a:cubicBezTo>
                        <a:pt x="56956" y="83222"/>
                        <a:pt x="67688" y="49549"/>
                        <a:pt x="64328" y="0"/>
                      </a:cubicBezTo>
                      <a:lnTo>
                        <a:pt x="68717" y="549"/>
                      </a:lnTo>
                      <a:lnTo>
                        <a:pt x="142132" y="10321"/>
                      </a:lnTo>
                      <a:cubicBezTo>
                        <a:pt x="142132" y="10321"/>
                        <a:pt x="142132" y="33261"/>
                        <a:pt x="143264" y="54898"/>
                      </a:cubicBezTo>
                      <a:cubicBezTo>
                        <a:pt x="144292" y="71735"/>
                        <a:pt x="146281" y="87645"/>
                        <a:pt x="150122" y="91109"/>
                      </a:cubicBezTo>
                      <a:cubicBezTo>
                        <a:pt x="155814" y="91554"/>
                        <a:pt x="159243" y="91897"/>
                        <a:pt x="159243" y="91897"/>
                      </a:cubicBezTo>
                      <a:lnTo>
                        <a:pt x="159243" y="91897"/>
                      </a:lnTo>
                      <a:cubicBezTo>
                        <a:pt x="177382" y="114964"/>
                        <a:pt x="193258" y="139722"/>
                        <a:pt x="206632" y="16582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0" name="Freeform: Shape 6429">
                  <a:extLst>
                    <a:ext uri="{FF2B5EF4-FFF2-40B4-BE49-F238E27FC236}">
                      <a16:creationId xmlns:a16="http://schemas.microsoft.com/office/drawing/2014/main" id="{417B7E25-D7D7-4805-BDD1-C09D750C475F}"/>
                    </a:ext>
                  </a:extLst>
                </p:cNvPr>
                <p:cNvSpPr/>
                <p:nvPr/>
              </p:nvSpPr>
              <p:spPr>
                <a:xfrm>
                  <a:off x="7589775" y="3128825"/>
                  <a:ext cx="283028" cy="453631"/>
                </a:xfrm>
                <a:custGeom>
                  <a:avLst/>
                  <a:gdLst>
                    <a:gd name="connsiteX0" fmla="*/ 282893 w 283028"/>
                    <a:gd name="connsiteY0" fmla="*/ 125021 h 453631"/>
                    <a:gd name="connsiteX1" fmla="*/ 282378 w 283028"/>
                    <a:gd name="connsiteY1" fmla="*/ 130988 h 453631"/>
                    <a:gd name="connsiteX2" fmla="*/ 265028 w 283028"/>
                    <a:gd name="connsiteY2" fmla="*/ 365360 h 453631"/>
                    <a:gd name="connsiteX3" fmla="*/ 13613 w 283028"/>
                    <a:gd name="connsiteY3" fmla="*/ 445907 h 453631"/>
                    <a:gd name="connsiteX4" fmla="*/ 27981 w 283028"/>
                    <a:gd name="connsiteY4" fmla="*/ 334396 h 453631"/>
                    <a:gd name="connsiteX5" fmla="*/ 35456 w 283028"/>
                    <a:gd name="connsiteY5" fmla="*/ 308541 h 453631"/>
                    <a:gd name="connsiteX6" fmla="*/ 40256 w 283028"/>
                    <a:gd name="connsiteY6" fmla="*/ 294585 h 453631"/>
                    <a:gd name="connsiteX7" fmla="*/ 41079 w 283028"/>
                    <a:gd name="connsiteY7" fmla="*/ 257964 h 453631"/>
                    <a:gd name="connsiteX8" fmla="*/ 17385 w 283028"/>
                    <a:gd name="connsiteY8" fmla="*/ 171416 h 453631"/>
                    <a:gd name="connsiteX9" fmla="*/ 7578 w 283028"/>
                    <a:gd name="connsiteY9" fmla="*/ 140555 h 453631"/>
                    <a:gd name="connsiteX10" fmla="*/ 18345 w 283028"/>
                    <a:gd name="connsiteY10" fmla="*/ 125981 h 453631"/>
                    <a:gd name="connsiteX11" fmla="*/ 30861 w 283028"/>
                    <a:gd name="connsiteY11" fmla="*/ 106470 h 453631"/>
                    <a:gd name="connsiteX12" fmla="*/ 33913 w 283028"/>
                    <a:gd name="connsiteY12" fmla="*/ 87782 h 453631"/>
                    <a:gd name="connsiteX13" fmla="*/ 29318 w 283028"/>
                    <a:gd name="connsiteY13" fmla="*/ 74409 h 453631"/>
                    <a:gd name="connsiteX14" fmla="*/ 26472 w 283028"/>
                    <a:gd name="connsiteY14" fmla="*/ 68271 h 453631"/>
                    <a:gd name="connsiteX15" fmla="*/ 0 w 283028"/>
                    <a:gd name="connsiteY15" fmla="*/ 29489 h 453631"/>
                    <a:gd name="connsiteX16" fmla="*/ 64774 w 283028"/>
                    <a:gd name="connsiteY16" fmla="*/ 4629 h 453631"/>
                    <a:gd name="connsiteX17" fmla="*/ 66694 w 283028"/>
                    <a:gd name="connsiteY17" fmla="*/ 10836 h 453631"/>
                    <a:gd name="connsiteX18" fmla="*/ 91520 w 283028"/>
                    <a:gd name="connsiteY18" fmla="*/ 71837 h 453631"/>
                    <a:gd name="connsiteX19" fmla="*/ 228680 w 283028"/>
                    <a:gd name="connsiteY19" fmla="*/ 69609 h 453631"/>
                    <a:gd name="connsiteX20" fmla="*/ 194630 w 283028"/>
                    <a:gd name="connsiteY20" fmla="*/ 0 h 453631"/>
                    <a:gd name="connsiteX21" fmla="*/ 194630 w 283028"/>
                    <a:gd name="connsiteY21" fmla="*/ 0 h 453631"/>
                    <a:gd name="connsiteX22" fmla="*/ 198608 w 283028"/>
                    <a:gd name="connsiteY22" fmla="*/ 274 h 453631"/>
                    <a:gd name="connsiteX23" fmla="*/ 216336 w 283028"/>
                    <a:gd name="connsiteY23" fmla="*/ 2126 h 453631"/>
                    <a:gd name="connsiteX24" fmla="*/ 256832 w 283028"/>
                    <a:gd name="connsiteY24" fmla="*/ 12893 h 453631"/>
                    <a:gd name="connsiteX25" fmla="*/ 282893 w 283028"/>
                    <a:gd name="connsiteY25" fmla="*/ 125021 h 4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3028" h="453631">
                      <a:moveTo>
                        <a:pt x="282893" y="125021"/>
                      </a:moveTo>
                      <a:cubicBezTo>
                        <a:pt x="282893" y="127010"/>
                        <a:pt x="282618" y="128965"/>
                        <a:pt x="282378" y="130988"/>
                      </a:cubicBezTo>
                      <a:cubicBezTo>
                        <a:pt x="275280" y="186400"/>
                        <a:pt x="265028" y="365360"/>
                        <a:pt x="265028" y="365360"/>
                      </a:cubicBezTo>
                      <a:cubicBezTo>
                        <a:pt x="282173" y="399444"/>
                        <a:pt x="24723" y="478517"/>
                        <a:pt x="13613" y="445907"/>
                      </a:cubicBezTo>
                      <a:cubicBezTo>
                        <a:pt x="-3052" y="420464"/>
                        <a:pt x="13613" y="371738"/>
                        <a:pt x="27981" y="334396"/>
                      </a:cubicBezTo>
                      <a:cubicBezTo>
                        <a:pt x="31410" y="325275"/>
                        <a:pt x="32301" y="315571"/>
                        <a:pt x="35456" y="308541"/>
                      </a:cubicBezTo>
                      <a:cubicBezTo>
                        <a:pt x="37445" y="304015"/>
                        <a:pt x="39056" y="299362"/>
                        <a:pt x="40256" y="294585"/>
                      </a:cubicBezTo>
                      <a:cubicBezTo>
                        <a:pt x="43240" y="282591"/>
                        <a:pt x="43548" y="270078"/>
                        <a:pt x="41079" y="257964"/>
                      </a:cubicBezTo>
                      <a:cubicBezTo>
                        <a:pt x="34770" y="228707"/>
                        <a:pt x="26849" y="199815"/>
                        <a:pt x="17385" y="171416"/>
                      </a:cubicBezTo>
                      <a:cubicBezTo>
                        <a:pt x="13613" y="159620"/>
                        <a:pt x="10184" y="149196"/>
                        <a:pt x="7578" y="140555"/>
                      </a:cubicBezTo>
                      <a:cubicBezTo>
                        <a:pt x="11282" y="135377"/>
                        <a:pt x="14950" y="130542"/>
                        <a:pt x="18345" y="125981"/>
                      </a:cubicBezTo>
                      <a:cubicBezTo>
                        <a:pt x="23077" y="119857"/>
                        <a:pt x="27260" y="113328"/>
                        <a:pt x="30861" y="106470"/>
                      </a:cubicBezTo>
                      <a:cubicBezTo>
                        <a:pt x="34118" y="100819"/>
                        <a:pt x="35216" y="94174"/>
                        <a:pt x="33913" y="87782"/>
                      </a:cubicBezTo>
                      <a:cubicBezTo>
                        <a:pt x="32747" y="83211"/>
                        <a:pt x="31204" y="78740"/>
                        <a:pt x="29318" y="74409"/>
                      </a:cubicBezTo>
                      <a:cubicBezTo>
                        <a:pt x="28427" y="72352"/>
                        <a:pt x="27466" y="70295"/>
                        <a:pt x="26472" y="68271"/>
                      </a:cubicBezTo>
                      <a:cubicBezTo>
                        <a:pt x="19271" y="54305"/>
                        <a:pt x="10390" y="41278"/>
                        <a:pt x="0" y="29489"/>
                      </a:cubicBezTo>
                      <a:cubicBezTo>
                        <a:pt x="20574" y="12344"/>
                        <a:pt x="64774" y="4629"/>
                        <a:pt x="64774" y="4629"/>
                      </a:cubicBezTo>
                      <a:cubicBezTo>
                        <a:pt x="64774" y="4629"/>
                        <a:pt x="65494" y="6995"/>
                        <a:pt x="66694" y="10836"/>
                      </a:cubicBezTo>
                      <a:cubicBezTo>
                        <a:pt x="71460" y="26335"/>
                        <a:pt x="84182" y="65905"/>
                        <a:pt x="91520" y="71837"/>
                      </a:cubicBezTo>
                      <a:cubicBezTo>
                        <a:pt x="100641" y="79210"/>
                        <a:pt x="226828" y="84182"/>
                        <a:pt x="228680" y="69609"/>
                      </a:cubicBezTo>
                      <a:cubicBezTo>
                        <a:pt x="230532" y="55035"/>
                        <a:pt x="195933" y="1989"/>
                        <a:pt x="194630" y="0"/>
                      </a:cubicBezTo>
                      <a:lnTo>
                        <a:pt x="194630" y="0"/>
                      </a:lnTo>
                      <a:lnTo>
                        <a:pt x="198608" y="274"/>
                      </a:lnTo>
                      <a:cubicBezTo>
                        <a:pt x="205123" y="789"/>
                        <a:pt x="210986" y="1886"/>
                        <a:pt x="216336" y="2126"/>
                      </a:cubicBezTo>
                      <a:cubicBezTo>
                        <a:pt x="250626" y="3566"/>
                        <a:pt x="256832" y="12893"/>
                        <a:pt x="256832" y="12893"/>
                      </a:cubicBezTo>
                      <a:cubicBezTo>
                        <a:pt x="238761" y="34804"/>
                        <a:pt x="285876" y="72558"/>
                        <a:pt x="282893" y="125021"/>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1" name="Freeform: Shape 6430">
                  <a:extLst>
                    <a:ext uri="{FF2B5EF4-FFF2-40B4-BE49-F238E27FC236}">
                      <a16:creationId xmlns:a16="http://schemas.microsoft.com/office/drawing/2014/main" id="{297CBB14-4B42-4696-8684-E8B37CB9828B}"/>
                    </a:ext>
                  </a:extLst>
                </p:cNvPr>
                <p:cNvSpPr/>
                <p:nvPr/>
              </p:nvSpPr>
              <p:spPr>
                <a:xfrm>
                  <a:off x="7694119" y="3037682"/>
                  <a:ext cx="74546" cy="54220"/>
                </a:xfrm>
                <a:custGeom>
                  <a:avLst/>
                  <a:gdLst>
                    <a:gd name="connsiteX0" fmla="*/ 73449 w 74546"/>
                    <a:gd name="connsiteY0" fmla="*/ 9601 h 54220"/>
                    <a:gd name="connsiteX1" fmla="*/ 74546 w 74546"/>
                    <a:gd name="connsiteY1" fmla="*/ 54178 h 54220"/>
                    <a:gd name="connsiteX2" fmla="*/ 0 w 74546"/>
                    <a:gd name="connsiteY2" fmla="*/ 0 h 54220"/>
                  </a:gdLst>
                  <a:ahLst/>
                  <a:cxnLst>
                    <a:cxn ang="0">
                      <a:pos x="connsiteX0" y="connsiteY0"/>
                    </a:cxn>
                    <a:cxn ang="0">
                      <a:pos x="connsiteX1" y="connsiteY1"/>
                    </a:cxn>
                    <a:cxn ang="0">
                      <a:pos x="connsiteX2" y="connsiteY2"/>
                    </a:cxn>
                  </a:cxnLst>
                  <a:rect l="l" t="t" r="r" b="b"/>
                  <a:pathLst>
                    <a:path w="74546" h="54220">
                      <a:moveTo>
                        <a:pt x="73449" y="9601"/>
                      </a:moveTo>
                      <a:cubicBezTo>
                        <a:pt x="73449" y="9601"/>
                        <a:pt x="73243" y="32541"/>
                        <a:pt x="74546" y="54178"/>
                      </a:cubicBezTo>
                      <a:cubicBezTo>
                        <a:pt x="33912" y="55618"/>
                        <a:pt x="10081" y="19888"/>
                        <a:pt x="0" y="0"/>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2" name="Freeform: Shape 6431">
                  <a:extLst>
                    <a:ext uri="{FF2B5EF4-FFF2-40B4-BE49-F238E27FC236}">
                      <a16:creationId xmlns:a16="http://schemas.microsoft.com/office/drawing/2014/main" id="{F3EBB60F-5061-4362-94FE-2AC6B9E88F52}"/>
                    </a:ext>
                  </a:extLst>
                </p:cNvPr>
                <p:cNvSpPr/>
                <p:nvPr/>
              </p:nvSpPr>
              <p:spPr>
                <a:xfrm>
                  <a:off x="7678228" y="2906655"/>
                  <a:ext cx="129730" cy="160460"/>
                </a:xfrm>
                <a:custGeom>
                  <a:avLst/>
                  <a:gdLst>
                    <a:gd name="connsiteX0" fmla="*/ 104189 w 129730"/>
                    <a:gd name="connsiteY0" fmla="*/ 160140 h 160460"/>
                    <a:gd name="connsiteX1" fmla="*/ 4404 w 129730"/>
                    <a:gd name="connsiteY1" fmla="*/ 108019 h 160460"/>
                    <a:gd name="connsiteX2" fmla="*/ 46616 w 129730"/>
                    <a:gd name="connsiteY2" fmla="*/ 1480 h 160460"/>
                    <a:gd name="connsiteX3" fmla="*/ 127231 w 129730"/>
                    <a:gd name="connsiteY3" fmla="*/ 35770 h 160460"/>
                    <a:gd name="connsiteX4" fmla="*/ 104189 w 129730"/>
                    <a:gd name="connsiteY4" fmla="*/ 160140 h 1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0" h="160460">
                      <a:moveTo>
                        <a:pt x="104189" y="160140"/>
                      </a:moveTo>
                      <a:cubicBezTo>
                        <a:pt x="104189" y="160140"/>
                        <a:pt x="8177" y="167821"/>
                        <a:pt x="4404" y="108019"/>
                      </a:cubicBezTo>
                      <a:cubicBezTo>
                        <a:pt x="633" y="48217"/>
                        <a:pt x="-14455" y="8921"/>
                        <a:pt x="46616" y="1480"/>
                      </a:cubicBezTo>
                      <a:cubicBezTo>
                        <a:pt x="107686" y="-5961"/>
                        <a:pt x="121059" y="16087"/>
                        <a:pt x="127231" y="35770"/>
                      </a:cubicBezTo>
                      <a:cubicBezTo>
                        <a:pt x="133403" y="55452"/>
                        <a:pt x="129015" y="156574"/>
                        <a:pt x="104189" y="16014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3" name="Freeform: Shape 6432">
                  <a:extLst>
                    <a:ext uri="{FF2B5EF4-FFF2-40B4-BE49-F238E27FC236}">
                      <a16:creationId xmlns:a16="http://schemas.microsoft.com/office/drawing/2014/main" id="{4C6EBF79-FCAB-478E-8780-B3876B411DE5}"/>
                    </a:ext>
                  </a:extLst>
                </p:cNvPr>
                <p:cNvSpPr/>
                <p:nvPr/>
              </p:nvSpPr>
              <p:spPr>
                <a:xfrm>
                  <a:off x="7649097" y="2894899"/>
                  <a:ext cx="164293" cy="118677"/>
                </a:xfrm>
                <a:custGeom>
                  <a:avLst/>
                  <a:gdLst>
                    <a:gd name="connsiteX0" fmla="*/ 151390 w 164293"/>
                    <a:gd name="connsiteY0" fmla="*/ 14436 h 118677"/>
                    <a:gd name="connsiteX1" fmla="*/ 118472 w 164293"/>
                    <a:gd name="connsiteY1" fmla="*/ 7852 h 118677"/>
                    <a:gd name="connsiteX2" fmla="*/ 33055 w 164293"/>
                    <a:gd name="connsiteY2" fmla="*/ 27158 h 118677"/>
                    <a:gd name="connsiteX3" fmla="*/ 0 w 164293"/>
                    <a:gd name="connsiteY3" fmla="*/ 97006 h 118677"/>
                    <a:gd name="connsiteX4" fmla="*/ 57847 w 164293"/>
                    <a:gd name="connsiteY4" fmla="*/ 93783 h 118677"/>
                    <a:gd name="connsiteX5" fmla="*/ 89120 w 164293"/>
                    <a:gd name="connsiteY5" fmla="*/ 69129 h 118677"/>
                    <a:gd name="connsiteX6" fmla="*/ 53561 w 164293"/>
                    <a:gd name="connsiteY6" fmla="*/ 118678 h 118677"/>
                    <a:gd name="connsiteX7" fmla="*/ 116894 w 164293"/>
                    <a:gd name="connsiteY7" fmla="*/ 17865 h 118677"/>
                    <a:gd name="connsiteX8" fmla="*/ 139594 w 164293"/>
                    <a:gd name="connsiteY8" fmla="*/ 44440 h 118677"/>
                    <a:gd name="connsiteX9" fmla="*/ 158591 w 164293"/>
                    <a:gd name="connsiteY9" fmla="*/ 89017 h 118677"/>
                    <a:gd name="connsiteX10" fmla="*/ 151390 w 164293"/>
                    <a:gd name="connsiteY10" fmla="*/ 14436 h 1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293" h="118677">
                      <a:moveTo>
                        <a:pt x="151390" y="14436"/>
                      </a:moveTo>
                      <a:cubicBezTo>
                        <a:pt x="135377" y="-2709"/>
                        <a:pt x="124404" y="2023"/>
                        <a:pt x="118472" y="7852"/>
                      </a:cubicBezTo>
                      <a:cubicBezTo>
                        <a:pt x="64156" y="-17659"/>
                        <a:pt x="33055" y="27158"/>
                        <a:pt x="33055" y="27158"/>
                      </a:cubicBezTo>
                      <a:cubicBezTo>
                        <a:pt x="30483" y="53571"/>
                        <a:pt x="18791" y="78267"/>
                        <a:pt x="0" y="97006"/>
                      </a:cubicBezTo>
                      <a:cubicBezTo>
                        <a:pt x="0" y="97006"/>
                        <a:pt x="18173" y="106710"/>
                        <a:pt x="57847" y="93783"/>
                      </a:cubicBezTo>
                      <a:cubicBezTo>
                        <a:pt x="69986" y="89805"/>
                        <a:pt x="80444" y="80376"/>
                        <a:pt x="89120" y="69129"/>
                      </a:cubicBezTo>
                      <a:cubicBezTo>
                        <a:pt x="79587" y="87182"/>
                        <a:pt x="67620" y="103854"/>
                        <a:pt x="53561" y="118678"/>
                      </a:cubicBezTo>
                      <a:cubicBezTo>
                        <a:pt x="100332" y="93337"/>
                        <a:pt x="115283" y="25066"/>
                        <a:pt x="116894" y="17865"/>
                      </a:cubicBezTo>
                      <a:cubicBezTo>
                        <a:pt x="123101" y="22769"/>
                        <a:pt x="135377" y="33467"/>
                        <a:pt x="139594" y="44440"/>
                      </a:cubicBezTo>
                      <a:cubicBezTo>
                        <a:pt x="145355" y="59356"/>
                        <a:pt x="149504" y="90594"/>
                        <a:pt x="158591" y="89017"/>
                      </a:cubicBezTo>
                      <a:cubicBezTo>
                        <a:pt x="158591" y="88948"/>
                        <a:pt x="175359" y="39982"/>
                        <a:pt x="151390" y="1443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4" name="Freeform: Shape 6433">
                  <a:extLst>
                    <a:ext uri="{FF2B5EF4-FFF2-40B4-BE49-F238E27FC236}">
                      <a16:creationId xmlns:a16="http://schemas.microsoft.com/office/drawing/2014/main" id="{251E784B-A541-4E81-95DB-27BD468D4090}"/>
                    </a:ext>
                  </a:extLst>
                </p:cNvPr>
                <p:cNvSpPr/>
                <p:nvPr/>
              </p:nvSpPr>
              <p:spPr>
                <a:xfrm>
                  <a:off x="7882239" y="4446384"/>
                  <a:ext cx="150425" cy="77221"/>
                </a:xfrm>
                <a:custGeom>
                  <a:avLst/>
                  <a:gdLst>
                    <a:gd name="connsiteX0" fmla="*/ 150425 w 150425"/>
                    <a:gd name="connsiteY0" fmla="*/ 77221 h 77221"/>
                    <a:gd name="connsiteX1" fmla="*/ 1572 w 150425"/>
                    <a:gd name="connsiteY1" fmla="*/ 77221 h 77221"/>
                    <a:gd name="connsiteX2" fmla="*/ 5790 w 150425"/>
                    <a:gd name="connsiteY2" fmla="*/ 37342 h 77221"/>
                    <a:gd name="connsiteX3" fmla="*/ 4727 w 150425"/>
                    <a:gd name="connsiteY3" fmla="*/ 3052 h 77221"/>
                    <a:gd name="connsiteX4" fmla="*/ 29793 w 150425"/>
                    <a:gd name="connsiteY4" fmla="*/ 7784 h 77221"/>
                    <a:gd name="connsiteX5" fmla="*/ 51910 w 150425"/>
                    <a:gd name="connsiteY5" fmla="*/ 0 h 77221"/>
                    <a:gd name="connsiteX6" fmla="*/ 94327 w 150425"/>
                    <a:gd name="connsiteY6" fmla="*/ 44577 h 77221"/>
                    <a:gd name="connsiteX7" fmla="*/ 150425 w 150425"/>
                    <a:gd name="connsiteY7" fmla="*/ 77221 h 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25" h="77221">
                      <a:moveTo>
                        <a:pt x="150425" y="77221"/>
                      </a:moveTo>
                      <a:lnTo>
                        <a:pt x="1572" y="77221"/>
                      </a:lnTo>
                      <a:cubicBezTo>
                        <a:pt x="1572" y="77221"/>
                        <a:pt x="-3983" y="53493"/>
                        <a:pt x="5790" y="37342"/>
                      </a:cubicBezTo>
                      <a:cubicBezTo>
                        <a:pt x="14431" y="23043"/>
                        <a:pt x="11105" y="14882"/>
                        <a:pt x="4727" y="3052"/>
                      </a:cubicBezTo>
                      <a:cubicBezTo>
                        <a:pt x="12614" y="6481"/>
                        <a:pt x="21186" y="8093"/>
                        <a:pt x="29793" y="7784"/>
                      </a:cubicBezTo>
                      <a:cubicBezTo>
                        <a:pt x="37645" y="6892"/>
                        <a:pt x="45223" y="4218"/>
                        <a:pt x="51910" y="0"/>
                      </a:cubicBezTo>
                      <a:cubicBezTo>
                        <a:pt x="58322" y="7304"/>
                        <a:pt x="85754" y="38405"/>
                        <a:pt x="94327" y="44577"/>
                      </a:cubicBezTo>
                      <a:cubicBezTo>
                        <a:pt x="104065" y="51538"/>
                        <a:pt x="147442" y="49035"/>
                        <a:pt x="150425" y="77221"/>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5" name="Freeform: Shape 6434">
                  <a:extLst>
                    <a:ext uri="{FF2B5EF4-FFF2-40B4-BE49-F238E27FC236}">
                      <a16:creationId xmlns:a16="http://schemas.microsoft.com/office/drawing/2014/main" id="{FA7BC7B9-3E7B-436D-873B-C0D807B6F663}"/>
                    </a:ext>
                  </a:extLst>
                </p:cNvPr>
                <p:cNvSpPr/>
                <p:nvPr/>
              </p:nvSpPr>
              <p:spPr>
                <a:xfrm>
                  <a:off x="7596172" y="2832280"/>
                  <a:ext cx="175408" cy="143816"/>
                </a:xfrm>
                <a:custGeom>
                  <a:avLst/>
                  <a:gdLst>
                    <a:gd name="connsiteX0" fmla="*/ 15445 w 175408"/>
                    <a:gd name="connsiteY0" fmla="*/ 143817 h 143816"/>
                    <a:gd name="connsiteX1" fmla="*/ 33174 w 175408"/>
                    <a:gd name="connsiteY1" fmla="*/ 19927 h 143816"/>
                    <a:gd name="connsiteX2" fmla="*/ 175408 w 175408"/>
                    <a:gd name="connsiteY2" fmla="*/ 41530 h 143816"/>
                  </a:gdLst>
                  <a:ahLst/>
                  <a:cxnLst>
                    <a:cxn ang="0">
                      <a:pos x="connsiteX0" y="connsiteY0"/>
                    </a:cxn>
                    <a:cxn ang="0">
                      <a:pos x="connsiteX1" y="connsiteY1"/>
                    </a:cxn>
                    <a:cxn ang="0">
                      <a:pos x="connsiteX2" y="connsiteY2"/>
                    </a:cxn>
                  </a:cxnLst>
                  <a:rect l="l" t="t" r="r" b="b"/>
                  <a:pathLst>
                    <a:path w="175408" h="143816">
                      <a:moveTo>
                        <a:pt x="15445" y="143817"/>
                      </a:moveTo>
                      <a:cubicBezTo>
                        <a:pt x="15445" y="143817"/>
                        <a:pt x="-29132" y="55006"/>
                        <a:pt x="33174" y="19927"/>
                      </a:cubicBezTo>
                      <a:cubicBezTo>
                        <a:pt x="95478" y="-15152"/>
                        <a:pt x="141118" y="-1401"/>
                        <a:pt x="175408" y="41530"/>
                      </a:cubicBezTo>
                      <a:close/>
                    </a:path>
                  </a:pathLst>
                </a:custGeom>
                <a:solidFill>
                  <a:srgbClr val="EDBD77"/>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6" name="Freeform: Shape 6435">
                  <a:extLst>
                    <a:ext uri="{FF2B5EF4-FFF2-40B4-BE49-F238E27FC236}">
                      <a16:creationId xmlns:a16="http://schemas.microsoft.com/office/drawing/2014/main" id="{712D1237-42A4-4210-B690-EEE8F85FDB52}"/>
                    </a:ext>
                  </a:extLst>
                </p:cNvPr>
                <p:cNvSpPr/>
                <p:nvPr/>
              </p:nvSpPr>
              <p:spPr>
                <a:xfrm>
                  <a:off x="7567224" y="2850391"/>
                  <a:ext cx="299169" cy="209409"/>
                </a:xfrm>
                <a:custGeom>
                  <a:avLst/>
                  <a:gdLst>
                    <a:gd name="connsiteX0" fmla="*/ 295602 w 299169"/>
                    <a:gd name="connsiteY0" fmla="*/ 13681 h 209409"/>
                    <a:gd name="connsiteX1" fmla="*/ 183714 w 299169"/>
                    <a:gd name="connsiteY1" fmla="*/ 18618 h 209409"/>
                    <a:gd name="connsiteX2" fmla="*/ 117329 w 299169"/>
                    <a:gd name="connsiteY2" fmla="*/ 52908 h 209409"/>
                    <a:gd name="connsiteX3" fmla="*/ 45320 w 299169"/>
                    <a:gd name="connsiteY3" fmla="*/ 108493 h 209409"/>
                    <a:gd name="connsiteX4" fmla="*/ 3554 w 299169"/>
                    <a:gd name="connsiteY4" fmla="*/ 195760 h 209409"/>
                    <a:gd name="connsiteX5" fmla="*/ 116334 w 299169"/>
                    <a:gd name="connsiteY5" fmla="*/ 190480 h 209409"/>
                    <a:gd name="connsiteX6" fmla="*/ 99189 w 299169"/>
                    <a:gd name="connsiteY6" fmla="*/ 185714 h 209409"/>
                    <a:gd name="connsiteX7" fmla="*/ 74055 w 299169"/>
                    <a:gd name="connsiteY7" fmla="*/ 180570 h 209409"/>
                    <a:gd name="connsiteX8" fmla="*/ 59721 w 299169"/>
                    <a:gd name="connsiteY8" fmla="*/ 172443 h 209409"/>
                    <a:gd name="connsiteX9" fmla="*/ 57664 w 299169"/>
                    <a:gd name="connsiteY9" fmla="*/ 160819 h 209409"/>
                    <a:gd name="connsiteX10" fmla="*/ 132108 w 299169"/>
                    <a:gd name="connsiteY10" fmla="*/ 81472 h 209409"/>
                    <a:gd name="connsiteX11" fmla="*/ 219033 w 299169"/>
                    <a:gd name="connsiteY11" fmla="*/ 47902 h 209409"/>
                    <a:gd name="connsiteX12" fmla="*/ 245642 w 299169"/>
                    <a:gd name="connsiteY12" fmla="*/ 56474 h 209409"/>
                    <a:gd name="connsiteX13" fmla="*/ 244030 w 299169"/>
                    <a:gd name="connsiteY13" fmla="*/ 79655 h 209409"/>
                    <a:gd name="connsiteX14" fmla="*/ 245471 w 299169"/>
                    <a:gd name="connsiteY14" fmla="*/ 108732 h 209409"/>
                    <a:gd name="connsiteX15" fmla="*/ 295602 w 299169"/>
                    <a:gd name="connsiteY15" fmla="*/ 13681 h 20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169" h="209409">
                      <a:moveTo>
                        <a:pt x="295602" y="13681"/>
                      </a:moveTo>
                      <a:cubicBezTo>
                        <a:pt x="282778" y="-6893"/>
                        <a:pt x="237893" y="-3464"/>
                        <a:pt x="183714" y="18618"/>
                      </a:cubicBezTo>
                      <a:cubicBezTo>
                        <a:pt x="160671" y="28168"/>
                        <a:pt x="138452" y="39638"/>
                        <a:pt x="117329" y="52908"/>
                      </a:cubicBezTo>
                      <a:cubicBezTo>
                        <a:pt x="91405" y="68829"/>
                        <a:pt x="67265" y="87463"/>
                        <a:pt x="45320" y="108493"/>
                      </a:cubicBezTo>
                      <a:cubicBezTo>
                        <a:pt x="9453" y="143571"/>
                        <a:pt x="-8036" y="177073"/>
                        <a:pt x="3554" y="195760"/>
                      </a:cubicBezTo>
                      <a:cubicBezTo>
                        <a:pt x="16482" y="216334"/>
                        <a:pt x="61847" y="212905"/>
                        <a:pt x="116334" y="190480"/>
                      </a:cubicBezTo>
                      <a:cubicBezTo>
                        <a:pt x="111911" y="185645"/>
                        <a:pt x="105704" y="181565"/>
                        <a:pt x="99189" y="185714"/>
                      </a:cubicBezTo>
                      <a:cubicBezTo>
                        <a:pt x="92674" y="189863"/>
                        <a:pt x="83073" y="187737"/>
                        <a:pt x="74055" y="180570"/>
                      </a:cubicBezTo>
                      <a:cubicBezTo>
                        <a:pt x="68328" y="180093"/>
                        <a:pt x="63082" y="177120"/>
                        <a:pt x="59721" y="172443"/>
                      </a:cubicBezTo>
                      <a:cubicBezTo>
                        <a:pt x="57698" y="168935"/>
                        <a:pt x="56944" y="164814"/>
                        <a:pt x="57664" y="160819"/>
                      </a:cubicBezTo>
                      <a:cubicBezTo>
                        <a:pt x="60442" y="140245"/>
                        <a:pt x="89862" y="107841"/>
                        <a:pt x="132108" y="81472"/>
                      </a:cubicBezTo>
                      <a:cubicBezTo>
                        <a:pt x="164546" y="61241"/>
                        <a:pt x="196813" y="49342"/>
                        <a:pt x="219033" y="47902"/>
                      </a:cubicBezTo>
                      <a:cubicBezTo>
                        <a:pt x="231960" y="47079"/>
                        <a:pt x="241458" y="49788"/>
                        <a:pt x="245642" y="56474"/>
                      </a:cubicBezTo>
                      <a:cubicBezTo>
                        <a:pt x="249071" y="62270"/>
                        <a:pt x="248454" y="70190"/>
                        <a:pt x="244030" y="79655"/>
                      </a:cubicBezTo>
                      <a:cubicBezTo>
                        <a:pt x="246190" y="89191"/>
                        <a:pt x="246671" y="99028"/>
                        <a:pt x="245471" y="108732"/>
                      </a:cubicBezTo>
                      <a:cubicBezTo>
                        <a:pt x="286961" y="71116"/>
                        <a:pt x="308084" y="33672"/>
                        <a:pt x="295602" y="13681"/>
                      </a:cubicBezTo>
                      <a:close/>
                    </a:path>
                  </a:pathLst>
                </a:custGeom>
                <a:solidFill>
                  <a:srgbClr val="FFCF8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7" name="Freeform: Shape 6436">
                  <a:extLst>
                    <a:ext uri="{FF2B5EF4-FFF2-40B4-BE49-F238E27FC236}">
                      <a16:creationId xmlns:a16="http://schemas.microsoft.com/office/drawing/2014/main" id="{8F1B1260-3E7D-4F60-A235-60AC68CB2D2E}"/>
                    </a:ext>
                  </a:extLst>
                </p:cNvPr>
                <p:cNvSpPr/>
                <p:nvPr/>
              </p:nvSpPr>
              <p:spPr>
                <a:xfrm>
                  <a:off x="7598965" y="3247150"/>
                  <a:ext cx="148194" cy="214630"/>
                </a:xfrm>
                <a:custGeom>
                  <a:avLst/>
                  <a:gdLst>
                    <a:gd name="connsiteX0" fmla="*/ 118952 w 148194"/>
                    <a:gd name="connsiteY0" fmla="*/ 195566 h 214630"/>
                    <a:gd name="connsiteX1" fmla="*/ 17076 w 148194"/>
                    <a:gd name="connsiteY1" fmla="*/ 214631 h 214630"/>
                    <a:gd name="connsiteX2" fmla="*/ 26369 w 148194"/>
                    <a:gd name="connsiteY2" fmla="*/ 190216 h 214630"/>
                    <a:gd name="connsiteX3" fmla="*/ 31169 w 148194"/>
                    <a:gd name="connsiteY3" fmla="*/ 176260 h 214630"/>
                    <a:gd name="connsiteX4" fmla="*/ 31992 w 148194"/>
                    <a:gd name="connsiteY4" fmla="*/ 139639 h 214630"/>
                    <a:gd name="connsiteX5" fmla="*/ 0 w 148194"/>
                    <a:gd name="connsiteY5" fmla="*/ 27990 h 214630"/>
                    <a:gd name="connsiteX6" fmla="*/ 42314 w 148194"/>
                    <a:gd name="connsiteY6" fmla="*/ 6902 h 214630"/>
                    <a:gd name="connsiteX7" fmla="*/ 132017 w 148194"/>
                    <a:gd name="connsiteY7" fmla="*/ 87106 h 214630"/>
                    <a:gd name="connsiteX8" fmla="*/ 118952 w 148194"/>
                    <a:gd name="connsiteY8" fmla="*/ 195566 h 21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94" h="214630">
                      <a:moveTo>
                        <a:pt x="118952" y="195566"/>
                      </a:moveTo>
                      <a:cubicBezTo>
                        <a:pt x="85862" y="205921"/>
                        <a:pt x="51675" y="212299"/>
                        <a:pt x="17076" y="214631"/>
                      </a:cubicBezTo>
                      <a:cubicBezTo>
                        <a:pt x="20505" y="205510"/>
                        <a:pt x="23214" y="197246"/>
                        <a:pt x="26369" y="190216"/>
                      </a:cubicBezTo>
                      <a:cubicBezTo>
                        <a:pt x="28357" y="185690"/>
                        <a:pt x="29969" y="181037"/>
                        <a:pt x="31169" y="176260"/>
                      </a:cubicBezTo>
                      <a:cubicBezTo>
                        <a:pt x="34153" y="164266"/>
                        <a:pt x="34461" y="151753"/>
                        <a:pt x="31992" y="139639"/>
                      </a:cubicBezTo>
                      <a:cubicBezTo>
                        <a:pt x="25374" y="107337"/>
                        <a:pt x="7783" y="52268"/>
                        <a:pt x="0" y="27990"/>
                      </a:cubicBezTo>
                      <a:cubicBezTo>
                        <a:pt x="20814" y="-18438"/>
                        <a:pt x="42314" y="6902"/>
                        <a:pt x="42314" y="6902"/>
                      </a:cubicBezTo>
                      <a:cubicBezTo>
                        <a:pt x="42314" y="6902"/>
                        <a:pt x="105236" y="35088"/>
                        <a:pt x="132017" y="87106"/>
                      </a:cubicBezTo>
                      <a:cubicBezTo>
                        <a:pt x="158797" y="139124"/>
                        <a:pt x="150876" y="185279"/>
                        <a:pt x="118952" y="195566"/>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8" name="Freeform: Shape 6437">
                  <a:extLst>
                    <a:ext uri="{FF2B5EF4-FFF2-40B4-BE49-F238E27FC236}">
                      <a16:creationId xmlns:a16="http://schemas.microsoft.com/office/drawing/2014/main" id="{71AA4D6F-9026-40F4-8635-507B71B75D6C}"/>
                    </a:ext>
                  </a:extLst>
                </p:cNvPr>
                <p:cNvSpPr/>
                <p:nvPr/>
              </p:nvSpPr>
              <p:spPr>
                <a:xfrm>
                  <a:off x="7637541" y="3133420"/>
                  <a:ext cx="93337" cy="122552"/>
                </a:xfrm>
                <a:custGeom>
                  <a:avLst/>
                  <a:gdLst>
                    <a:gd name="connsiteX0" fmla="*/ 0 w 93337"/>
                    <a:gd name="connsiteY0" fmla="*/ 3532 h 122552"/>
                    <a:gd name="connsiteX1" fmla="*/ 75232 w 93337"/>
                    <a:gd name="connsiteY1" fmla="*/ 122552 h 122552"/>
                    <a:gd name="connsiteX2" fmla="*/ 93337 w 93337"/>
                    <a:gd name="connsiteY2" fmla="*/ 116792 h 122552"/>
                    <a:gd name="connsiteX3" fmla="*/ 17008 w 93337"/>
                    <a:gd name="connsiteY3" fmla="*/ 0 h 122552"/>
                  </a:gdLst>
                  <a:ahLst/>
                  <a:cxnLst>
                    <a:cxn ang="0">
                      <a:pos x="connsiteX0" y="connsiteY0"/>
                    </a:cxn>
                    <a:cxn ang="0">
                      <a:pos x="connsiteX1" y="connsiteY1"/>
                    </a:cxn>
                    <a:cxn ang="0">
                      <a:pos x="connsiteX2" y="connsiteY2"/>
                    </a:cxn>
                    <a:cxn ang="0">
                      <a:pos x="connsiteX3" y="connsiteY3"/>
                    </a:cxn>
                  </a:cxnLst>
                  <a:rect l="l" t="t" r="r" b="b"/>
                  <a:pathLst>
                    <a:path w="93337" h="122552">
                      <a:moveTo>
                        <a:pt x="0" y="3532"/>
                      </a:moveTo>
                      <a:cubicBezTo>
                        <a:pt x="39365" y="32147"/>
                        <a:pt x="66282" y="74728"/>
                        <a:pt x="75232" y="122552"/>
                      </a:cubicBezTo>
                      <a:lnTo>
                        <a:pt x="93337" y="116792"/>
                      </a:lnTo>
                      <a:cubicBezTo>
                        <a:pt x="93337" y="116792"/>
                        <a:pt x="86479" y="59150"/>
                        <a:pt x="17008" y="0"/>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39" name="Freeform: Shape 6438">
                  <a:extLst>
                    <a:ext uri="{FF2B5EF4-FFF2-40B4-BE49-F238E27FC236}">
                      <a16:creationId xmlns:a16="http://schemas.microsoft.com/office/drawing/2014/main" id="{4DE69C24-C653-4AE4-88D8-63695B8B1AB1}"/>
                    </a:ext>
                  </a:extLst>
                </p:cNvPr>
                <p:cNvSpPr/>
                <p:nvPr/>
              </p:nvSpPr>
              <p:spPr>
                <a:xfrm>
                  <a:off x="7788451" y="3128962"/>
                  <a:ext cx="60994" cy="130302"/>
                </a:xfrm>
                <a:custGeom>
                  <a:avLst/>
                  <a:gdLst>
                    <a:gd name="connsiteX0" fmla="*/ 60694 w 60994"/>
                    <a:gd name="connsiteY0" fmla="*/ 129033 h 130302"/>
                    <a:gd name="connsiteX1" fmla="*/ 41731 w 60994"/>
                    <a:gd name="connsiteY1" fmla="*/ 130302 h 130302"/>
                    <a:gd name="connsiteX2" fmla="*/ 0 w 60994"/>
                    <a:gd name="connsiteY2" fmla="*/ 0 h 130302"/>
                    <a:gd name="connsiteX3" fmla="*/ 17694 w 60994"/>
                    <a:gd name="connsiteY3" fmla="*/ 1852 h 130302"/>
                    <a:gd name="connsiteX4" fmla="*/ 60694 w 60994"/>
                    <a:gd name="connsiteY4" fmla="*/ 12903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4" h="130302">
                      <a:moveTo>
                        <a:pt x="60694" y="129033"/>
                      </a:moveTo>
                      <a:lnTo>
                        <a:pt x="41731" y="130302"/>
                      </a:lnTo>
                      <a:cubicBezTo>
                        <a:pt x="44234" y="83225"/>
                        <a:pt x="29387" y="36862"/>
                        <a:pt x="0" y="0"/>
                      </a:cubicBezTo>
                      <a:cubicBezTo>
                        <a:pt x="6515" y="514"/>
                        <a:pt x="12413" y="1166"/>
                        <a:pt x="17694" y="1852"/>
                      </a:cubicBezTo>
                      <a:cubicBezTo>
                        <a:pt x="67380" y="73724"/>
                        <a:pt x="60694" y="129033"/>
                        <a:pt x="60694" y="12903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0" name="Freeform: Shape 6439">
                  <a:extLst>
                    <a:ext uri="{FF2B5EF4-FFF2-40B4-BE49-F238E27FC236}">
                      <a16:creationId xmlns:a16="http://schemas.microsoft.com/office/drawing/2014/main" id="{5D3EB948-D522-46E9-9088-6B66577DC473}"/>
                    </a:ext>
                  </a:extLst>
                </p:cNvPr>
                <p:cNvSpPr/>
                <p:nvPr/>
              </p:nvSpPr>
              <p:spPr>
                <a:xfrm>
                  <a:off x="7568308" y="3224185"/>
                  <a:ext cx="317835" cy="1283988"/>
                </a:xfrm>
                <a:custGeom>
                  <a:avLst/>
                  <a:gdLst>
                    <a:gd name="connsiteX0" fmla="*/ 304359 w 317835"/>
                    <a:gd name="connsiteY0" fmla="*/ 337173 h 1283988"/>
                    <a:gd name="connsiteX1" fmla="*/ 317835 w 317835"/>
                    <a:gd name="connsiteY1" fmla="*/ 331379 h 1283988"/>
                    <a:gd name="connsiteX2" fmla="*/ 304599 w 317835"/>
                    <a:gd name="connsiteY2" fmla="*/ 130816 h 1283988"/>
                    <a:gd name="connsiteX3" fmla="*/ 291569 w 317835"/>
                    <a:gd name="connsiteY3" fmla="*/ 23694 h 1283988"/>
                    <a:gd name="connsiteX4" fmla="*/ 278504 w 317835"/>
                    <a:gd name="connsiteY4" fmla="*/ 0 h 1283988"/>
                    <a:gd name="connsiteX5" fmla="*/ 157427 w 317835"/>
                    <a:gd name="connsiteY5" fmla="*/ 6447 h 1283988"/>
                    <a:gd name="connsiteX6" fmla="*/ 133424 w 317835"/>
                    <a:gd name="connsiteY6" fmla="*/ 23111 h 1283988"/>
                    <a:gd name="connsiteX7" fmla="*/ 146214 w 317835"/>
                    <a:gd name="connsiteY7" fmla="*/ 76535 h 1283988"/>
                    <a:gd name="connsiteX8" fmla="*/ 61654 w 317835"/>
                    <a:gd name="connsiteY8" fmla="*/ 199225 h 1283988"/>
                    <a:gd name="connsiteX9" fmla="*/ 32131 w 317835"/>
                    <a:gd name="connsiteY9" fmla="*/ 283475 h 1283988"/>
                    <a:gd name="connsiteX10" fmla="*/ 29765 w 317835"/>
                    <a:gd name="connsiteY10" fmla="*/ 455474 h 1283988"/>
                    <a:gd name="connsiteX11" fmla="*/ 45641 w 317835"/>
                    <a:gd name="connsiteY11" fmla="*/ 805781 h 1283988"/>
                    <a:gd name="connsiteX12" fmla="*/ 50819 w 317835"/>
                    <a:gd name="connsiteY12" fmla="*/ 854747 h 1283988"/>
                    <a:gd name="connsiteX13" fmla="*/ 50819 w 317835"/>
                    <a:gd name="connsiteY13" fmla="*/ 854747 h 1283988"/>
                    <a:gd name="connsiteX14" fmla="*/ 49242 w 317835"/>
                    <a:gd name="connsiteY14" fmla="*/ 860748 h 1283988"/>
                    <a:gd name="connsiteX15" fmla="*/ 25616 w 317835"/>
                    <a:gd name="connsiteY15" fmla="*/ 910434 h 1283988"/>
                    <a:gd name="connsiteX16" fmla="*/ 35286 w 317835"/>
                    <a:gd name="connsiteY16" fmla="*/ 1283989 h 1283988"/>
                    <a:gd name="connsiteX17" fmla="*/ 54111 w 317835"/>
                    <a:gd name="connsiteY17" fmla="*/ 1276411 h 1283988"/>
                    <a:gd name="connsiteX18" fmla="*/ 128897 w 317835"/>
                    <a:gd name="connsiteY18" fmla="*/ 945615 h 1283988"/>
                    <a:gd name="connsiteX19" fmla="*/ 145048 w 317835"/>
                    <a:gd name="connsiteY19" fmla="*/ 906868 h 1283988"/>
                    <a:gd name="connsiteX20" fmla="*/ 185407 w 317835"/>
                    <a:gd name="connsiteY20" fmla="*/ 799197 h 1283988"/>
                    <a:gd name="connsiteX21" fmla="*/ 239723 w 317835"/>
                    <a:gd name="connsiteY21" fmla="*/ 513561 h 1283988"/>
                    <a:gd name="connsiteX22" fmla="*/ 304085 w 317835"/>
                    <a:gd name="connsiteY22" fmla="*/ 338271 h 1283988"/>
                    <a:gd name="connsiteX23" fmla="*/ 304359 w 317835"/>
                    <a:gd name="connsiteY23" fmla="*/ 337173 h 12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835" h="1283988">
                      <a:moveTo>
                        <a:pt x="304359" y="337173"/>
                      </a:moveTo>
                      <a:lnTo>
                        <a:pt x="317835" y="331379"/>
                      </a:lnTo>
                      <a:lnTo>
                        <a:pt x="304599" y="130816"/>
                      </a:lnTo>
                      <a:cubicBezTo>
                        <a:pt x="304599" y="130816"/>
                        <a:pt x="291775" y="39639"/>
                        <a:pt x="291569" y="23694"/>
                      </a:cubicBezTo>
                      <a:cubicBezTo>
                        <a:pt x="291329" y="14145"/>
                        <a:pt x="286460" y="5308"/>
                        <a:pt x="278504" y="0"/>
                      </a:cubicBezTo>
                      <a:cubicBezTo>
                        <a:pt x="278504" y="0"/>
                        <a:pt x="184070" y="4972"/>
                        <a:pt x="157427" y="6447"/>
                      </a:cubicBezTo>
                      <a:cubicBezTo>
                        <a:pt x="130783" y="7921"/>
                        <a:pt x="133424" y="23111"/>
                        <a:pt x="133424" y="23111"/>
                      </a:cubicBezTo>
                      <a:cubicBezTo>
                        <a:pt x="133424" y="23111"/>
                        <a:pt x="145014" y="71563"/>
                        <a:pt x="146214" y="76535"/>
                      </a:cubicBezTo>
                      <a:cubicBezTo>
                        <a:pt x="164113" y="152693"/>
                        <a:pt x="61654" y="199225"/>
                        <a:pt x="61654" y="199225"/>
                      </a:cubicBezTo>
                      <a:cubicBezTo>
                        <a:pt x="61654" y="199225"/>
                        <a:pt x="45024" y="242259"/>
                        <a:pt x="32131" y="283475"/>
                      </a:cubicBezTo>
                      <a:cubicBezTo>
                        <a:pt x="10014" y="354113"/>
                        <a:pt x="29765" y="455474"/>
                        <a:pt x="29765" y="455474"/>
                      </a:cubicBezTo>
                      <a:cubicBezTo>
                        <a:pt x="33194" y="509309"/>
                        <a:pt x="39229" y="738092"/>
                        <a:pt x="45641" y="805781"/>
                      </a:cubicBezTo>
                      <a:cubicBezTo>
                        <a:pt x="47938" y="830332"/>
                        <a:pt x="49961" y="847786"/>
                        <a:pt x="50819" y="854747"/>
                      </a:cubicBezTo>
                      <a:lnTo>
                        <a:pt x="50819" y="854747"/>
                      </a:lnTo>
                      <a:cubicBezTo>
                        <a:pt x="50956" y="856873"/>
                        <a:pt x="50407" y="858965"/>
                        <a:pt x="49242" y="860748"/>
                      </a:cubicBezTo>
                      <a:cubicBezTo>
                        <a:pt x="39949" y="876590"/>
                        <a:pt x="32062" y="893220"/>
                        <a:pt x="25616" y="910434"/>
                      </a:cubicBezTo>
                      <a:cubicBezTo>
                        <a:pt x="-37203" y="1077837"/>
                        <a:pt x="35286" y="1283989"/>
                        <a:pt x="35286" y="1283989"/>
                      </a:cubicBezTo>
                      <a:lnTo>
                        <a:pt x="54111" y="1276411"/>
                      </a:lnTo>
                      <a:cubicBezTo>
                        <a:pt x="54111" y="1276411"/>
                        <a:pt x="95259" y="1046976"/>
                        <a:pt x="128897" y="945615"/>
                      </a:cubicBezTo>
                      <a:cubicBezTo>
                        <a:pt x="132909" y="932174"/>
                        <a:pt x="138327" y="919178"/>
                        <a:pt x="145048" y="906868"/>
                      </a:cubicBezTo>
                      <a:cubicBezTo>
                        <a:pt x="159587" y="883345"/>
                        <a:pt x="173131" y="844906"/>
                        <a:pt x="185407" y="799197"/>
                      </a:cubicBezTo>
                      <a:cubicBezTo>
                        <a:pt x="208621" y="712752"/>
                        <a:pt x="227275" y="600315"/>
                        <a:pt x="239723" y="513561"/>
                      </a:cubicBezTo>
                      <a:cubicBezTo>
                        <a:pt x="241437" y="513561"/>
                        <a:pt x="259302" y="391934"/>
                        <a:pt x="304085" y="338271"/>
                      </a:cubicBezTo>
                      <a:cubicBezTo>
                        <a:pt x="304565" y="337859"/>
                        <a:pt x="304599" y="337482"/>
                        <a:pt x="304359" y="337173"/>
                      </a:cubicBezTo>
                      <a:close/>
                    </a:path>
                  </a:pathLst>
                </a:custGeom>
                <a:solidFill>
                  <a:srgbClr val="739AF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1" name="Freeform: Shape 6440">
                  <a:extLst>
                    <a:ext uri="{FF2B5EF4-FFF2-40B4-BE49-F238E27FC236}">
                      <a16:creationId xmlns:a16="http://schemas.microsoft.com/office/drawing/2014/main" id="{10BA0670-B311-4617-9A9F-E0707813EC81}"/>
                    </a:ext>
                  </a:extLst>
                </p:cNvPr>
                <p:cNvSpPr/>
                <p:nvPr/>
              </p:nvSpPr>
              <p:spPr>
                <a:xfrm>
                  <a:off x="7711641" y="3238544"/>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5" y="14548"/>
                        <a:pt x="377" y="10364"/>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2" name="Freeform: Shape 6441">
                  <a:extLst>
                    <a:ext uri="{FF2B5EF4-FFF2-40B4-BE49-F238E27FC236}">
                      <a16:creationId xmlns:a16="http://schemas.microsoft.com/office/drawing/2014/main" id="{A35EC0C9-85B4-4116-89EC-8D870BE6A6AE}"/>
                    </a:ext>
                  </a:extLst>
                </p:cNvPr>
                <p:cNvSpPr/>
                <p:nvPr/>
              </p:nvSpPr>
              <p:spPr>
                <a:xfrm>
                  <a:off x="7713013" y="3238133"/>
                  <a:ext cx="15910" cy="15914"/>
                </a:xfrm>
                <a:custGeom>
                  <a:avLst/>
                  <a:gdLst>
                    <a:gd name="connsiteX0" fmla="*/ 377 w 15910"/>
                    <a:gd name="connsiteY0" fmla="*/ 10364 h 15914"/>
                    <a:gd name="connsiteX1" fmla="*/ 5555 w 15910"/>
                    <a:gd name="connsiteY1" fmla="*/ 376 h 15914"/>
                    <a:gd name="connsiteX2" fmla="*/ 15533 w 15910"/>
                    <a:gd name="connsiteY2" fmla="*/ 5550 h 15914"/>
                    <a:gd name="connsiteX3" fmla="*/ 10356 w 15910"/>
                    <a:gd name="connsiteY3" fmla="*/ 15539 h 15914"/>
                    <a:gd name="connsiteX4" fmla="*/ 10356 w 15910"/>
                    <a:gd name="connsiteY4" fmla="*/ 15542 h 15914"/>
                    <a:gd name="connsiteX5" fmla="*/ 377 w 15910"/>
                    <a:gd name="connsiteY5" fmla="*/ 10364 h 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0" h="15914">
                      <a:moveTo>
                        <a:pt x="377" y="10364"/>
                      </a:moveTo>
                      <a:cubicBezTo>
                        <a:pt x="-960" y="6177"/>
                        <a:pt x="1372" y="1703"/>
                        <a:pt x="5555" y="376"/>
                      </a:cubicBezTo>
                      <a:cubicBezTo>
                        <a:pt x="9739" y="-955"/>
                        <a:pt x="14196" y="1360"/>
                        <a:pt x="15533" y="5550"/>
                      </a:cubicBezTo>
                      <a:cubicBezTo>
                        <a:pt x="16871" y="9737"/>
                        <a:pt x="14539" y="14208"/>
                        <a:pt x="10356" y="15539"/>
                      </a:cubicBezTo>
                      <a:cubicBezTo>
                        <a:pt x="10356" y="15539"/>
                        <a:pt x="10356" y="15542"/>
                        <a:pt x="10356" y="15542"/>
                      </a:cubicBezTo>
                      <a:cubicBezTo>
                        <a:pt x="6172" y="16866"/>
                        <a:pt x="1714" y="14548"/>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3" name="Freeform: Shape 6442">
                  <a:extLst>
                    <a:ext uri="{FF2B5EF4-FFF2-40B4-BE49-F238E27FC236}">
                      <a16:creationId xmlns:a16="http://schemas.microsoft.com/office/drawing/2014/main" id="{D651E92B-8143-4663-9F1B-1ABCA621D493}"/>
                    </a:ext>
                  </a:extLst>
                </p:cNvPr>
                <p:cNvSpPr/>
                <p:nvPr/>
              </p:nvSpPr>
              <p:spPr>
                <a:xfrm>
                  <a:off x="7716030" y="3244896"/>
                  <a:ext cx="2331" cy="2331"/>
                </a:xfrm>
                <a:custGeom>
                  <a:avLst/>
                  <a:gdLst>
                    <a:gd name="connsiteX0" fmla="*/ 0 w 2331"/>
                    <a:gd name="connsiteY0" fmla="*/ 1166 h 2331"/>
                    <a:gd name="connsiteX1" fmla="*/ 1166 w 2331"/>
                    <a:gd name="connsiteY1" fmla="*/ 0 h 2331"/>
                    <a:gd name="connsiteX2" fmla="*/ 2332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2" y="521"/>
                        <a:pt x="2332" y="1166"/>
                      </a:cubicBezTo>
                      <a:cubicBezTo>
                        <a:pt x="2332"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4" name="Freeform: Shape 6443">
                  <a:extLst>
                    <a:ext uri="{FF2B5EF4-FFF2-40B4-BE49-F238E27FC236}">
                      <a16:creationId xmlns:a16="http://schemas.microsoft.com/office/drawing/2014/main" id="{25372D8B-A8A3-4104-8BEB-CC99FB0D0C7C}"/>
                    </a:ext>
                  </a:extLst>
                </p:cNvPr>
                <p:cNvSpPr/>
                <p:nvPr/>
              </p:nvSpPr>
              <p:spPr>
                <a:xfrm>
                  <a:off x="7723574" y="3244931"/>
                  <a:ext cx="2331" cy="2297"/>
                </a:xfrm>
                <a:custGeom>
                  <a:avLst/>
                  <a:gdLst>
                    <a:gd name="connsiteX0" fmla="*/ 0 w 2331"/>
                    <a:gd name="connsiteY0" fmla="*/ 1166 h 2297"/>
                    <a:gd name="connsiteX1" fmla="*/ 1166 w 2331"/>
                    <a:gd name="connsiteY1" fmla="*/ 0 h 2297"/>
                    <a:gd name="connsiteX2" fmla="*/ 2331 w 2331"/>
                    <a:gd name="connsiteY2" fmla="*/ 1166 h 2297"/>
                    <a:gd name="connsiteX3" fmla="*/ 1166 w 2331"/>
                    <a:gd name="connsiteY3" fmla="*/ 2297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1" y="521"/>
                        <a:pt x="2331" y="1166"/>
                      </a:cubicBezTo>
                      <a:cubicBezTo>
                        <a:pt x="2297" y="1797"/>
                        <a:pt x="1783" y="2297"/>
                        <a:pt x="1166" y="2297"/>
                      </a:cubicBezTo>
                      <a:cubicBezTo>
                        <a:pt x="549" y="2297"/>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5" name="Freeform: Shape 6444">
                  <a:extLst>
                    <a:ext uri="{FF2B5EF4-FFF2-40B4-BE49-F238E27FC236}">
                      <a16:creationId xmlns:a16="http://schemas.microsoft.com/office/drawing/2014/main" id="{E4C32BE4-CD3D-404A-9D79-C6AD710BF483}"/>
                    </a:ext>
                  </a:extLst>
                </p:cNvPr>
                <p:cNvSpPr/>
                <p:nvPr/>
              </p:nvSpPr>
              <p:spPr>
                <a:xfrm>
                  <a:off x="7828738" y="3228429"/>
                  <a:ext cx="15917" cy="15915"/>
                </a:xfrm>
                <a:custGeom>
                  <a:avLst/>
                  <a:gdLst>
                    <a:gd name="connsiteX0" fmla="*/ 381 w 15917"/>
                    <a:gd name="connsiteY0" fmla="*/ 10398 h 15915"/>
                    <a:gd name="connsiteX1" fmla="*/ 5524 w 15917"/>
                    <a:gd name="connsiteY1" fmla="*/ 385 h 15915"/>
                    <a:gd name="connsiteX2" fmla="*/ 15537 w 15917"/>
                    <a:gd name="connsiteY2" fmla="*/ 5519 h 15915"/>
                    <a:gd name="connsiteX3" fmla="*/ 10393 w 15917"/>
                    <a:gd name="connsiteY3" fmla="*/ 15531 h 15915"/>
                    <a:gd name="connsiteX4" fmla="*/ 10359 w 15917"/>
                    <a:gd name="connsiteY4" fmla="*/ 15541 h 15915"/>
                    <a:gd name="connsiteX5" fmla="*/ 381 w 15917"/>
                    <a:gd name="connsiteY5" fmla="*/ 10398 h 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 h="15915">
                      <a:moveTo>
                        <a:pt x="381" y="10398"/>
                      </a:moveTo>
                      <a:cubicBezTo>
                        <a:pt x="-957" y="6215"/>
                        <a:pt x="1341" y="1733"/>
                        <a:pt x="5524" y="385"/>
                      </a:cubicBezTo>
                      <a:cubicBezTo>
                        <a:pt x="9708" y="-962"/>
                        <a:pt x="14165" y="1339"/>
                        <a:pt x="15537" y="5519"/>
                      </a:cubicBezTo>
                      <a:cubicBezTo>
                        <a:pt x="16874" y="9702"/>
                        <a:pt x="14576" y="14184"/>
                        <a:pt x="10393" y="15531"/>
                      </a:cubicBezTo>
                      <a:cubicBezTo>
                        <a:pt x="10393" y="15535"/>
                        <a:pt x="10359" y="15538"/>
                        <a:pt x="10359" y="15541"/>
                      </a:cubicBezTo>
                      <a:cubicBezTo>
                        <a:pt x="6176" y="16865"/>
                        <a:pt x="1718" y="14568"/>
                        <a:pt x="381" y="10398"/>
                      </a:cubicBezTo>
                      <a:close/>
                    </a:path>
                  </a:pathLst>
                </a:custGeom>
                <a:solidFill>
                  <a:srgbClr val="ED7D2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6" name="Freeform: Shape 6445">
                  <a:extLst>
                    <a:ext uri="{FF2B5EF4-FFF2-40B4-BE49-F238E27FC236}">
                      <a16:creationId xmlns:a16="http://schemas.microsoft.com/office/drawing/2014/main" id="{69DEADA7-9F77-46AE-BF7A-104FCF31DB74}"/>
                    </a:ext>
                  </a:extLst>
                </p:cNvPr>
                <p:cNvSpPr/>
                <p:nvPr/>
              </p:nvSpPr>
              <p:spPr>
                <a:xfrm>
                  <a:off x="7830113" y="3228017"/>
                  <a:ext cx="15911" cy="15923"/>
                </a:xfrm>
                <a:custGeom>
                  <a:avLst/>
                  <a:gdLst>
                    <a:gd name="connsiteX0" fmla="*/ 377 w 15911"/>
                    <a:gd name="connsiteY0" fmla="*/ 10364 h 15923"/>
                    <a:gd name="connsiteX1" fmla="*/ 5555 w 15911"/>
                    <a:gd name="connsiteY1" fmla="*/ 376 h 15923"/>
                    <a:gd name="connsiteX2" fmla="*/ 15534 w 15911"/>
                    <a:gd name="connsiteY2" fmla="*/ 5547 h 15923"/>
                    <a:gd name="connsiteX3" fmla="*/ 10356 w 15911"/>
                    <a:gd name="connsiteY3" fmla="*/ 15539 h 15923"/>
                    <a:gd name="connsiteX4" fmla="*/ 10356 w 15911"/>
                    <a:gd name="connsiteY4" fmla="*/ 15542 h 15923"/>
                    <a:gd name="connsiteX5" fmla="*/ 377 w 15911"/>
                    <a:gd name="connsiteY5" fmla="*/ 10419 h 15923"/>
                    <a:gd name="connsiteX6" fmla="*/ 377 w 15911"/>
                    <a:gd name="connsiteY6" fmla="*/ 10364 h 1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1" h="15923">
                      <a:moveTo>
                        <a:pt x="377" y="10364"/>
                      </a:moveTo>
                      <a:cubicBezTo>
                        <a:pt x="-960" y="6178"/>
                        <a:pt x="1372" y="1703"/>
                        <a:pt x="5555" y="376"/>
                      </a:cubicBezTo>
                      <a:cubicBezTo>
                        <a:pt x="9739" y="-955"/>
                        <a:pt x="14196" y="1360"/>
                        <a:pt x="15534" y="5547"/>
                      </a:cubicBezTo>
                      <a:cubicBezTo>
                        <a:pt x="16871" y="9737"/>
                        <a:pt x="14539" y="14208"/>
                        <a:pt x="10356" y="15539"/>
                      </a:cubicBezTo>
                      <a:cubicBezTo>
                        <a:pt x="10356" y="15539"/>
                        <a:pt x="10356" y="15542"/>
                        <a:pt x="10356" y="15542"/>
                      </a:cubicBezTo>
                      <a:cubicBezTo>
                        <a:pt x="6207" y="16880"/>
                        <a:pt x="1715" y="14585"/>
                        <a:pt x="377" y="10419"/>
                      </a:cubicBezTo>
                      <a:cubicBezTo>
                        <a:pt x="377" y="10399"/>
                        <a:pt x="377" y="10382"/>
                        <a:pt x="377" y="103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7" name="Freeform: Shape 6446">
                  <a:extLst>
                    <a:ext uri="{FF2B5EF4-FFF2-40B4-BE49-F238E27FC236}">
                      <a16:creationId xmlns:a16="http://schemas.microsoft.com/office/drawing/2014/main" id="{B9B0C7D5-1B32-4F85-989D-596F04AD32CF}"/>
                    </a:ext>
                  </a:extLst>
                </p:cNvPr>
                <p:cNvSpPr/>
                <p:nvPr/>
              </p:nvSpPr>
              <p:spPr>
                <a:xfrm>
                  <a:off x="7833131" y="3234781"/>
                  <a:ext cx="2331" cy="2297"/>
                </a:xfrm>
                <a:custGeom>
                  <a:avLst/>
                  <a:gdLst>
                    <a:gd name="connsiteX0" fmla="*/ 0 w 2331"/>
                    <a:gd name="connsiteY0" fmla="*/ 1166 h 2297"/>
                    <a:gd name="connsiteX1" fmla="*/ 1166 w 2331"/>
                    <a:gd name="connsiteY1" fmla="*/ 0 h 2297"/>
                    <a:gd name="connsiteX2" fmla="*/ 2332 w 2331"/>
                    <a:gd name="connsiteY2" fmla="*/ 1166 h 2297"/>
                    <a:gd name="connsiteX3" fmla="*/ 1166 w 2331"/>
                    <a:gd name="connsiteY3" fmla="*/ 2298 h 2297"/>
                    <a:gd name="connsiteX4" fmla="*/ 0 w 2331"/>
                    <a:gd name="connsiteY4" fmla="*/ 1166 h 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297">
                      <a:moveTo>
                        <a:pt x="0" y="1166"/>
                      </a:moveTo>
                      <a:cubicBezTo>
                        <a:pt x="0" y="521"/>
                        <a:pt x="514" y="0"/>
                        <a:pt x="1166" y="0"/>
                      </a:cubicBezTo>
                      <a:cubicBezTo>
                        <a:pt x="1817" y="0"/>
                        <a:pt x="2332" y="521"/>
                        <a:pt x="2332" y="1166"/>
                      </a:cubicBezTo>
                      <a:cubicBezTo>
                        <a:pt x="2298" y="1797"/>
                        <a:pt x="1783" y="2298"/>
                        <a:pt x="1166" y="2298"/>
                      </a:cubicBezTo>
                      <a:cubicBezTo>
                        <a:pt x="549" y="2298"/>
                        <a:pt x="34" y="1797"/>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8" name="Freeform: Shape 6447">
                  <a:extLst>
                    <a:ext uri="{FF2B5EF4-FFF2-40B4-BE49-F238E27FC236}">
                      <a16:creationId xmlns:a16="http://schemas.microsoft.com/office/drawing/2014/main" id="{D3F459C2-DD03-4E99-97EC-52138A05D47D}"/>
                    </a:ext>
                  </a:extLst>
                </p:cNvPr>
                <p:cNvSpPr/>
                <p:nvPr/>
              </p:nvSpPr>
              <p:spPr>
                <a:xfrm>
                  <a:off x="7840675" y="3234815"/>
                  <a:ext cx="2331" cy="2331"/>
                </a:xfrm>
                <a:custGeom>
                  <a:avLst/>
                  <a:gdLst>
                    <a:gd name="connsiteX0" fmla="*/ 0 w 2331"/>
                    <a:gd name="connsiteY0" fmla="*/ 1166 h 2331"/>
                    <a:gd name="connsiteX1" fmla="*/ 1166 w 2331"/>
                    <a:gd name="connsiteY1" fmla="*/ 0 h 2331"/>
                    <a:gd name="connsiteX2" fmla="*/ 2331 w 2331"/>
                    <a:gd name="connsiteY2" fmla="*/ 1166 h 2331"/>
                    <a:gd name="connsiteX3" fmla="*/ 1166 w 2331"/>
                    <a:gd name="connsiteY3" fmla="*/ 2332 h 2331"/>
                    <a:gd name="connsiteX4" fmla="*/ 0 w 2331"/>
                    <a:gd name="connsiteY4" fmla="*/ 1166 h 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 h="2331">
                      <a:moveTo>
                        <a:pt x="0" y="1166"/>
                      </a:moveTo>
                      <a:cubicBezTo>
                        <a:pt x="0" y="521"/>
                        <a:pt x="514" y="0"/>
                        <a:pt x="1166" y="0"/>
                      </a:cubicBezTo>
                      <a:cubicBezTo>
                        <a:pt x="1817" y="0"/>
                        <a:pt x="2331" y="521"/>
                        <a:pt x="2331" y="1166"/>
                      </a:cubicBezTo>
                      <a:cubicBezTo>
                        <a:pt x="2331" y="1811"/>
                        <a:pt x="1817" y="2332"/>
                        <a:pt x="1166" y="2332"/>
                      </a:cubicBezTo>
                      <a:cubicBezTo>
                        <a:pt x="514" y="2332"/>
                        <a:pt x="0" y="1811"/>
                        <a:pt x="0" y="1166"/>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49" name="Freeform: Shape 6448">
                  <a:extLst>
                    <a:ext uri="{FF2B5EF4-FFF2-40B4-BE49-F238E27FC236}">
                      <a16:creationId xmlns:a16="http://schemas.microsoft.com/office/drawing/2014/main" id="{3711584F-10E7-4367-A90C-1DC40CADBFC5}"/>
                    </a:ext>
                  </a:extLst>
                </p:cNvPr>
                <p:cNvSpPr/>
                <p:nvPr/>
              </p:nvSpPr>
              <p:spPr>
                <a:xfrm>
                  <a:off x="7624945" y="3011244"/>
                  <a:ext cx="74084" cy="117614"/>
                </a:xfrm>
                <a:custGeom>
                  <a:avLst/>
                  <a:gdLst>
                    <a:gd name="connsiteX0" fmla="*/ 12 w 74084"/>
                    <a:gd name="connsiteY0" fmla="*/ 0 h 117614"/>
                    <a:gd name="connsiteX1" fmla="*/ 7864 w 74084"/>
                    <a:gd name="connsiteY1" fmla="*/ 17145 h 117614"/>
                    <a:gd name="connsiteX2" fmla="*/ 457 w 74084"/>
                    <a:gd name="connsiteY2" fmla="*/ 71289 h 117614"/>
                    <a:gd name="connsiteX3" fmla="*/ 10984 w 74084"/>
                    <a:gd name="connsiteY3" fmla="*/ 100264 h 117614"/>
                    <a:gd name="connsiteX4" fmla="*/ 9030 w 74084"/>
                    <a:gd name="connsiteY4" fmla="*/ 81850 h 117614"/>
                    <a:gd name="connsiteX5" fmla="*/ 19317 w 74084"/>
                    <a:gd name="connsiteY5" fmla="*/ 103899 h 117614"/>
                    <a:gd name="connsiteX6" fmla="*/ 27135 w 74084"/>
                    <a:gd name="connsiteY6" fmla="*/ 117615 h 117614"/>
                    <a:gd name="connsiteX7" fmla="*/ 51961 w 74084"/>
                    <a:gd name="connsiteY7" fmla="*/ 92275 h 117614"/>
                    <a:gd name="connsiteX8" fmla="*/ 52166 w 74084"/>
                    <a:gd name="connsiteY8" fmla="*/ 103830 h 117614"/>
                    <a:gd name="connsiteX9" fmla="*/ 74044 w 74084"/>
                    <a:gd name="connsiteY9" fmla="*/ 70123 h 117614"/>
                    <a:gd name="connsiteX10" fmla="*/ 49663 w 74084"/>
                    <a:gd name="connsiteY10" fmla="*/ 36553 h 117614"/>
                    <a:gd name="connsiteX11" fmla="*/ 24495 w 74084"/>
                    <a:gd name="connsiteY11" fmla="*/ 14813 h 117614"/>
                    <a:gd name="connsiteX12" fmla="*/ 12 w 74084"/>
                    <a:gd name="connsiteY12" fmla="*/ 0 h 11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84" h="117614">
                      <a:moveTo>
                        <a:pt x="12" y="0"/>
                      </a:moveTo>
                      <a:cubicBezTo>
                        <a:pt x="12" y="0"/>
                        <a:pt x="-640" y="14196"/>
                        <a:pt x="7864" y="17145"/>
                      </a:cubicBezTo>
                      <a:cubicBezTo>
                        <a:pt x="16368" y="20094"/>
                        <a:pt x="-880" y="50578"/>
                        <a:pt x="457" y="71289"/>
                      </a:cubicBezTo>
                      <a:cubicBezTo>
                        <a:pt x="1795" y="92000"/>
                        <a:pt x="10984" y="100264"/>
                        <a:pt x="10984" y="100264"/>
                      </a:cubicBezTo>
                      <a:cubicBezTo>
                        <a:pt x="10984" y="100264"/>
                        <a:pt x="6561" y="88880"/>
                        <a:pt x="9030" y="81850"/>
                      </a:cubicBezTo>
                      <a:cubicBezTo>
                        <a:pt x="9030" y="81850"/>
                        <a:pt x="8653" y="96492"/>
                        <a:pt x="19317" y="103899"/>
                      </a:cubicBezTo>
                      <a:cubicBezTo>
                        <a:pt x="29981" y="111305"/>
                        <a:pt x="27135" y="117615"/>
                        <a:pt x="27135" y="117615"/>
                      </a:cubicBezTo>
                      <a:cubicBezTo>
                        <a:pt x="27135" y="117615"/>
                        <a:pt x="51138" y="110380"/>
                        <a:pt x="51961" y="92275"/>
                      </a:cubicBezTo>
                      <a:cubicBezTo>
                        <a:pt x="52509" y="96105"/>
                        <a:pt x="52578" y="99983"/>
                        <a:pt x="52166" y="103830"/>
                      </a:cubicBezTo>
                      <a:cubicBezTo>
                        <a:pt x="52166" y="103830"/>
                        <a:pt x="73049" y="88194"/>
                        <a:pt x="74044" y="70123"/>
                      </a:cubicBezTo>
                      <a:cubicBezTo>
                        <a:pt x="75038" y="52052"/>
                        <a:pt x="57618" y="36827"/>
                        <a:pt x="49663" y="36553"/>
                      </a:cubicBezTo>
                      <a:cubicBezTo>
                        <a:pt x="41708" y="36279"/>
                        <a:pt x="24015" y="20711"/>
                        <a:pt x="24495" y="14813"/>
                      </a:cubicBezTo>
                      <a:cubicBezTo>
                        <a:pt x="24975" y="8916"/>
                        <a:pt x="12" y="0"/>
                        <a:pt x="12" y="0"/>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0" name="Freeform: Shape 6449">
                  <a:extLst>
                    <a:ext uri="{FF2B5EF4-FFF2-40B4-BE49-F238E27FC236}">
                      <a16:creationId xmlns:a16="http://schemas.microsoft.com/office/drawing/2014/main" id="{7D0D76B3-E076-4435-8049-75226FEFF553}"/>
                    </a:ext>
                  </a:extLst>
                </p:cNvPr>
                <p:cNvSpPr/>
                <p:nvPr/>
              </p:nvSpPr>
              <p:spPr>
                <a:xfrm>
                  <a:off x="7600679" y="3486950"/>
                  <a:ext cx="130385" cy="47805"/>
                </a:xfrm>
                <a:custGeom>
                  <a:avLst/>
                  <a:gdLst>
                    <a:gd name="connsiteX0" fmla="*/ 24380 w 130385"/>
                    <a:gd name="connsiteY0" fmla="*/ 0 h 47805"/>
                    <a:gd name="connsiteX1" fmla="*/ 57298 w 130385"/>
                    <a:gd name="connsiteY1" fmla="*/ 17968 h 47805"/>
                    <a:gd name="connsiteX2" fmla="*/ 102801 w 130385"/>
                    <a:gd name="connsiteY2" fmla="*/ 6035 h 47805"/>
                    <a:gd name="connsiteX3" fmla="*/ 129239 w 130385"/>
                    <a:gd name="connsiteY3" fmla="*/ 39159 h 47805"/>
                    <a:gd name="connsiteX4" fmla="*/ 95498 w 130385"/>
                    <a:gd name="connsiteY4" fmla="*/ 39159 h 47805"/>
                    <a:gd name="connsiteX5" fmla="*/ 48006 w 130385"/>
                    <a:gd name="connsiteY5" fmla="*/ 46428 h 47805"/>
                    <a:gd name="connsiteX6" fmla="*/ 0 w 130385"/>
                    <a:gd name="connsiteY6" fmla="*/ 20574 h 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85" h="47805">
                      <a:moveTo>
                        <a:pt x="24380" y="0"/>
                      </a:moveTo>
                      <a:cubicBezTo>
                        <a:pt x="24380" y="0"/>
                        <a:pt x="53081" y="18105"/>
                        <a:pt x="57298" y="17968"/>
                      </a:cubicBezTo>
                      <a:cubicBezTo>
                        <a:pt x="67140" y="17591"/>
                        <a:pt x="86582" y="-3943"/>
                        <a:pt x="102801" y="6035"/>
                      </a:cubicBezTo>
                      <a:cubicBezTo>
                        <a:pt x="119020" y="16013"/>
                        <a:pt x="134828" y="32541"/>
                        <a:pt x="129239" y="39159"/>
                      </a:cubicBezTo>
                      <a:cubicBezTo>
                        <a:pt x="123650" y="45777"/>
                        <a:pt x="104618" y="37993"/>
                        <a:pt x="95498" y="39159"/>
                      </a:cubicBezTo>
                      <a:cubicBezTo>
                        <a:pt x="86376" y="40325"/>
                        <a:pt x="63882" y="51675"/>
                        <a:pt x="48006" y="46428"/>
                      </a:cubicBezTo>
                      <a:cubicBezTo>
                        <a:pt x="32781" y="41354"/>
                        <a:pt x="0" y="20574"/>
                        <a:pt x="0" y="20574"/>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1" name="Freeform: Shape 6450">
                  <a:extLst>
                    <a:ext uri="{FF2B5EF4-FFF2-40B4-BE49-F238E27FC236}">
                      <a16:creationId xmlns:a16="http://schemas.microsoft.com/office/drawing/2014/main" id="{D350DCC0-DB51-4029-90AA-AC94EECC61F6}"/>
                    </a:ext>
                  </a:extLst>
                </p:cNvPr>
                <p:cNvSpPr/>
                <p:nvPr/>
              </p:nvSpPr>
              <p:spPr>
                <a:xfrm>
                  <a:off x="7447574" y="3156443"/>
                  <a:ext cx="201830" cy="366751"/>
                </a:xfrm>
                <a:custGeom>
                  <a:avLst/>
                  <a:gdLst>
                    <a:gd name="connsiteX0" fmla="*/ 142201 w 201830"/>
                    <a:gd name="connsiteY0" fmla="*/ 1666 h 366751"/>
                    <a:gd name="connsiteX1" fmla="*/ 0 w 201830"/>
                    <a:gd name="connsiteY1" fmla="*/ 198970 h 366751"/>
                    <a:gd name="connsiteX2" fmla="*/ 180331 w 201830"/>
                    <a:gd name="connsiteY2" fmla="*/ 366751 h 366751"/>
                    <a:gd name="connsiteX3" fmla="*/ 195830 w 201830"/>
                    <a:gd name="connsiteY3" fmla="*/ 358728 h 366751"/>
                    <a:gd name="connsiteX4" fmla="*/ 191064 w 201830"/>
                    <a:gd name="connsiteY4" fmla="*/ 338634 h 366751"/>
                    <a:gd name="connsiteX5" fmla="*/ 93200 w 201830"/>
                    <a:gd name="connsiteY5" fmla="*/ 209943 h 366751"/>
                    <a:gd name="connsiteX6" fmla="*/ 193601 w 201830"/>
                    <a:gd name="connsiteY6" fmla="*/ 97472 h 366751"/>
                    <a:gd name="connsiteX7" fmla="*/ 142201 w 201830"/>
                    <a:gd name="connsiteY7" fmla="*/ 1666 h 36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30" h="366751">
                      <a:moveTo>
                        <a:pt x="142201" y="1666"/>
                      </a:moveTo>
                      <a:cubicBezTo>
                        <a:pt x="142201" y="1666"/>
                        <a:pt x="35353" y="127887"/>
                        <a:pt x="0" y="198970"/>
                      </a:cubicBezTo>
                      <a:cubicBezTo>
                        <a:pt x="0" y="198970"/>
                        <a:pt x="42520" y="291553"/>
                        <a:pt x="180331" y="366751"/>
                      </a:cubicBezTo>
                      <a:cubicBezTo>
                        <a:pt x="185955" y="365037"/>
                        <a:pt x="191201" y="362328"/>
                        <a:pt x="195830" y="358728"/>
                      </a:cubicBezTo>
                      <a:cubicBezTo>
                        <a:pt x="210403" y="348441"/>
                        <a:pt x="194253" y="340691"/>
                        <a:pt x="191064" y="338634"/>
                      </a:cubicBezTo>
                      <a:cubicBezTo>
                        <a:pt x="156088" y="315968"/>
                        <a:pt x="95052" y="218413"/>
                        <a:pt x="93200" y="209943"/>
                      </a:cubicBezTo>
                      <a:cubicBezTo>
                        <a:pt x="91349" y="201474"/>
                        <a:pt x="169804" y="125521"/>
                        <a:pt x="193601" y="97472"/>
                      </a:cubicBezTo>
                      <a:cubicBezTo>
                        <a:pt x="217399" y="69423"/>
                        <a:pt x="179234" y="-12667"/>
                        <a:pt x="142201" y="166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2" name="Freeform: Shape 6451">
                  <a:extLst>
                    <a:ext uri="{FF2B5EF4-FFF2-40B4-BE49-F238E27FC236}">
                      <a16:creationId xmlns:a16="http://schemas.microsoft.com/office/drawing/2014/main" id="{D557D35B-79BB-4C9E-A287-F272D2D7851F}"/>
                    </a:ext>
                  </a:extLst>
                </p:cNvPr>
                <p:cNvSpPr/>
                <p:nvPr/>
              </p:nvSpPr>
              <p:spPr>
                <a:xfrm>
                  <a:off x="7752824" y="3027409"/>
                  <a:ext cx="40050" cy="13684"/>
                </a:xfrm>
                <a:custGeom>
                  <a:avLst/>
                  <a:gdLst>
                    <a:gd name="connsiteX0" fmla="*/ 0 w 40050"/>
                    <a:gd name="connsiteY0" fmla="*/ 5953 h 13684"/>
                    <a:gd name="connsiteX1" fmla="*/ 24483 w 40050"/>
                    <a:gd name="connsiteY1" fmla="*/ 13599 h 13684"/>
                    <a:gd name="connsiteX2" fmla="*/ 40050 w 40050"/>
                    <a:gd name="connsiteY2" fmla="*/ 466 h 13684"/>
                    <a:gd name="connsiteX3" fmla="*/ 0 w 40050"/>
                    <a:gd name="connsiteY3" fmla="*/ 5953 h 13684"/>
                  </a:gdLst>
                  <a:ahLst/>
                  <a:cxnLst>
                    <a:cxn ang="0">
                      <a:pos x="connsiteX0" y="connsiteY0"/>
                    </a:cxn>
                    <a:cxn ang="0">
                      <a:pos x="connsiteX1" y="connsiteY1"/>
                    </a:cxn>
                    <a:cxn ang="0">
                      <a:pos x="connsiteX2" y="connsiteY2"/>
                    </a:cxn>
                    <a:cxn ang="0">
                      <a:pos x="connsiteX3" y="connsiteY3"/>
                    </a:cxn>
                  </a:cxnLst>
                  <a:rect l="l" t="t" r="r" b="b"/>
                  <a:pathLst>
                    <a:path w="40050" h="13684">
                      <a:moveTo>
                        <a:pt x="0" y="5953"/>
                      </a:moveTo>
                      <a:cubicBezTo>
                        <a:pt x="0" y="5953"/>
                        <a:pt x="14299" y="14628"/>
                        <a:pt x="24483" y="13599"/>
                      </a:cubicBezTo>
                      <a:cubicBezTo>
                        <a:pt x="34667" y="12571"/>
                        <a:pt x="40050" y="466"/>
                        <a:pt x="40050" y="466"/>
                      </a:cubicBezTo>
                      <a:cubicBezTo>
                        <a:pt x="26437" y="-967"/>
                        <a:pt x="12721" y="916"/>
                        <a:pt x="0" y="5953"/>
                      </a:cubicBezTo>
                      <a:close/>
                    </a:path>
                  </a:pathLst>
                </a:custGeom>
                <a:solidFill>
                  <a:srgbClr val="FFF2E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3" name="Freeform: Shape 6452">
                  <a:extLst>
                    <a:ext uri="{FF2B5EF4-FFF2-40B4-BE49-F238E27FC236}">
                      <a16:creationId xmlns:a16="http://schemas.microsoft.com/office/drawing/2014/main" id="{4D966BCE-5C6F-491A-8378-92E804E783C3}"/>
                    </a:ext>
                  </a:extLst>
                </p:cNvPr>
                <p:cNvSpPr/>
                <p:nvPr/>
              </p:nvSpPr>
              <p:spPr>
                <a:xfrm>
                  <a:off x="7541769" y="3153253"/>
                  <a:ext cx="118986" cy="130048"/>
                </a:xfrm>
                <a:custGeom>
                  <a:avLst/>
                  <a:gdLst>
                    <a:gd name="connsiteX0" fmla="*/ 48006 w 118986"/>
                    <a:gd name="connsiteY0" fmla="*/ 4855 h 130048"/>
                    <a:gd name="connsiteX1" fmla="*/ 0 w 118986"/>
                    <a:gd name="connsiteY1" fmla="*/ 51730 h 130048"/>
                    <a:gd name="connsiteX2" fmla="*/ 83633 w 118986"/>
                    <a:gd name="connsiteY2" fmla="*/ 130048 h 130048"/>
                    <a:gd name="connsiteX3" fmla="*/ 107636 w 118986"/>
                    <a:gd name="connsiteY3" fmla="*/ 32562 h 130048"/>
                    <a:gd name="connsiteX4" fmla="*/ 48006 w 118986"/>
                    <a:gd name="connsiteY4" fmla="*/ 4855 h 13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6" h="130048">
                      <a:moveTo>
                        <a:pt x="48006" y="4855"/>
                      </a:moveTo>
                      <a:lnTo>
                        <a:pt x="0" y="51730"/>
                      </a:lnTo>
                      <a:cubicBezTo>
                        <a:pt x="0" y="51730"/>
                        <a:pt x="10973" y="120996"/>
                        <a:pt x="83633" y="130048"/>
                      </a:cubicBezTo>
                      <a:cubicBezTo>
                        <a:pt x="83633" y="130048"/>
                        <a:pt x="143264" y="82282"/>
                        <a:pt x="107636" y="32562"/>
                      </a:cubicBezTo>
                      <a:cubicBezTo>
                        <a:pt x="72009" y="-17159"/>
                        <a:pt x="48006" y="4855"/>
                        <a:pt x="48006" y="485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4" name="Freeform: Shape 6453">
                  <a:extLst>
                    <a:ext uri="{FF2B5EF4-FFF2-40B4-BE49-F238E27FC236}">
                      <a16:creationId xmlns:a16="http://schemas.microsoft.com/office/drawing/2014/main" id="{78A48E11-8B93-4458-814A-ACEF08896305}"/>
                    </a:ext>
                  </a:extLst>
                </p:cNvPr>
                <p:cNvSpPr/>
                <p:nvPr/>
              </p:nvSpPr>
              <p:spPr>
                <a:xfrm>
                  <a:off x="7833774" y="3139493"/>
                  <a:ext cx="61833" cy="107666"/>
                </a:xfrm>
                <a:custGeom>
                  <a:avLst/>
                  <a:gdLst>
                    <a:gd name="connsiteX0" fmla="*/ 12902 w 61833"/>
                    <a:gd name="connsiteY0" fmla="*/ 2088 h 107666"/>
                    <a:gd name="connsiteX1" fmla="*/ 61834 w 61833"/>
                    <a:gd name="connsiteY1" fmla="*/ 78932 h 107666"/>
                    <a:gd name="connsiteX2" fmla="*/ 32619 w 61833"/>
                    <a:gd name="connsiteY2" fmla="*/ 107667 h 107666"/>
                    <a:gd name="connsiteX3" fmla="*/ 523 w 61833"/>
                    <a:gd name="connsiteY3" fmla="*/ 2088 h 107666"/>
                    <a:gd name="connsiteX4" fmla="*/ 12902 w 61833"/>
                    <a:gd name="connsiteY4" fmla="*/ 2088 h 10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3" h="107666">
                      <a:moveTo>
                        <a:pt x="12902" y="2088"/>
                      </a:moveTo>
                      <a:cubicBezTo>
                        <a:pt x="12902" y="2088"/>
                        <a:pt x="49866" y="19233"/>
                        <a:pt x="61834" y="78932"/>
                      </a:cubicBezTo>
                      <a:cubicBezTo>
                        <a:pt x="61834" y="78932"/>
                        <a:pt x="61148" y="97894"/>
                        <a:pt x="32619" y="107667"/>
                      </a:cubicBezTo>
                      <a:cubicBezTo>
                        <a:pt x="32619" y="107667"/>
                        <a:pt x="-4826" y="6786"/>
                        <a:pt x="523" y="2088"/>
                      </a:cubicBezTo>
                      <a:cubicBezTo>
                        <a:pt x="5872" y="-2610"/>
                        <a:pt x="12902" y="2088"/>
                        <a:pt x="12902" y="2088"/>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5" name="Freeform: Shape 6454">
                  <a:extLst>
                    <a:ext uri="{FF2B5EF4-FFF2-40B4-BE49-F238E27FC236}">
                      <a16:creationId xmlns:a16="http://schemas.microsoft.com/office/drawing/2014/main" id="{2F41DBE7-214A-4750-BE1A-E3B1B580E211}"/>
                    </a:ext>
                  </a:extLst>
                </p:cNvPr>
                <p:cNvSpPr/>
                <p:nvPr/>
              </p:nvSpPr>
              <p:spPr>
                <a:xfrm>
                  <a:off x="7657978" y="3487961"/>
                  <a:ext cx="20517" cy="16997"/>
                </a:xfrm>
                <a:custGeom>
                  <a:avLst/>
                  <a:gdLst>
                    <a:gd name="connsiteX0" fmla="*/ 0 w 20517"/>
                    <a:gd name="connsiteY0" fmla="*/ 16957 h 16997"/>
                    <a:gd name="connsiteX1" fmla="*/ 7784 w 20517"/>
                    <a:gd name="connsiteY1" fmla="*/ 7218 h 16997"/>
                    <a:gd name="connsiteX2" fmla="*/ 20197 w 20517"/>
                    <a:gd name="connsiteY2" fmla="*/ 360 h 16997"/>
                    <a:gd name="connsiteX3" fmla="*/ 17899 w 20517"/>
                    <a:gd name="connsiteY3" fmla="*/ 8556 h 16997"/>
                    <a:gd name="connsiteX4" fmla="*/ 0 w 20517"/>
                    <a:gd name="connsiteY4" fmla="*/ 16957 h 1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7" h="16997">
                      <a:moveTo>
                        <a:pt x="0" y="16957"/>
                      </a:moveTo>
                      <a:cubicBezTo>
                        <a:pt x="1097" y="12739"/>
                        <a:pt x="3909" y="9207"/>
                        <a:pt x="7784" y="7218"/>
                      </a:cubicBezTo>
                      <a:cubicBezTo>
                        <a:pt x="13956" y="4475"/>
                        <a:pt x="19717" y="-1526"/>
                        <a:pt x="20197" y="360"/>
                      </a:cubicBezTo>
                      <a:cubicBezTo>
                        <a:pt x="21054" y="3309"/>
                        <a:pt x="20163" y="6498"/>
                        <a:pt x="17899" y="8556"/>
                      </a:cubicBezTo>
                      <a:cubicBezTo>
                        <a:pt x="13750" y="14213"/>
                        <a:pt x="6995" y="17402"/>
                        <a:pt x="0" y="169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6" name="Freeform: Shape 6455">
                  <a:extLst>
                    <a:ext uri="{FF2B5EF4-FFF2-40B4-BE49-F238E27FC236}">
                      <a16:creationId xmlns:a16="http://schemas.microsoft.com/office/drawing/2014/main" id="{55DB3F90-EEA2-4C33-9D82-1F71CC8BE4B7}"/>
                    </a:ext>
                  </a:extLst>
                </p:cNvPr>
                <p:cNvSpPr/>
                <p:nvPr/>
              </p:nvSpPr>
              <p:spPr>
                <a:xfrm>
                  <a:off x="7563424" y="4439697"/>
                  <a:ext cx="149622" cy="83907"/>
                </a:xfrm>
                <a:custGeom>
                  <a:avLst/>
                  <a:gdLst>
                    <a:gd name="connsiteX0" fmla="*/ 149623 w 149622"/>
                    <a:gd name="connsiteY0" fmla="*/ 83908 h 83907"/>
                    <a:gd name="connsiteX1" fmla="*/ 770 w 149622"/>
                    <a:gd name="connsiteY1" fmla="*/ 83908 h 83907"/>
                    <a:gd name="connsiteX2" fmla="*/ 4953 w 149622"/>
                    <a:gd name="connsiteY2" fmla="*/ 44028 h 83907"/>
                    <a:gd name="connsiteX3" fmla="*/ 21276 w 149622"/>
                    <a:gd name="connsiteY3" fmla="*/ 0 h 83907"/>
                    <a:gd name="connsiteX4" fmla="*/ 67704 w 149622"/>
                    <a:gd name="connsiteY4" fmla="*/ 17762 h 83907"/>
                    <a:gd name="connsiteX5" fmla="*/ 93524 w 149622"/>
                    <a:gd name="connsiteY5" fmla="*/ 51229 h 83907"/>
                    <a:gd name="connsiteX6" fmla="*/ 149623 w 149622"/>
                    <a:gd name="connsiteY6" fmla="*/ 83908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2" h="83907">
                      <a:moveTo>
                        <a:pt x="149623" y="83908"/>
                      </a:moveTo>
                      <a:lnTo>
                        <a:pt x="770" y="83908"/>
                      </a:lnTo>
                      <a:cubicBezTo>
                        <a:pt x="770" y="83908"/>
                        <a:pt x="-2659" y="61242"/>
                        <a:pt x="4953" y="44028"/>
                      </a:cubicBezTo>
                      <a:cubicBezTo>
                        <a:pt x="12428" y="27501"/>
                        <a:pt x="24087" y="20025"/>
                        <a:pt x="21276" y="0"/>
                      </a:cubicBezTo>
                      <a:cubicBezTo>
                        <a:pt x="30740" y="9738"/>
                        <a:pt x="46170" y="20574"/>
                        <a:pt x="67704" y="17762"/>
                      </a:cubicBezTo>
                      <a:cubicBezTo>
                        <a:pt x="70344" y="22014"/>
                        <a:pt x="84849" y="44920"/>
                        <a:pt x="93524" y="51229"/>
                      </a:cubicBezTo>
                      <a:cubicBezTo>
                        <a:pt x="103263" y="58224"/>
                        <a:pt x="146640" y="55721"/>
                        <a:pt x="149623" y="83908"/>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nvGrpSpPr>
                <p:cNvPr id="6457" name="Graphic 18">
                  <a:extLst>
                    <a:ext uri="{FF2B5EF4-FFF2-40B4-BE49-F238E27FC236}">
                      <a16:creationId xmlns:a16="http://schemas.microsoft.com/office/drawing/2014/main" id="{A5357550-9DDA-43B6-9A07-A5880408FA8B}"/>
                    </a:ext>
                  </a:extLst>
                </p:cNvPr>
                <p:cNvGrpSpPr/>
                <p:nvPr/>
              </p:nvGrpSpPr>
              <p:grpSpPr>
                <a:xfrm>
                  <a:off x="7973273" y="2919837"/>
                  <a:ext cx="878150" cy="1676359"/>
                  <a:chOff x="7973273" y="2919837"/>
                  <a:chExt cx="878150" cy="1676359"/>
                </a:xfrm>
              </p:grpSpPr>
              <p:sp>
                <p:nvSpPr>
                  <p:cNvPr id="6520" name="Freeform: Shape 6519">
                    <a:extLst>
                      <a:ext uri="{FF2B5EF4-FFF2-40B4-BE49-F238E27FC236}">
                        <a16:creationId xmlns:a16="http://schemas.microsoft.com/office/drawing/2014/main" id="{4BB0BF57-59B9-4799-AD77-5D1CD1E4E67F}"/>
                      </a:ext>
                    </a:extLst>
                  </p:cNvPr>
                  <p:cNvSpPr/>
                  <p:nvPr/>
                </p:nvSpPr>
                <p:spPr>
                  <a:xfrm>
                    <a:off x="8736947" y="3247159"/>
                    <a:ext cx="80371" cy="105442"/>
                  </a:xfrm>
                  <a:custGeom>
                    <a:avLst/>
                    <a:gdLst>
                      <a:gd name="connsiteX0" fmla="*/ 78798 w 80371"/>
                      <a:gd name="connsiteY0" fmla="*/ 43652 h 105442"/>
                      <a:gd name="connsiteX1" fmla="*/ 46497 w 80371"/>
                      <a:gd name="connsiteY1" fmla="*/ 90389 h 105442"/>
                      <a:gd name="connsiteX2" fmla="*/ 25923 w 80371"/>
                      <a:gd name="connsiteY2" fmla="*/ 105442 h 105442"/>
                      <a:gd name="connsiteX3" fmla="*/ 14093 w 80371"/>
                      <a:gd name="connsiteY3" fmla="*/ 98584 h 105442"/>
                      <a:gd name="connsiteX4" fmla="*/ 0 w 80371"/>
                      <a:gd name="connsiteY4" fmla="*/ 90389 h 105442"/>
                      <a:gd name="connsiteX5" fmla="*/ 1028 w 80371"/>
                      <a:gd name="connsiteY5" fmla="*/ 86274 h 105442"/>
                      <a:gd name="connsiteX6" fmla="*/ 4183 w 80371"/>
                      <a:gd name="connsiteY6" fmla="*/ 76262 h 105442"/>
                      <a:gd name="connsiteX7" fmla="*/ 5863 w 80371"/>
                      <a:gd name="connsiteY7" fmla="*/ 63711 h 105442"/>
                      <a:gd name="connsiteX8" fmla="*/ 8264 w 80371"/>
                      <a:gd name="connsiteY8" fmla="*/ 39331 h 105442"/>
                      <a:gd name="connsiteX9" fmla="*/ 19888 w 80371"/>
                      <a:gd name="connsiteY9" fmla="*/ 17043 h 105442"/>
                      <a:gd name="connsiteX10" fmla="*/ 19476 w 80371"/>
                      <a:gd name="connsiteY10" fmla="*/ 44475 h 105442"/>
                      <a:gd name="connsiteX11" fmla="*/ 25820 w 80371"/>
                      <a:gd name="connsiteY11" fmla="*/ 46669 h 105442"/>
                      <a:gd name="connsiteX12" fmla="*/ 25820 w 80371"/>
                      <a:gd name="connsiteY12" fmla="*/ 46669 h 105442"/>
                      <a:gd name="connsiteX13" fmla="*/ 76741 w 80371"/>
                      <a:gd name="connsiteY13" fmla="*/ 549 h 105442"/>
                      <a:gd name="connsiteX14" fmla="*/ 78798 w 80371"/>
                      <a:gd name="connsiteY14" fmla="*/ 43652 h 10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71" h="105442">
                        <a:moveTo>
                          <a:pt x="78798" y="43652"/>
                        </a:moveTo>
                        <a:cubicBezTo>
                          <a:pt x="71700" y="62751"/>
                          <a:pt x="59390" y="84800"/>
                          <a:pt x="46497" y="90389"/>
                        </a:cubicBezTo>
                        <a:cubicBezTo>
                          <a:pt x="38439" y="93544"/>
                          <a:pt x="31375" y="98732"/>
                          <a:pt x="25923" y="105442"/>
                        </a:cubicBezTo>
                        <a:lnTo>
                          <a:pt x="14093" y="98584"/>
                        </a:lnTo>
                        <a:lnTo>
                          <a:pt x="0" y="90389"/>
                        </a:lnTo>
                        <a:cubicBezTo>
                          <a:pt x="0" y="90389"/>
                          <a:pt x="308" y="88812"/>
                          <a:pt x="1028" y="86274"/>
                        </a:cubicBezTo>
                        <a:cubicBezTo>
                          <a:pt x="1748" y="83737"/>
                          <a:pt x="2743" y="80171"/>
                          <a:pt x="4183" y="76262"/>
                        </a:cubicBezTo>
                        <a:cubicBezTo>
                          <a:pt x="6755" y="72603"/>
                          <a:pt x="7372" y="67919"/>
                          <a:pt x="5863" y="63711"/>
                        </a:cubicBezTo>
                        <a:cubicBezTo>
                          <a:pt x="3051" y="55626"/>
                          <a:pt x="3943" y="46714"/>
                          <a:pt x="8264" y="39331"/>
                        </a:cubicBezTo>
                        <a:cubicBezTo>
                          <a:pt x="12790" y="32782"/>
                          <a:pt x="17145" y="16563"/>
                          <a:pt x="19888" y="17043"/>
                        </a:cubicBezTo>
                        <a:cubicBezTo>
                          <a:pt x="26472" y="18174"/>
                          <a:pt x="16459" y="40463"/>
                          <a:pt x="19476" y="44475"/>
                        </a:cubicBezTo>
                        <a:cubicBezTo>
                          <a:pt x="20677" y="46765"/>
                          <a:pt x="23454" y="47725"/>
                          <a:pt x="25820" y="46669"/>
                        </a:cubicBezTo>
                        <a:lnTo>
                          <a:pt x="25820" y="46669"/>
                        </a:lnTo>
                        <a:cubicBezTo>
                          <a:pt x="44337" y="38508"/>
                          <a:pt x="66968" y="-5383"/>
                          <a:pt x="76741" y="549"/>
                        </a:cubicBezTo>
                        <a:cubicBezTo>
                          <a:pt x="80376" y="2812"/>
                          <a:pt x="81679" y="35525"/>
                          <a:pt x="78798" y="43652"/>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1" name="Freeform: Shape 6520">
                    <a:extLst>
                      <a:ext uri="{FF2B5EF4-FFF2-40B4-BE49-F238E27FC236}">
                        <a16:creationId xmlns:a16="http://schemas.microsoft.com/office/drawing/2014/main" id="{63FC5BAF-004F-45D2-8815-3578FAB3607A}"/>
                      </a:ext>
                    </a:extLst>
                  </p:cNvPr>
                  <p:cNvSpPr/>
                  <p:nvPr/>
                </p:nvSpPr>
                <p:spPr>
                  <a:xfrm>
                    <a:off x="8750184" y="3226230"/>
                    <a:ext cx="89837" cy="108114"/>
                  </a:xfrm>
                  <a:custGeom>
                    <a:avLst/>
                    <a:gdLst>
                      <a:gd name="connsiteX0" fmla="*/ 1508 w 89837"/>
                      <a:gd name="connsiteY0" fmla="*/ 91155 h 108114"/>
                      <a:gd name="connsiteX1" fmla="*/ 24688 w 89837"/>
                      <a:gd name="connsiteY1" fmla="*/ 107477 h 108114"/>
                      <a:gd name="connsiteX2" fmla="*/ 29762 w 89837"/>
                      <a:gd name="connsiteY2" fmla="*/ 106586 h 108114"/>
                      <a:gd name="connsiteX3" fmla="*/ 89187 w 89837"/>
                      <a:gd name="connsiteY3" fmla="*/ 22026 h 108114"/>
                      <a:gd name="connsiteX4" fmla="*/ 88296 w 89837"/>
                      <a:gd name="connsiteY4" fmla="*/ 16952 h 108114"/>
                      <a:gd name="connsiteX5" fmla="*/ 65116 w 89837"/>
                      <a:gd name="connsiteY5" fmla="*/ 664 h 108114"/>
                      <a:gd name="connsiteX6" fmla="*/ 60041 w 89837"/>
                      <a:gd name="connsiteY6" fmla="*/ 1542 h 108114"/>
                      <a:gd name="connsiteX7" fmla="*/ 60041 w 89837"/>
                      <a:gd name="connsiteY7" fmla="*/ 1555 h 108114"/>
                      <a:gd name="connsiteX8" fmla="*/ 616 w 89837"/>
                      <a:gd name="connsiteY8" fmla="*/ 86183 h 108114"/>
                      <a:gd name="connsiteX9" fmla="*/ 1508 w 89837"/>
                      <a:gd name="connsiteY9" fmla="*/ 91155 h 10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37" h="108114">
                        <a:moveTo>
                          <a:pt x="1508" y="91155"/>
                        </a:moveTo>
                        <a:lnTo>
                          <a:pt x="24688" y="107477"/>
                        </a:lnTo>
                        <a:cubicBezTo>
                          <a:pt x="26333" y="108598"/>
                          <a:pt x="28597" y="108204"/>
                          <a:pt x="29762" y="106586"/>
                        </a:cubicBezTo>
                        <a:lnTo>
                          <a:pt x="89187" y="22026"/>
                        </a:lnTo>
                        <a:cubicBezTo>
                          <a:pt x="90319" y="20377"/>
                          <a:pt x="89942" y="18114"/>
                          <a:pt x="88296" y="16952"/>
                        </a:cubicBezTo>
                        <a:lnTo>
                          <a:pt x="65116" y="664"/>
                        </a:lnTo>
                        <a:cubicBezTo>
                          <a:pt x="63470" y="-492"/>
                          <a:pt x="61207" y="-101"/>
                          <a:pt x="60041" y="1542"/>
                        </a:cubicBezTo>
                        <a:cubicBezTo>
                          <a:pt x="60041" y="1545"/>
                          <a:pt x="60041" y="1552"/>
                          <a:pt x="60041" y="1555"/>
                        </a:cubicBezTo>
                        <a:lnTo>
                          <a:pt x="616" y="86183"/>
                        </a:lnTo>
                        <a:cubicBezTo>
                          <a:pt x="-481" y="87808"/>
                          <a:pt x="-70" y="90010"/>
                          <a:pt x="1508" y="9115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2" name="Freeform: Shape 6521">
                    <a:extLst>
                      <a:ext uri="{FF2B5EF4-FFF2-40B4-BE49-F238E27FC236}">
                        <a16:creationId xmlns:a16="http://schemas.microsoft.com/office/drawing/2014/main" id="{23549C76-BC3E-49D1-96B6-D0C0566B6FB9}"/>
                      </a:ext>
                    </a:extLst>
                  </p:cNvPr>
                  <p:cNvSpPr/>
                  <p:nvPr/>
                </p:nvSpPr>
                <p:spPr>
                  <a:xfrm>
                    <a:off x="8771746" y="3241306"/>
                    <a:ext cx="79677" cy="101067"/>
                  </a:xfrm>
                  <a:custGeom>
                    <a:avLst/>
                    <a:gdLst>
                      <a:gd name="connsiteX0" fmla="*/ 1171 w 79677"/>
                      <a:gd name="connsiteY0" fmla="*/ 90996 h 101067"/>
                      <a:gd name="connsiteX1" fmla="*/ 14887 w 79677"/>
                      <a:gd name="connsiteY1" fmla="*/ 100563 h 101067"/>
                      <a:gd name="connsiteX2" fmla="*/ 18762 w 79677"/>
                      <a:gd name="connsiteY2" fmla="*/ 99884 h 101067"/>
                      <a:gd name="connsiteX3" fmla="*/ 18762 w 79677"/>
                      <a:gd name="connsiteY3" fmla="*/ 99877 h 101067"/>
                      <a:gd name="connsiteX4" fmla="*/ 79181 w 79677"/>
                      <a:gd name="connsiteY4" fmla="*/ 13912 h 101067"/>
                      <a:gd name="connsiteX5" fmla="*/ 78529 w 79677"/>
                      <a:gd name="connsiteY5" fmla="*/ 10089 h 101067"/>
                      <a:gd name="connsiteX6" fmla="*/ 78495 w 79677"/>
                      <a:gd name="connsiteY6" fmla="*/ 10072 h 101067"/>
                      <a:gd name="connsiteX7" fmla="*/ 64779 w 79677"/>
                      <a:gd name="connsiteY7" fmla="*/ 505 h 101067"/>
                      <a:gd name="connsiteX8" fmla="*/ 60904 w 79677"/>
                      <a:gd name="connsiteY8" fmla="*/ 1184 h 101067"/>
                      <a:gd name="connsiteX9" fmla="*/ 60904 w 79677"/>
                      <a:gd name="connsiteY9" fmla="*/ 1190 h 101067"/>
                      <a:gd name="connsiteX10" fmla="*/ 485 w 79677"/>
                      <a:gd name="connsiteY10" fmla="*/ 87156 h 101067"/>
                      <a:gd name="connsiteX11" fmla="*/ 1171 w 79677"/>
                      <a:gd name="connsiteY11" fmla="*/ 90996 h 10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77" h="101067">
                        <a:moveTo>
                          <a:pt x="1171" y="90996"/>
                        </a:moveTo>
                        <a:lnTo>
                          <a:pt x="14887" y="100563"/>
                        </a:lnTo>
                        <a:cubicBezTo>
                          <a:pt x="16156" y="101444"/>
                          <a:pt x="17871" y="101142"/>
                          <a:pt x="18762" y="99884"/>
                        </a:cubicBezTo>
                        <a:cubicBezTo>
                          <a:pt x="18762" y="99884"/>
                          <a:pt x="18762" y="99881"/>
                          <a:pt x="18762" y="99877"/>
                        </a:cubicBezTo>
                        <a:lnTo>
                          <a:pt x="79181" y="13912"/>
                        </a:lnTo>
                        <a:cubicBezTo>
                          <a:pt x="80038" y="12674"/>
                          <a:pt x="79764" y="10963"/>
                          <a:pt x="78529" y="10089"/>
                        </a:cubicBezTo>
                        <a:cubicBezTo>
                          <a:pt x="78495" y="10082"/>
                          <a:pt x="78495" y="10079"/>
                          <a:pt x="78495" y="10072"/>
                        </a:cubicBezTo>
                        <a:lnTo>
                          <a:pt x="64779" y="505"/>
                        </a:lnTo>
                        <a:cubicBezTo>
                          <a:pt x="63510" y="-377"/>
                          <a:pt x="61796" y="-75"/>
                          <a:pt x="60904" y="1184"/>
                        </a:cubicBezTo>
                        <a:cubicBezTo>
                          <a:pt x="60904" y="1184"/>
                          <a:pt x="60904" y="1187"/>
                          <a:pt x="60904" y="1190"/>
                        </a:cubicBezTo>
                        <a:lnTo>
                          <a:pt x="485" y="87156"/>
                        </a:lnTo>
                        <a:cubicBezTo>
                          <a:pt x="-372" y="88407"/>
                          <a:pt x="-63" y="90118"/>
                          <a:pt x="1171" y="9099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3" name="Freeform: Shape 6522">
                    <a:extLst>
                      <a:ext uri="{FF2B5EF4-FFF2-40B4-BE49-F238E27FC236}">
                        <a16:creationId xmlns:a16="http://schemas.microsoft.com/office/drawing/2014/main" id="{15540E18-3FC0-4820-B5FD-D7C24B6DC886}"/>
                      </a:ext>
                    </a:extLst>
                  </p:cNvPr>
                  <p:cNvSpPr/>
                  <p:nvPr/>
                </p:nvSpPr>
                <p:spPr>
                  <a:xfrm>
                    <a:off x="8354716" y="3196068"/>
                    <a:ext cx="414806" cy="358973"/>
                  </a:xfrm>
                  <a:custGeom>
                    <a:avLst/>
                    <a:gdLst>
                      <a:gd name="connsiteX0" fmla="*/ 64225 w 414806"/>
                      <a:gd name="connsiteY0" fmla="*/ 0 h 358973"/>
                      <a:gd name="connsiteX1" fmla="*/ 225045 w 414806"/>
                      <a:gd name="connsiteY1" fmla="*/ 243733 h 358973"/>
                      <a:gd name="connsiteX2" fmla="*/ 382059 w 414806"/>
                      <a:gd name="connsiteY2" fmla="*/ 126633 h 358973"/>
                      <a:gd name="connsiteX3" fmla="*/ 414806 w 414806"/>
                      <a:gd name="connsiteY3" fmla="*/ 156465 h 358973"/>
                      <a:gd name="connsiteX4" fmla="*/ 225594 w 414806"/>
                      <a:gd name="connsiteY4" fmla="*/ 358776 h 358973"/>
                      <a:gd name="connsiteX5" fmla="*/ 0 w 414806"/>
                      <a:gd name="connsiteY5" fmla="*/ 125947 h 35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06" h="358973">
                        <a:moveTo>
                          <a:pt x="64225" y="0"/>
                        </a:moveTo>
                        <a:cubicBezTo>
                          <a:pt x="64225" y="0"/>
                          <a:pt x="182251" y="205740"/>
                          <a:pt x="225045" y="243733"/>
                        </a:cubicBezTo>
                        <a:lnTo>
                          <a:pt x="382059" y="126633"/>
                        </a:lnTo>
                        <a:cubicBezTo>
                          <a:pt x="396530" y="131773"/>
                          <a:pt x="408326" y="142526"/>
                          <a:pt x="414806" y="156465"/>
                        </a:cubicBezTo>
                        <a:cubicBezTo>
                          <a:pt x="414806" y="156465"/>
                          <a:pt x="319480" y="350718"/>
                          <a:pt x="225594" y="358776"/>
                        </a:cubicBezTo>
                        <a:cubicBezTo>
                          <a:pt x="131708" y="366835"/>
                          <a:pt x="0" y="125947"/>
                          <a:pt x="0" y="12594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4" name="Freeform: Shape 6523">
                    <a:extLst>
                      <a:ext uri="{FF2B5EF4-FFF2-40B4-BE49-F238E27FC236}">
                        <a16:creationId xmlns:a16="http://schemas.microsoft.com/office/drawing/2014/main" id="{0DC09967-AFB4-4442-8E38-7C3F6B878987}"/>
                      </a:ext>
                    </a:extLst>
                  </p:cNvPr>
                  <p:cNvSpPr/>
                  <p:nvPr/>
                </p:nvSpPr>
                <p:spPr>
                  <a:xfrm>
                    <a:off x="8031051" y="4457768"/>
                    <a:ext cx="121543" cy="138428"/>
                  </a:xfrm>
                  <a:custGeom>
                    <a:avLst/>
                    <a:gdLst>
                      <a:gd name="connsiteX0" fmla="*/ 120805 w 121543"/>
                      <a:gd name="connsiteY0" fmla="*/ 138429 h 138428"/>
                      <a:gd name="connsiteX1" fmla="*/ 52602 w 121543"/>
                      <a:gd name="connsiteY1" fmla="*/ 138429 h 138428"/>
                      <a:gd name="connsiteX2" fmla="*/ 33948 w 121543"/>
                      <a:gd name="connsiteY2" fmla="*/ 107156 h 138428"/>
                      <a:gd name="connsiteX3" fmla="*/ 687 w 121543"/>
                      <a:gd name="connsiteY3" fmla="*/ 55241 h 138428"/>
                      <a:gd name="connsiteX4" fmla="*/ 22633 w 121543"/>
                      <a:gd name="connsiteY4" fmla="*/ 12002 h 138428"/>
                      <a:gd name="connsiteX5" fmla="*/ 27193 w 121543"/>
                      <a:gd name="connsiteY5" fmla="*/ 6104 h 138428"/>
                      <a:gd name="connsiteX6" fmla="*/ 31960 w 121543"/>
                      <a:gd name="connsiteY6" fmla="*/ 0 h 138428"/>
                      <a:gd name="connsiteX7" fmla="*/ 77222 w 121543"/>
                      <a:gd name="connsiteY7" fmla="*/ 10664 h 138428"/>
                      <a:gd name="connsiteX8" fmla="*/ 79005 w 121543"/>
                      <a:gd name="connsiteY8" fmla="*/ 35182 h 138428"/>
                      <a:gd name="connsiteX9" fmla="*/ 79211 w 121543"/>
                      <a:gd name="connsiteY9" fmla="*/ 66557 h 138428"/>
                      <a:gd name="connsiteX10" fmla="*/ 107192 w 121543"/>
                      <a:gd name="connsiteY10" fmla="*/ 121010 h 138428"/>
                      <a:gd name="connsiteX11" fmla="*/ 120805 w 121543"/>
                      <a:gd name="connsiteY11" fmla="*/ 138429 h 13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43" h="138428">
                        <a:moveTo>
                          <a:pt x="120805" y="138429"/>
                        </a:moveTo>
                        <a:lnTo>
                          <a:pt x="52602" y="138429"/>
                        </a:lnTo>
                        <a:cubicBezTo>
                          <a:pt x="44030" y="133765"/>
                          <a:pt x="36383" y="123101"/>
                          <a:pt x="33948" y="107156"/>
                        </a:cubicBezTo>
                        <a:cubicBezTo>
                          <a:pt x="30519" y="85211"/>
                          <a:pt x="6002" y="73209"/>
                          <a:pt x="687" y="55241"/>
                        </a:cubicBezTo>
                        <a:cubicBezTo>
                          <a:pt x="-4628" y="37273"/>
                          <a:pt x="22633" y="12002"/>
                          <a:pt x="22633" y="12002"/>
                        </a:cubicBezTo>
                        <a:lnTo>
                          <a:pt x="27193" y="6104"/>
                        </a:lnTo>
                        <a:lnTo>
                          <a:pt x="31960" y="0"/>
                        </a:lnTo>
                        <a:lnTo>
                          <a:pt x="77222" y="10664"/>
                        </a:lnTo>
                        <a:cubicBezTo>
                          <a:pt x="77222" y="10664"/>
                          <a:pt x="78354" y="21466"/>
                          <a:pt x="79005" y="35182"/>
                        </a:cubicBezTo>
                        <a:cubicBezTo>
                          <a:pt x="79623" y="45640"/>
                          <a:pt x="79692" y="56098"/>
                          <a:pt x="79211" y="66557"/>
                        </a:cubicBezTo>
                        <a:cubicBezTo>
                          <a:pt x="77874" y="90560"/>
                          <a:pt x="85898" y="116346"/>
                          <a:pt x="107192" y="121010"/>
                        </a:cubicBezTo>
                        <a:cubicBezTo>
                          <a:pt x="122931" y="124439"/>
                          <a:pt x="122348" y="133662"/>
                          <a:pt x="120805" y="138429"/>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5" name="Freeform: Shape 6524">
                    <a:extLst>
                      <a:ext uri="{FF2B5EF4-FFF2-40B4-BE49-F238E27FC236}">
                        <a16:creationId xmlns:a16="http://schemas.microsoft.com/office/drawing/2014/main" id="{E27C5EE7-BD76-49BC-8818-40C3A2718178}"/>
                      </a:ext>
                    </a:extLst>
                  </p:cNvPr>
                  <p:cNvSpPr/>
                  <p:nvPr/>
                </p:nvSpPr>
                <p:spPr>
                  <a:xfrm>
                    <a:off x="8386772" y="4516509"/>
                    <a:ext cx="160962" cy="79687"/>
                  </a:xfrm>
                  <a:custGeom>
                    <a:avLst/>
                    <a:gdLst>
                      <a:gd name="connsiteX0" fmla="*/ 160962 w 160962"/>
                      <a:gd name="connsiteY0" fmla="*/ 79687 h 79687"/>
                      <a:gd name="connsiteX1" fmla="*/ 5012 w 160962"/>
                      <a:gd name="connsiteY1" fmla="*/ 79687 h 79687"/>
                      <a:gd name="connsiteX2" fmla="*/ 1583 w 160962"/>
                      <a:gd name="connsiteY2" fmla="*/ 25715 h 79687"/>
                      <a:gd name="connsiteX3" fmla="*/ 1994 w 160962"/>
                      <a:gd name="connsiteY3" fmla="*/ 22286 h 79687"/>
                      <a:gd name="connsiteX4" fmla="*/ 62550 w 160962"/>
                      <a:gd name="connsiteY4" fmla="*/ 12307 h 79687"/>
                      <a:gd name="connsiteX5" fmla="*/ 63339 w 160962"/>
                      <a:gd name="connsiteY5" fmla="*/ 15291 h 79687"/>
                      <a:gd name="connsiteX6" fmla="*/ 137782 w 160962"/>
                      <a:gd name="connsiteY6" fmla="*/ 63537 h 79687"/>
                      <a:gd name="connsiteX7" fmla="*/ 160962 w 160962"/>
                      <a:gd name="connsiteY7" fmla="*/ 79687 h 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62" h="79687">
                        <a:moveTo>
                          <a:pt x="160962" y="79687"/>
                        </a:moveTo>
                        <a:lnTo>
                          <a:pt x="5012" y="79687"/>
                        </a:lnTo>
                        <a:cubicBezTo>
                          <a:pt x="-2464" y="70532"/>
                          <a:pt x="279" y="36756"/>
                          <a:pt x="1583" y="25715"/>
                        </a:cubicBezTo>
                        <a:cubicBezTo>
                          <a:pt x="1822" y="23486"/>
                          <a:pt x="1994" y="22286"/>
                          <a:pt x="1994" y="22286"/>
                        </a:cubicBezTo>
                        <a:cubicBezTo>
                          <a:pt x="1994" y="22286"/>
                          <a:pt x="55246" y="-20337"/>
                          <a:pt x="62550" y="12307"/>
                        </a:cubicBezTo>
                        <a:cubicBezTo>
                          <a:pt x="62790" y="13302"/>
                          <a:pt x="63064" y="14330"/>
                          <a:pt x="63339" y="15291"/>
                        </a:cubicBezTo>
                        <a:cubicBezTo>
                          <a:pt x="72563" y="45809"/>
                          <a:pt x="113882" y="59662"/>
                          <a:pt x="137782" y="63537"/>
                        </a:cubicBezTo>
                        <a:cubicBezTo>
                          <a:pt x="152973" y="65971"/>
                          <a:pt x="158699" y="74064"/>
                          <a:pt x="160962" y="7968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6" name="Freeform: Shape 6525">
                    <a:extLst>
                      <a:ext uri="{FF2B5EF4-FFF2-40B4-BE49-F238E27FC236}">
                        <a16:creationId xmlns:a16="http://schemas.microsoft.com/office/drawing/2014/main" id="{9543FF37-0C97-4021-9FE6-85B58BBD5022}"/>
                      </a:ext>
                    </a:extLst>
                  </p:cNvPr>
                  <p:cNvSpPr/>
                  <p:nvPr/>
                </p:nvSpPr>
                <p:spPr>
                  <a:xfrm>
                    <a:off x="8291966" y="3711720"/>
                    <a:ext cx="225936" cy="831857"/>
                  </a:xfrm>
                  <a:custGeom>
                    <a:avLst/>
                    <a:gdLst>
                      <a:gd name="connsiteX0" fmla="*/ 225937 w 225936"/>
                      <a:gd name="connsiteY0" fmla="*/ 13956 h 831857"/>
                      <a:gd name="connsiteX1" fmla="*/ 208346 w 225936"/>
                      <a:gd name="connsiteY1" fmla="*/ 236121 h 831857"/>
                      <a:gd name="connsiteX2" fmla="*/ 178342 w 225936"/>
                      <a:gd name="connsiteY2" fmla="*/ 641566 h 831857"/>
                      <a:gd name="connsiteX3" fmla="*/ 165038 w 225936"/>
                      <a:gd name="connsiteY3" fmla="*/ 814593 h 831857"/>
                      <a:gd name="connsiteX4" fmla="*/ 89154 w 225936"/>
                      <a:gd name="connsiteY4" fmla="*/ 829235 h 831857"/>
                      <a:gd name="connsiteX5" fmla="*/ 31204 w 225936"/>
                      <a:gd name="connsiteY5" fmla="*/ 516408 h 831857"/>
                      <a:gd name="connsiteX6" fmla="*/ 30586 w 225936"/>
                      <a:gd name="connsiteY6" fmla="*/ 508487 h 831857"/>
                      <a:gd name="connsiteX7" fmla="*/ 0 w 225936"/>
                      <a:gd name="connsiteY7" fmla="*/ 0 h 8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936" h="831857">
                        <a:moveTo>
                          <a:pt x="225937" y="13956"/>
                        </a:moveTo>
                        <a:cubicBezTo>
                          <a:pt x="225937" y="13956"/>
                          <a:pt x="217844" y="114872"/>
                          <a:pt x="208346" y="236121"/>
                        </a:cubicBezTo>
                        <a:cubicBezTo>
                          <a:pt x="195419" y="400713"/>
                          <a:pt x="179885" y="603230"/>
                          <a:pt x="178342" y="641566"/>
                        </a:cubicBezTo>
                        <a:cubicBezTo>
                          <a:pt x="175702" y="708123"/>
                          <a:pt x="165038" y="814593"/>
                          <a:pt x="165038" y="814593"/>
                        </a:cubicBezTo>
                        <a:cubicBezTo>
                          <a:pt x="165038" y="814593"/>
                          <a:pt x="139766" y="839900"/>
                          <a:pt x="89154" y="829235"/>
                        </a:cubicBezTo>
                        <a:cubicBezTo>
                          <a:pt x="89154" y="829235"/>
                          <a:pt x="44063" y="677262"/>
                          <a:pt x="31204" y="516408"/>
                        </a:cubicBezTo>
                        <a:lnTo>
                          <a:pt x="30586" y="508487"/>
                        </a:lnTo>
                        <a:cubicBezTo>
                          <a:pt x="18619" y="344752"/>
                          <a:pt x="0" y="0"/>
                          <a:pt x="0"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7" name="Freeform: Shape 6526">
                    <a:extLst>
                      <a:ext uri="{FF2B5EF4-FFF2-40B4-BE49-F238E27FC236}">
                        <a16:creationId xmlns:a16="http://schemas.microsoft.com/office/drawing/2014/main" id="{8753CF4D-6114-43CE-889E-353248EC346F}"/>
                      </a:ext>
                    </a:extLst>
                  </p:cNvPr>
                  <p:cNvSpPr/>
                  <p:nvPr/>
                </p:nvSpPr>
                <p:spPr>
                  <a:xfrm>
                    <a:off x="8291966" y="3711720"/>
                    <a:ext cx="225936" cy="516407"/>
                  </a:xfrm>
                  <a:custGeom>
                    <a:avLst/>
                    <a:gdLst>
                      <a:gd name="connsiteX0" fmla="*/ 225937 w 225936"/>
                      <a:gd name="connsiteY0" fmla="*/ 13956 h 516407"/>
                      <a:gd name="connsiteX1" fmla="*/ 208346 w 225936"/>
                      <a:gd name="connsiteY1" fmla="*/ 236121 h 516407"/>
                      <a:gd name="connsiteX2" fmla="*/ 31204 w 225936"/>
                      <a:gd name="connsiteY2" fmla="*/ 516408 h 516407"/>
                      <a:gd name="connsiteX3" fmla="*/ 30586 w 225936"/>
                      <a:gd name="connsiteY3" fmla="*/ 508487 h 516407"/>
                      <a:gd name="connsiteX4" fmla="*/ 0 w 225936"/>
                      <a:gd name="connsiteY4" fmla="*/ 0 h 51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36" h="516407">
                        <a:moveTo>
                          <a:pt x="225937" y="13956"/>
                        </a:moveTo>
                        <a:cubicBezTo>
                          <a:pt x="225937" y="13956"/>
                          <a:pt x="217844" y="114872"/>
                          <a:pt x="208346" y="236121"/>
                        </a:cubicBezTo>
                        <a:lnTo>
                          <a:pt x="31204" y="516408"/>
                        </a:lnTo>
                        <a:lnTo>
                          <a:pt x="30586" y="508487"/>
                        </a:lnTo>
                        <a:cubicBezTo>
                          <a:pt x="18619" y="344752"/>
                          <a:pt x="0" y="0"/>
                          <a:pt x="0" y="0"/>
                        </a:cubicBezTo>
                        <a:close/>
                      </a:path>
                    </a:pathLst>
                  </a:custGeom>
                  <a:solidFill>
                    <a:srgbClr val="1227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8" name="Freeform: Shape 6527">
                    <a:extLst>
                      <a:ext uri="{FF2B5EF4-FFF2-40B4-BE49-F238E27FC236}">
                        <a16:creationId xmlns:a16="http://schemas.microsoft.com/office/drawing/2014/main" id="{29EDFFF2-3D08-4DDB-82F2-4745D4B47925}"/>
                      </a:ext>
                    </a:extLst>
                  </p:cNvPr>
                  <p:cNvSpPr/>
                  <p:nvPr/>
                </p:nvSpPr>
                <p:spPr>
                  <a:xfrm>
                    <a:off x="8053684" y="3671533"/>
                    <a:ext cx="427287" cy="822617"/>
                  </a:xfrm>
                  <a:custGeom>
                    <a:avLst/>
                    <a:gdLst>
                      <a:gd name="connsiteX0" fmla="*/ 427288 w 427287"/>
                      <a:gd name="connsiteY0" fmla="*/ 66077 h 822617"/>
                      <a:gd name="connsiteX1" fmla="*/ 185680 w 427287"/>
                      <a:gd name="connsiteY1" fmla="*/ 603161 h 822617"/>
                      <a:gd name="connsiteX2" fmla="*/ 59905 w 427287"/>
                      <a:gd name="connsiteY2" fmla="*/ 822617 h 822617"/>
                      <a:gd name="connsiteX3" fmla="*/ 0 w 427287"/>
                      <a:gd name="connsiteY3" fmla="*/ 785687 h 822617"/>
                      <a:gd name="connsiteX4" fmla="*/ 100847 w 427287"/>
                      <a:gd name="connsiteY4" fmla="*/ 373384 h 822617"/>
                      <a:gd name="connsiteX5" fmla="*/ 181703 w 427287"/>
                      <a:gd name="connsiteY5" fmla="*/ 142784 h 822617"/>
                      <a:gd name="connsiteX6" fmla="*/ 194664 w 427287"/>
                      <a:gd name="connsiteY6" fmla="*/ 0 h 82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87" h="822617">
                        <a:moveTo>
                          <a:pt x="427288" y="66077"/>
                        </a:moveTo>
                        <a:cubicBezTo>
                          <a:pt x="427288" y="66077"/>
                          <a:pt x="281521" y="431437"/>
                          <a:pt x="185680" y="603161"/>
                        </a:cubicBezTo>
                        <a:cubicBezTo>
                          <a:pt x="89840" y="774885"/>
                          <a:pt x="59905" y="822617"/>
                          <a:pt x="59905" y="822617"/>
                        </a:cubicBezTo>
                        <a:cubicBezTo>
                          <a:pt x="59905" y="822617"/>
                          <a:pt x="5041" y="800637"/>
                          <a:pt x="0" y="785687"/>
                        </a:cubicBezTo>
                        <a:cubicBezTo>
                          <a:pt x="0" y="785687"/>
                          <a:pt x="36656" y="454171"/>
                          <a:pt x="100847" y="373384"/>
                        </a:cubicBezTo>
                        <a:cubicBezTo>
                          <a:pt x="137091" y="327710"/>
                          <a:pt x="179714" y="190687"/>
                          <a:pt x="181703" y="142784"/>
                        </a:cubicBezTo>
                        <a:cubicBezTo>
                          <a:pt x="183691" y="94881"/>
                          <a:pt x="194664" y="0"/>
                          <a:pt x="194664"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29" name="Freeform: Shape 6528">
                    <a:extLst>
                      <a:ext uri="{FF2B5EF4-FFF2-40B4-BE49-F238E27FC236}">
                        <a16:creationId xmlns:a16="http://schemas.microsoft.com/office/drawing/2014/main" id="{38DDD568-18BA-47C9-892D-93F5127C7E4A}"/>
                      </a:ext>
                    </a:extLst>
                  </p:cNvPr>
                  <p:cNvSpPr/>
                  <p:nvPr/>
                </p:nvSpPr>
                <p:spPr>
                  <a:xfrm>
                    <a:off x="8289359" y="3053147"/>
                    <a:ext cx="155505" cy="155864"/>
                  </a:xfrm>
                  <a:custGeom>
                    <a:avLst/>
                    <a:gdLst>
                      <a:gd name="connsiteX0" fmla="*/ 155505 w 155505"/>
                      <a:gd name="connsiteY0" fmla="*/ 151870 h 155864"/>
                      <a:gd name="connsiteX1" fmla="*/ 0 w 155505"/>
                      <a:gd name="connsiteY1" fmla="*/ 121352 h 155864"/>
                      <a:gd name="connsiteX2" fmla="*/ 49755 w 155505"/>
                      <a:gd name="connsiteY2" fmla="*/ 0 h 155864"/>
                      <a:gd name="connsiteX3" fmla="*/ 93783 w 155505"/>
                      <a:gd name="connsiteY3" fmla="*/ 35456 h 155864"/>
                      <a:gd name="connsiteX4" fmla="*/ 123718 w 155505"/>
                      <a:gd name="connsiteY4" fmla="*/ 59459 h 155864"/>
                      <a:gd name="connsiteX5" fmla="*/ 120289 w 155505"/>
                      <a:gd name="connsiteY5" fmla="*/ 98584 h 155864"/>
                      <a:gd name="connsiteX6" fmla="*/ 116860 w 155505"/>
                      <a:gd name="connsiteY6" fmla="*/ 120426 h 155864"/>
                      <a:gd name="connsiteX7" fmla="*/ 155505 w 155505"/>
                      <a:gd name="connsiteY7" fmla="*/ 151870 h 15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05" h="155864">
                        <a:moveTo>
                          <a:pt x="155505" y="151870"/>
                        </a:moveTo>
                        <a:cubicBezTo>
                          <a:pt x="98549" y="169838"/>
                          <a:pt x="0" y="121352"/>
                          <a:pt x="0" y="121352"/>
                        </a:cubicBezTo>
                        <a:cubicBezTo>
                          <a:pt x="0" y="121352"/>
                          <a:pt x="52498" y="81919"/>
                          <a:pt x="49755" y="0"/>
                        </a:cubicBezTo>
                        <a:lnTo>
                          <a:pt x="93783" y="35456"/>
                        </a:lnTo>
                        <a:lnTo>
                          <a:pt x="123718" y="59459"/>
                        </a:lnTo>
                        <a:cubicBezTo>
                          <a:pt x="123272" y="72554"/>
                          <a:pt x="122141" y="85612"/>
                          <a:pt x="120289" y="98584"/>
                        </a:cubicBezTo>
                        <a:cubicBezTo>
                          <a:pt x="119398" y="105133"/>
                          <a:pt x="118335" y="112300"/>
                          <a:pt x="116860" y="120426"/>
                        </a:cubicBezTo>
                        <a:cubicBezTo>
                          <a:pt x="131571" y="128440"/>
                          <a:pt x="144669" y="139101"/>
                          <a:pt x="155505" y="15187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0" name="Freeform: Shape 6529">
                    <a:extLst>
                      <a:ext uri="{FF2B5EF4-FFF2-40B4-BE49-F238E27FC236}">
                        <a16:creationId xmlns:a16="http://schemas.microsoft.com/office/drawing/2014/main" id="{1B600162-05EE-48E7-AD0B-6266D74548C0}"/>
                      </a:ext>
                    </a:extLst>
                  </p:cNvPr>
                  <p:cNvSpPr/>
                  <p:nvPr/>
                </p:nvSpPr>
                <p:spPr>
                  <a:xfrm>
                    <a:off x="8338703" y="3087820"/>
                    <a:ext cx="74203" cy="64013"/>
                  </a:xfrm>
                  <a:custGeom>
                    <a:avLst/>
                    <a:gdLst>
                      <a:gd name="connsiteX0" fmla="*/ 74204 w 74203"/>
                      <a:gd name="connsiteY0" fmla="*/ 24888 h 64013"/>
                      <a:gd name="connsiteX1" fmla="*/ 70775 w 74203"/>
                      <a:gd name="connsiteY1" fmla="*/ 64013 h 64013"/>
                      <a:gd name="connsiteX2" fmla="*/ 0 w 74203"/>
                      <a:gd name="connsiteY2" fmla="*/ 4760 h 64013"/>
                      <a:gd name="connsiteX3" fmla="*/ 44234 w 74203"/>
                      <a:gd name="connsiteY3" fmla="*/ 782 h 64013"/>
                    </a:gdLst>
                    <a:ahLst/>
                    <a:cxnLst>
                      <a:cxn ang="0">
                        <a:pos x="connsiteX0" y="connsiteY0"/>
                      </a:cxn>
                      <a:cxn ang="0">
                        <a:pos x="connsiteX1" y="connsiteY1"/>
                      </a:cxn>
                      <a:cxn ang="0">
                        <a:pos x="connsiteX2" y="connsiteY2"/>
                      </a:cxn>
                      <a:cxn ang="0">
                        <a:pos x="connsiteX3" y="connsiteY3"/>
                      </a:cxn>
                    </a:cxnLst>
                    <a:rect l="l" t="t" r="r" b="b"/>
                    <a:pathLst>
                      <a:path w="74203" h="64013">
                        <a:moveTo>
                          <a:pt x="74204" y="24888"/>
                        </a:moveTo>
                        <a:cubicBezTo>
                          <a:pt x="73758" y="37984"/>
                          <a:pt x="72626" y="51045"/>
                          <a:pt x="70775" y="64013"/>
                        </a:cubicBezTo>
                        <a:cubicBezTo>
                          <a:pt x="37616" y="58321"/>
                          <a:pt x="0" y="4760"/>
                          <a:pt x="0" y="4760"/>
                        </a:cubicBezTo>
                        <a:cubicBezTo>
                          <a:pt x="14299" y="323"/>
                          <a:pt x="29386" y="-1035"/>
                          <a:pt x="44234" y="782"/>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1" name="Freeform: Shape 6530">
                    <a:extLst>
                      <a:ext uri="{FF2B5EF4-FFF2-40B4-BE49-F238E27FC236}">
                        <a16:creationId xmlns:a16="http://schemas.microsoft.com/office/drawing/2014/main" id="{B7EF9999-DDD3-4BE6-BBD6-5E30AB924864}"/>
                      </a:ext>
                    </a:extLst>
                  </p:cNvPr>
                  <p:cNvSpPr/>
                  <p:nvPr/>
                </p:nvSpPr>
                <p:spPr>
                  <a:xfrm>
                    <a:off x="8317859" y="2955748"/>
                    <a:ext cx="130672" cy="157510"/>
                  </a:xfrm>
                  <a:custGeom>
                    <a:avLst/>
                    <a:gdLst>
                      <a:gd name="connsiteX0" fmla="*/ 112467 w 130672"/>
                      <a:gd name="connsiteY0" fmla="*/ 155623 h 157510"/>
                      <a:gd name="connsiteX1" fmla="*/ 9597 w 130672"/>
                      <a:gd name="connsiteY1" fmla="*/ 112521 h 157510"/>
                      <a:gd name="connsiteX2" fmla="*/ 42378 w 130672"/>
                      <a:gd name="connsiteY2" fmla="*/ 3787 h 157510"/>
                      <a:gd name="connsiteX3" fmla="*/ 124674 w 130672"/>
                      <a:gd name="connsiteY3" fmla="*/ 30842 h 157510"/>
                      <a:gd name="connsiteX4" fmla="*/ 112467 w 130672"/>
                      <a:gd name="connsiteY4" fmla="*/ 155623 h 15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72" h="157510">
                        <a:moveTo>
                          <a:pt x="112467" y="155623"/>
                        </a:moveTo>
                        <a:cubicBezTo>
                          <a:pt x="112467" y="155623"/>
                          <a:pt x="18375" y="171259"/>
                          <a:pt x="9597" y="112521"/>
                        </a:cubicBezTo>
                        <a:cubicBezTo>
                          <a:pt x="818" y="53782"/>
                          <a:pt x="-17321" y="16234"/>
                          <a:pt x="42378" y="3787"/>
                        </a:cubicBezTo>
                        <a:cubicBezTo>
                          <a:pt x="102077" y="-8660"/>
                          <a:pt x="117130" y="11982"/>
                          <a:pt x="124674" y="30842"/>
                        </a:cubicBezTo>
                        <a:cubicBezTo>
                          <a:pt x="132218" y="49701"/>
                          <a:pt x="136710" y="150034"/>
                          <a:pt x="112467" y="155623"/>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2" name="Freeform: Shape 6531">
                    <a:extLst>
                      <a:ext uri="{FF2B5EF4-FFF2-40B4-BE49-F238E27FC236}">
                        <a16:creationId xmlns:a16="http://schemas.microsoft.com/office/drawing/2014/main" id="{646391FE-5681-48AD-93D3-7EDE662A935A}"/>
                      </a:ext>
                    </a:extLst>
                  </p:cNvPr>
                  <p:cNvSpPr/>
                  <p:nvPr/>
                </p:nvSpPr>
                <p:spPr>
                  <a:xfrm>
                    <a:off x="8237234" y="3151786"/>
                    <a:ext cx="288878" cy="592280"/>
                  </a:xfrm>
                  <a:custGeom>
                    <a:avLst/>
                    <a:gdLst>
                      <a:gd name="connsiteX0" fmla="*/ 286943 w 288878"/>
                      <a:gd name="connsiteY0" fmla="*/ 582395 h 592280"/>
                      <a:gd name="connsiteX1" fmla="*/ 280942 w 288878"/>
                      <a:gd name="connsiteY1" fmla="*/ 584693 h 592280"/>
                      <a:gd name="connsiteX2" fmla="*/ 144434 w 288878"/>
                      <a:gd name="connsiteY2" fmla="*/ 590865 h 592280"/>
                      <a:gd name="connsiteX3" fmla="*/ 18281 w 288878"/>
                      <a:gd name="connsiteY3" fmla="*/ 554449 h 592280"/>
                      <a:gd name="connsiteX4" fmla="*/ 4 w 288878"/>
                      <a:gd name="connsiteY4" fmla="*/ 538778 h 592280"/>
                      <a:gd name="connsiteX5" fmla="*/ 1753 w 288878"/>
                      <a:gd name="connsiteY5" fmla="*/ 509357 h 592280"/>
                      <a:gd name="connsiteX6" fmla="*/ 4874 w 288878"/>
                      <a:gd name="connsiteY6" fmla="*/ 304029 h 592280"/>
                      <a:gd name="connsiteX7" fmla="*/ 3433 w 288878"/>
                      <a:gd name="connsiteY7" fmla="*/ 256023 h 592280"/>
                      <a:gd name="connsiteX8" fmla="*/ 73042 w 288878"/>
                      <a:gd name="connsiteY8" fmla="*/ 425 h 592280"/>
                      <a:gd name="connsiteX9" fmla="*/ 124100 w 288878"/>
                      <a:gd name="connsiteY9" fmla="*/ 20656 h 592280"/>
                      <a:gd name="connsiteX10" fmla="*/ 185411 w 288878"/>
                      <a:gd name="connsiteY10" fmla="*/ 28097 h 592280"/>
                      <a:gd name="connsiteX11" fmla="*/ 205093 w 288878"/>
                      <a:gd name="connsiteY11" fmla="*/ 45482 h 592280"/>
                      <a:gd name="connsiteX12" fmla="*/ 266815 w 288878"/>
                      <a:gd name="connsiteY12" fmla="*/ 143894 h 592280"/>
                      <a:gd name="connsiteX13" fmla="*/ 285366 w 288878"/>
                      <a:gd name="connsiteY13" fmla="*/ 326420 h 592280"/>
                      <a:gd name="connsiteX14" fmla="*/ 288212 w 288878"/>
                      <a:gd name="connsiteY14" fmla="*/ 424558 h 592280"/>
                      <a:gd name="connsiteX15" fmla="*/ 288212 w 288878"/>
                      <a:gd name="connsiteY15" fmla="*/ 425690 h 592280"/>
                      <a:gd name="connsiteX16" fmla="*/ 288486 w 288878"/>
                      <a:gd name="connsiteY16" fmla="*/ 435394 h 592280"/>
                      <a:gd name="connsiteX17" fmla="*/ 286943 w 288878"/>
                      <a:gd name="connsiteY17" fmla="*/ 582395 h 59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878" h="592280">
                        <a:moveTo>
                          <a:pt x="286943" y="582395"/>
                        </a:moveTo>
                        <a:cubicBezTo>
                          <a:pt x="285297" y="583870"/>
                          <a:pt x="283171" y="584693"/>
                          <a:pt x="280942" y="584693"/>
                        </a:cubicBezTo>
                        <a:cubicBezTo>
                          <a:pt x="259580" y="584384"/>
                          <a:pt x="197206" y="596283"/>
                          <a:pt x="144434" y="590865"/>
                        </a:cubicBezTo>
                        <a:cubicBezTo>
                          <a:pt x="99857" y="586578"/>
                          <a:pt x="60561" y="573411"/>
                          <a:pt x="18281" y="554449"/>
                        </a:cubicBezTo>
                        <a:cubicBezTo>
                          <a:pt x="12658" y="551945"/>
                          <a:pt x="-270" y="545053"/>
                          <a:pt x="4" y="538778"/>
                        </a:cubicBezTo>
                        <a:cubicBezTo>
                          <a:pt x="210" y="531920"/>
                          <a:pt x="896" y="521907"/>
                          <a:pt x="1753" y="509357"/>
                        </a:cubicBezTo>
                        <a:cubicBezTo>
                          <a:pt x="4736" y="465706"/>
                          <a:pt x="9948" y="390645"/>
                          <a:pt x="4874" y="304029"/>
                        </a:cubicBezTo>
                        <a:cubicBezTo>
                          <a:pt x="3948" y="287912"/>
                          <a:pt x="3468" y="271899"/>
                          <a:pt x="3433" y="256023"/>
                        </a:cubicBezTo>
                        <a:cubicBezTo>
                          <a:pt x="2988" y="138614"/>
                          <a:pt x="26271" y="35367"/>
                          <a:pt x="73042" y="425"/>
                        </a:cubicBezTo>
                        <a:cubicBezTo>
                          <a:pt x="77020" y="-2421"/>
                          <a:pt x="101571" y="9546"/>
                          <a:pt x="124100" y="20656"/>
                        </a:cubicBezTo>
                        <a:cubicBezTo>
                          <a:pt x="143097" y="30031"/>
                          <a:pt x="164734" y="32658"/>
                          <a:pt x="185411" y="28097"/>
                        </a:cubicBezTo>
                        <a:lnTo>
                          <a:pt x="205093" y="45482"/>
                        </a:lnTo>
                        <a:cubicBezTo>
                          <a:pt x="229096" y="67736"/>
                          <a:pt x="255294" y="97980"/>
                          <a:pt x="266815" y="143894"/>
                        </a:cubicBezTo>
                        <a:cubicBezTo>
                          <a:pt x="276519" y="182951"/>
                          <a:pt x="282211" y="253417"/>
                          <a:pt x="285366" y="326420"/>
                        </a:cubicBezTo>
                        <a:cubicBezTo>
                          <a:pt x="286772" y="359510"/>
                          <a:pt x="287938" y="392874"/>
                          <a:pt x="288212" y="424558"/>
                        </a:cubicBezTo>
                        <a:lnTo>
                          <a:pt x="288212" y="425690"/>
                        </a:lnTo>
                        <a:cubicBezTo>
                          <a:pt x="288486" y="428810"/>
                          <a:pt x="288486" y="432239"/>
                          <a:pt x="288486" y="435394"/>
                        </a:cubicBezTo>
                        <a:cubicBezTo>
                          <a:pt x="289515" y="516695"/>
                          <a:pt x="288349" y="581161"/>
                          <a:pt x="286943" y="582395"/>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3" name="Freeform: Shape 6532">
                    <a:extLst>
                      <a:ext uri="{FF2B5EF4-FFF2-40B4-BE49-F238E27FC236}">
                        <a16:creationId xmlns:a16="http://schemas.microsoft.com/office/drawing/2014/main" id="{D49EB6E3-C507-43C9-ADDF-37A843BE4F92}"/>
                      </a:ext>
                    </a:extLst>
                  </p:cNvPr>
                  <p:cNvSpPr/>
                  <p:nvPr/>
                </p:nvSpPr>
                <p:spPr>
                  <a:xfrm>
                    <a:off x="8239125" y="3326164"/>
                    <a:ext cx="91086" cy="334876"/>
                  </a:xfrm>
                  <a:custGeom>
                    <a:avLst/>
                    <a:gdLst>
                      <a:gd name="connsiteX0" fmla="*/ 0 w 91086"/>
                      <a:gd name="connsiteY0" fmla="*/ 334876 h 334876"/>
                      <a:gd name="connsiteX1" fmla="*/ 3121 w 91086"/>
                      <a:gd name="connsiteY1" fmla="*/ 129548 h 334876"/>
                      <a:gd name="connsiteX2" fmla="*/ 1680 w 91086"/>
                      <a:gd name="connsiteY2" fmla="*/ 81542 h 334876"/>
                      <a:gd name="connsiteX3" fmla="*/ 37068 w 91086"/>
                      <a:gd name="connsiteY3" fmla="*/ 0 h 334876"/>
                      <a:gd name="connsiteX4" fmla="*/ 86171 w 91086"/>
                      <a:gd name="connsiteY4" fmla="*/ 0 h 334876"/>
                      <a:gd name="connsiteX5" fmla="*/ 0 w 91086"/>
                      <a:gd name="connsiteY5" fmla="*/ 334876 h 3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334876">
                        <a:moveTo>
                          <a:pt x="0" y="334876"/>
                        </a:moveTo>
                        <a:cubicBezTo>
                          <a:pt x="2983" y="291225"/>
                          <a:pt x="8195" y="216164"/>
                          <a:pt x="3121" y="129548"/>
                        </a:cubicBezTo>
                        <a:cubicBezTo>
                          <a:pt x="2195" y="113431"/>
                          <a:pt x="1715" y="97418"/>
                          <a:pt x="1680" y="81542"/>
                        </a:cubicBezTo>
                        <a:cubicBezTo>
                          <a:pt x="21157" y="34256"/>
                          <a:pt x="37068" y="0"/>
                          <a:pt x="37068" y="0"/>
                        </a:cubicBezTo>
                        <a:lnTo>
                          <a:pt x="86171" y="0"/>
                        </a:lnTo>
                        <a:cubicBezTo>
                          <a:pt x="86171" y="0"/>
                          <a:pt x="122038" y="246065"/>
                          <a:pt x="0" y="334876"/>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4" name="Freeform: Shape 6533">
                    <a:extLst>
                      <a:ext uri="{FF2B5EF4-FFF2-40B4-BE49-F238E27FC236}">
                        <a16:creationId xmlns:a16="http://schemas.microsoft.com/office/drawing/2014/main" id="{37DA2085-8A13-425F-8FF6-C58CCB8D7ACE}"/>
                      </a:ext>
                    </a:extLst>
                  </p:cNvPr>
                  <p:cNvSpPr/>
                  <p:nvPr/>
                </p:nvSpPr>
                <p:spPr>
                  <a:xfrm rot="-10313400">
                    <a:off x="7996352" y="3753712"/>
                    <a:ext cx="215478" cy="132599"/>
                  </a:xfrm>
                  <a:custGeom>
                    <a:avLst/>
                    <a:gdLst>
                      <a:gd name="connsiteX0" fmla="*/ 180880 w 215478"/>
                      <a:gd name="connsiteY0" fmla="*/ 0 h 132599"/>
                      <a:gd name="connsiteX1" fmla="*/ 215478 w 215478"/>
                      <a:gd name="connsiteY1" fmla="*/ 0 h 132599"/>
                      <a:gd name="connsiteX2" fmla="*/ 215478 w 215478"/>
                      <a:gd name="connsiteY2" fmla="*/ 132599 h 132599"/>
                      <a:gd name="connsiteX3" fmla="*/ 180880 w 215478"/>
                      <a:gd name="connsiteY3" fmla="*/ 132599 h 132599"/>
                      <a:gd name="connsiteX4" fmla="*/ 34599 w 215478"/>
                      <a:gd name="connsiteY4" fmla="*/ 132599 h 132599"/>
                      <a:gd name="connsiteX5" fmla="*/ 0 w 215478"/>
                      <a:gd name="connsiteY5" fmla="*/ 132599 h 132599"/>
                      <a:gd name="connsiteX6" fmla="*/ 0 w 215478"/>
                      <a:gd name="connsiteY6" fmla="*/ 0 h 132599"/>
                      <a:gd name="connsiteX7" fmla="*/ 34599 w 215478"/>
                      <a:gd name="connsiteY7" fmla="*/ 0 h 1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478" h="132599">
                        <a:moveTo>
                          <a:pt x="180880" y="0"/>
                        </a:moveTo>
                        <a:cubicBezTo>
                          <a:pt x="199988" y="0"/>
                          <a:pt x="215478" y="0"/>
                          <a:pt x="215478" y="0"/>
                        </a:cubicBezTo>
                        <a:lnTo>
                          <a:pt x="215478" y="132599"/>
                        </a:lnTo>
                        <a:cubicBezTo>
                          <a:pt x="215478" y="132599"/>
                          <a:pt x="199988" y="132599"/>
                          <a:pt x="180880" y="132599"/>
                        </a:cubicBezTo>
                        <a:lnTo>
                          <a:pt x="34599" y="132599"/>
                        </a:lnTo>
                        <a:cubicBezTo>
                          <a:pt x="15491" y="132599"/>
                          <a:pt x="0" y="132599"/>
                          <a:pt x="0" y="132599"/>
                        </a:cubicBezTo>
                        <a:lnTo>
                          <a:pt x="0" y="0"/>
                        </a:lnTo>
                        <a:cubicBezTo>
                          <a:pt x="0" y="0"/>
                          <a:pt x="15491" y="0"/>
                          <a:pt x="34599" y="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5" name="Freeform: Shape 6534">
                    <a:extLst>
                      <a:ext uri="{FF2B5EF4-FFF2-40B4-BE49-F238E27FC236}">
                        <a16:creationId xmlns:a16="http://schemas.microsoft.com/office/drawing/2014/main" id="{5C94089A-F68F-4ED1-84E8-2B376C9D6F8A}"/>
                      </a:ext>
                    </a:extLst>
                  </p:cNvPr>
                  <p:cNvSpPr/>
                  <p:nvPr/>
                </p:nvSpPr>
                <p:spPr>
                  <a:xfrm>
                    <a:off x="7973273" y="3724943"/>
                    <a:ext cx="223087" cy="169656"/>
                  </a:xfrm>
                  <a:custGeom>
                    <a:avLst/>
                    <a:gdLst>
                      <a:gd name="connsiteX0" fmla="*/ 220657 w 223087"/>
                      <a:gd name="connsiteY0" fmla="*/ 58512 h 169656"/>
                      <a:gd name="connsiteX1" fmla="*/ 220657 w 223087"/>
                      <a:gd name="connsiteY1" fmla="*/ 58512 h 169656"/>
                      <a:gd name="connsiteX2" fmla="*/ 196654 w 223087"/>
                      <a:gd name="connsiteY2" fmla="*/ 37561 h 169656"/>
                      <a:gd name="connsiteX3" fmla="*/ 196654 w 223087"/>
                      <a:gd name="connsiteY3" fmla="*/ 37561 h 169656"/>
                      <a:gd name="connsiteX4" fmla="*/ 193225 w 223087"/>
                      <a:gd name="connsiteY4" fmla="*/ 36909 h 169656"/>
                      <a:gd name="connsiteX5" fmla="*/ 164388 w 223087"/>
                      <a:gd name="connsiteY5" fmla="*/ 32794 h 169656"/>
                      <a:gd name="connsiteX6" fmla="*/ 166308 w 223087"/>
                      <a:gd name="connsiteY6" fmla="*/ 19250 h 169656"/>
                      <a:gd name="connsiteX7" fmla="*/ 164148 w 223087"/>
                      <a:gd name="connsiteY7" fmla="*/ 10780 h 169656"/>
                      <a:gd name="connsiteX8" fmla="*/ 156570 w 223087"/>
                      <a:gd name="connsiteY8" fmla="*/ 6288 h 169656"/>
                      <a:gd name="connsiteX9" fmla="*/ 149060 w 223087"/>
                      <a:gd name="connsiteY9" fmla="*/ 5225 h 169656"/>
                      <a:gd name="connsiteX10" fmla="*/ 118782 w 223087"/>
                      <a:gd name="connsiteY10" fmla="*/ 904 h 169656"/>
                      <a:gd name="connsiteX11" fmla="*/ 113330 w 223087"/>
                      <a:gd name="connsiteY11" fmla="*/ 116 h 169656"/>
                      <a:gd name="connsiteX12" fmla="*/ 100368 w 223087"/>
                      <a:gd name="connsiteY12" fmla="*/ 9854 h 169656"/>
                      <a:gd name="connsiteX13" fmla="*/ 98448 w 223087"/>
                      <a:gd name="connsiteY13" fmla="*/ 23570 h 169656"/>
                      <a:gd name="connsiteX14" fmla="*/ 48659 w 223087"/>
                      <a:gd name="connsiteY14" fmla="*/ 16472 h 169656"/>
                      <a:gd name="connsiteX15" fmla="*/ 9362 w 223087"/>
                      <a:gd name="connsiteY15" fmla="*/ 45961 h 169656"/>
                      <a:gd name="connsiteX16" fmla="*/ 344 w 223087"/>
                      <a:gd name="connsiteY16" fmla="*/ 109432 h 169656"/>
                      <a:gd name="connsiteX17" fmla="*/ 29834 w 223087"/>
                      <a:gd name="connsiteY17" fmla="*/ 148729 h 169656"/>
                      <a:gd name="connsiteX18" fmla="*/ 174366 w 223087"/>
                      <a:gd name="connsiteY18" fmla="*/ 169303 h 169656"/>
                      <a:gd name="connsiteX19" fmla="*/ 181910 w 223087"/>
                      <a:gd name="connsiteY19" fmla="*/ 169543 h 169656"/>
                      <a:gd name="connsiteX20" fmla="*/ 181910 w 223087"/>
                      <a:gd name="connsiteY20" fmla="*/ 169543 h 169656"/>
                      <a:gd name="connsiteX21" fmla="*/ 213663 w 223087"/>
                      <a:gd name="connsiteY21" fmla="*/ 139813 h 169656"/>
                      <a:gd name="connsiteX22" fmla="*/ 222715 w 223087"/>
                      <a:gd name="connsiteY22" fmla="*/ 76342 h 169656"/>
                      <a:gd name="connsiteX23" fmla="*/ 220657 w 223087"/>
                      <a:gd name="connsiteY23" fmla="*/ 58512 h 169656"/>
                      <a:gd name="connsiteX24" fmla="*/ 107500 w 223087"/>
                      <a:gd name="connsiteY24" fmla="*/ 10883 h 169656"/>
                      <a:gd name="connsiteX25" fmla="*/ 110929 w 223087"/>
                      <a:gd name="connsiteY25" fmla="*/ 7248 h 169656"/>
                      <a:gd name="connsiteX26" fmla="*/ 112232 w 223087"/>
                      <a:gd name="connsiteY26" fmla="*/ 7248 h 169656"/>
                      <a:gd name="connsiteX27" fmla="*/ 118645 w 223087"/>
                      <a:gd name="connsiteY27" fmla="*/ 8140 h 169656"/>
                      <a:gd name="connsiteX28" fmla="*/ 142648 w 223087"/>
                      <a:gd name="connsiteY28" fmla="*/ 11569 h 169656"/>
                      <a:gd name="connsiteX29" fmla="*/ 155644 w 223087"/>
                      <a:gd name="connsiteY29" fmla="*/ 13420 h 169656"/>
                      <a:gd name="connsiteX30" fmla="*/ 159279 w 223087"/>
                      <a:gd name="connsiteY30" fmla="*/ 18255 h 169656"/>
                      <a:gd name="connsiteX31" fmla="*/ 157358 w 223087"/>
                      <a:gd name="connsiteY31" fmla="*/ 31800 h 169656"/>
                      <a:gd name="connsiteX32" fmla="*/ 105615 w 223087"/>
                      <a:gd name="connsiteY32" fmla="*/ 24393 h 16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3087" h="169656">
                        <a:moveTo>
                          <a:pt x="220657" y="58512"/>
                        </a:moveTo>
                        <a:lnTo>
                          <a:pt x="220657" y="58512"/>
                        </a:lnTo>
                        <a:cubicBezTo>
                          <a:pt x="216508" y="48053"/>
                          <a:pt x="207559" y="40270"/>
                          <a:pt x="196654" y="37561"/>
                        </a:cubicBezTo>
                        <a:lnTo>
                          <a:pt x="196654" y="37561"/>
                        </a:lnTo>
                        <a:cubicBezTo>
                          <a:pt x="195557" y="37286"/>
                          <a:pt x="194460" y="37080"/>
                          <a:pt x="193225" y="36909"/>
                        </a:cubicBezTo>
                        <a:lnTo>
                          <a:pt x="164388" y="32794"/>
                        </a:lnTo>
                        <a:lnTo>
                          <a:pt x="166308" y="19250"/>
                        </a:lnTo>
                        <a:cubicBezTo>
                          <a:pt x="166754" y="16267"/>
                          <a:pt x="165965" y="13215"/>
                          <a:pt x="164148" y="10780"/>
                        </a:cubicBezTo>
                        <a:cubicBezTo>
                          <a:pt x="162331" y="8345"/>
                          <a:pt x="159587" y="6734"/>
                          <a:pt x="156570" y="6288"/>
                        </a:cubicBezTo>
                        <a:lnTo>
                          <a:pt x="149060" y="5225"/>
                        </a:lnTo>
                        <a:lnTo>
                          <a:pt x="118782" y="904"/>
                        </a:lnTo>
                        <a:lnTo>
                          <a:pt x="113330" y="116"/>
                        </a:lnTo>
                        <a:cubicBezTo>
                          <a:pt x="107055" y="-776"/>
                          <a:pt x="101260" y="3579"/>
                          <a:pt x="100368" y="9854"/>
                        </a:cubicBezTo>
                        <a:lnTo>
                          <a:pt x="98448" y="23570"/>
                        </a:lnTo>
                        <a:lnTo>
                          <a:pt x="48659" y="16472"/>
                        </a:lnTo>
                        <a:cubicBezTo>
                          <a:pt x="29697" y="13866"/>
                          <a:pt x="12140" y="27033"/>
                          <a:pt x="9362" y="45961"/>
                        </a:cubicBezTo>
                        <a:lnTo>
                          <a:pt x="344" y="109432"/>
                        </a:lnTo>
                        <a:cubicBezTo>
                          <a:pt x="-2330" y="128429"/>
                          <a:pt x="10871" y="145986"/>
                          <a:pt x="29834" y="148729"/>
                        </a:cubicBezTo>
                        <a:lnTo>
                          <a:pt x="174366" y="169303"/>
                        </a:lnTo>
                        <a:cubicBezTo>
                          <a:pt x="176869" y="169680"/>
                          <a:pt x="179407" y="169749"/>
                          <a:pt x="181910" y="169543"/>
                        </a:cubicBezTo>
                        <a:lnTo>
                          <a:pt x="181910" y="169543"/>
                        </a:lnTo>
                        <a:cubicBezTo>
                          <a:pt x="198129" y="168274"/>
                          <a:pt x="211331" y="155930"/>
                          <a:pt x="213663" y="139813"/>
                        </a:cubicBezTo>
                        <a:lnTo>
                          <a:pt x="222715" y="76342"/>
                        </a:lnTo>
                        <a:cubicBezTo>
                          <a:pt x="223607" y="70308"/>
                          <a:pt x="222886" y="64170"/>
                          <a:pt x="220657" y="58512"/>
                        </a:cubicBezTo>
                        <a:close/>
                        <a:moveTo>
                          <a:pt x="107500" y="10883"/>
                        </a:moveTo>
                        <a:cubicBezTo>
                          <a:pt x="107741" y="9065"/>
                          <a:pt x="109147" y="7625"/>
                          <a:pt x="110929" y="7248"/>
                        </a:cubicBezTo>
                        <a:cubicBezTo>
                          <a:pt x="111375" y="7180"/>
                          <a:pt x="111787" y="7180"/>
                          <a:pt x="112232" y="7248"/>
                        </a:cubicBezTo>
                        <a:lnTo>
                          <a:pt x="118645" y="8140"/>
                        </a:lnTo>
                        <a:lnTo>
                          <a:pt x="142648" y="11569"/>
                        </a:lnTo>
                        <a:lnTo>
                          <a:pt x="155644" y="13420"/>
                        </a:lnTo>
                        <a:cubicBezTo>
                          <a:pt x="157976" y="13763"/>
                          <a:pt x="159621" y="15923"/>
                          <a:pt x="159279" y="18255"/>
                        </a:cubicBezTo>
                        <a:lnTo>
                          <a:pt x="157358" y="31800"/>
                        </a:lnTo>
                        <a:lnTo>
                          <a:pt x="105615" y="24393"/>
                        </a:ln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6" name="Freeform: Shape 6535">
                    <a:extLst>
                      <a:ext uri="{FF2B5EF4-FFF2-40B4-BE49-F238E27FC236}">
                        <a16:creationId xmlns:a16="http://schemas.microsoft.com/office/drawing/2014/main" id="{7F52490A-91B7-4290-9F3F-E2BB5BCA6FBE}"/>
                      </a:ext>
                    </a:extLst>
                  </p:cNvPr>
                  <p:cNvSpPr/>
                  <p:nvPr/>
                </p:nvSpPr>
                <p:spPr>
                  <a:xfrm>
                    <a:off x="8087752" y="3655176"/>
                    <a:ext cx="58995" cy="93796"/>
                  </a:xfrm>
                  <a:custGeom>
                    <a:avLst/>
                    <a:gdLst>
                      <a:gd name="connsiteX0" fmla="*/ 58996 w 58995"/>
                      <a:gd name="connsiteY0" fmla="*/ 14230 h 93796"/>
                      <a:gd name="connsiteX1" fmla="*/ 48709 w 58995"/>
                      <a:gd name="connsiteY1" fmla="*/ 32473 h 93796"/>
                      <a:gd name="connsiteX2" fmla="*/ 20351 w 58995"/>
                      <a:gd name="connsiteY2" fmla="*/ 92480 h 93796"/>
                      <a:gd name="connsiteX3" fmla="*/ 51 w 58995"/>
                      <a:gd name="connsiteY3" fmla="*/ 84388 h 93796"/>
                      <a:gd name="connsiteX4" fmla="*/ 9549 w 58995"/>
                      <a:gd name="connsiteY4" fmla="*/ 50578 h 93796"/>
                      <a:gd name="connsiteX5" fmla="*/ 21482 w 58995"/>
                      <a:gd name="connsiteY5" fmla="*/ 16014 h 93796"/>
                      <a:gd name="connsiteX6" fmla="*/ 31426 w 58995"/>
                      <a:gd name="connsiteY6" fmla="*/ 0 h 9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95" h="93796">
                        <a:moveTo>
                          <a:pt x="58996" y="14230"/>
                        </a:moveTo>
                        <a:cubicBezTo>
                          <a:pt x="58996" y="14230"/>
                          <a:pt x="48709" y="27124"/>
                          <a:pt x="48709" y="32473"/>
                        </a:cubicBezTo>
                        <a:cubicBezTo>
                          <a:pt x="47439" y="68546"/>
                          <a:pt x="65442" y="74307"/>
                          <a:pt x="20351" y="92480"/>
                        </a:cubicBezTo>
                        <a:cubicBezTo>
                          <a:pt x="20351" y="92480"/>
                          <a:pt x="1045" y="98618"/>
                          <a:pt x="51" y="84388"/>
                        </a:cubicBezTo>
                        <a:cubicBezTo>
                          <a:pt x="-944" y="70158"/>
                          <a:pt x="13013" y="70672"/>
                          <a:pt x="9549" y="50578"/>
                        </a:cubicBezTo>
                        <a:cubicBezTo>
                          <a:pt x="5572" y="27501"/>
                          <a:pt x="5846" y="27295"/>
                          <a:pt x="21482" y="16014"/>
                        </a:cubicBezTo>
                        <a:lnTo>
                          <a:pt x="31426" y="0"/>
                        </a:ln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7" name="Freeform: Shape 6536">
                    <a:extLst>
                      <a:ext uri="{FF2B5EF4-FFF2-40B4-BE49-F238E27FC236}">
                        <a16:creationId xmlns:a16="http://schemas.microsoft.com/office/drawing/2014/main" id="{FF7F4CD2-BF1F-46F0-BC61-AB6D7CAA42C0}"/>
                      </a:ext>
                    </a:extLst>
                  </p:cNvPr>
                  <p:cNvSpPr/>
                  <p:nvPr/>
                </p:nvSpPr>
                <p:spPr>
                  <a:xfrm>
                    <a:off x="8094387" y="3160063"/>
                    <a:ext cx="276411" cy="522993"/>
                  </a:xfrm>
                  <a:custGeom>
                    <a:avLst/>
                    <a:gdLst>
                      <a:gd name="connsiteX0" fmla="*/ 24311 w 276411"/>
                      <a:gd name="connsiteY0" fmla="*/ 520659 h 522993"/>
                      <a:gd name="connsiteX1" fmla="*/ 61173 w 276411"/>
                      <a:gd name="connsiteY1" fmla="*/ 522717 h 522993"/>
                      <a:gd name="connsiteX2" fmla="*/ 120461 w 276411"/>
                      <a:gd name="connsiteY2" fmla="*/ 345712 h 522993"/>
                      <a:gd name="connsiteX3" fmla="*/ 276412 w 276411"/>
                      <a:gd name="connsiteY3" fmla="*/ 155539 h 522993"/>
                      <a:gd name="connsiteX4" fmla="*/ 214244 w 276411"/>
                      <a:gd name="connsiteY4" fmla="*/ 0 h 522993"/>
                      <a:gd name="connsiteX5" fmla="*/ 36485 w 276411"/>
                      <a:gd name="connsiteY5" fmla="*/ 307410 h 522993"/>
                      <a:gd name="connsiteX6" fmla="*/ 0 w 276411"/>
                      <a:gd name="connsiteY6" fmla="*/ 510338 h 522993"/>
                      <a:gd name="connsiteX7" fmla="*/ 24311 w 276411"/>
                      <a:gd name="connsiteY7" fmla="*/ 520659 h 5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411" h="522993">
                        <a:moveTo>
                          <a:pt x="24311" y="520659"/>
                        </a:moveTo>
                        <a:cubicBezTo>
                          <a:pt x="36485" y="522751"/>
                          <a:pt x="48863" y="523437"/>
                          <a:pt x="61173" y="522717"/>
                        </a:cubicBezTo>
                        <a:cubicBezTo>
                          <a:pt x="61173" y="522717"/>
                          <a:pt x="113705" y="360525"/>
                          <a:pt x="120461" y="345712"/>
                        </a:cubicBezTo>
                        <a:cubicBezTo>
                          <a:pt x="127216" y="330899"/>
                          <a:pt x="276412" y="155539"/>
                          <a:pt x="276412" y="155539"/>
                        </a:cubicBezTo>
                        <a:lnTo>
                          <a:pt x="214244" y="0"/>
                        </a:lnTo>
                        <a:cubicBezTo>
                          <a:pt x="214244" y="0"/>
                          <a:pt x="52875" y="269554"/>
                          <a:pt x="36485" y="307410"/>
                        </a:cubicBezTo>
                        <a:cubicBezTo>
                          <a:pt x="9430" y="369989"/>
                          <a:pt x="0" y="510338"/>
                          <a:pt x="0" y="510338"/>
                        </a:cubicBezTo>
                        <a:cubicBezTo>
                          <a:pt x="7338" y="515344"/>
                          <a:pt x="15602" y="518842"/>
                          <a:pt x="24311" y="520659"/>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8" name="Freeform: Shape 6537">
                    <a:extLst>
                      <a:ext uri="{FF2B5EF4-FFF2-40B4-BE49-F238E27FC236}">
                        <a16:creationId xmlns:a16="http://schemas.microsoft.com/office/drawing/2014/main" id="{4573246F-AF0C-4ECE-BE14-0F52A91C083A}"/>
                      </a:ext>
                    </a:extLst>
                  </p:cNvPr>
                  <p:cNvSpPr/>
                  <p:nvPr/>
                </p:nvSpPr>
                <p:spPr>
                  <a:xfrm>
                    <a:off x="8285236" y="2919837"/>
                    <a:ext cx="187883" cy="156249"/>
                  </a:xfrm>
                  <a:custGeom>
                    <a:avLst/>
                    <a:gdLst>
                      <a:gd name="connsiteX0" fmla="*/ 43968 w 187883"/>
                      <a:gd name="connsiteY0" fmla="*/ 156250 h 156249"/>
                      <a:gd name="connsiteX1" fmla="*/ 50175 w 187883"/>
                      <a:gd name="connsiteY1" fmla="*/ 127857 h 156249"/>
                      <a:gd name="connsiteX2" fmla="*/ 59467 w 187883"/>
                      <a:gd name="connsiteY2" fmla="*/ 100425 h 156249"/>
                      <a:gd name="connsiteX3" fmla="*/ 75241 w 187883"/>
                      <a:gd name="connsiteY3" fmla="*/ 107283 h 156249"/>
                      <a:gd name="connsiteX4" fmla="*/ 111931 w 187883"/>
                      <a:gd name="connsiteY4" fmla="*/ 79474 h 156249"/>
                      <a:gd name="connsiteX5" fmla="*/ 172144 w 187883"/>
                      <a:gd name="connsiteY5" fmla="*/ 82595 h 156249"/>
                      <a:gd name="connsiteX6" fmla="*/ 187883 w 187883"/>
                      <a:gd name="connsiteY6" fmla="*/ 53380 h 156249"/>
                      <a:gd name="connsiteX7" fmla="*/ 187883 w 187883"/>
                      <a:gd name="connsiteY7" fmla="*/ 53380 h 156249"/>
                      <a:gd name="connsiteX8" fmla="*/ 178419 w 187883"/>
                      <a:gd name="connsiteY8" fmla="*/ 55557 h 156249"/>
                      <a:gd name="connsiteX9" fmla="*/ 175539 w 187883"/>
                      <a:gd name="connsiteY9" fmla="*/ 51836 h 156249"/>
                      <a:gd name="connsiteX10" fmla="*/ 149033 w 187883"/>
                      <a:gd name="connsiteY10" fmla="*/ 11477 h 156249"/>
                      <a:gd name="connsiteX11" fmla="*/ 85596 w 187883"/>
                      <a:gd name="connsiteY11" fmla="*/ 8563 h 156249"/>
                      <a:gd name="connsiteX12" fmla="*/ 1106 w 187883"/>
                      <a:gd name="connsiteY12" fmla="*/ 82183 h 156249"/>
                      <a:gd name="connsiteX13" fmla="*/ 43968 w 187883"/>
                      <a:gd name="connsiteY13" fmla="*/ 156250 h 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883" h="156249">
                        <a:moveTo>
                          <a:pt x="43968" y="156250"/>
                        </a:moveTo>
                        <a:cubicBezTo>
                          <a:pt x="43968" y="156250"/>
                          <a:pt x="51752" y="141162"/>
                          <a:pt x="50175" y="127857"/>
                        </a:cubicBezTo>
                        <a:cubicBezTo>
                          <a:pt x="48597" y="114553"/>
                          <a:pt x="48632" y="97202"/>
                          <a:pt x="59467" y="100425"/>
                        </a:cubicBezTo>
                        <a:cubicBezTo>
                          <a:pt x="70303" y="103649"/>
                          <a:pt x="70817" y="112324"/>
                          <a:pt x="75241" y="107283"/>
                        </a:cubicBezTo>
                        <a:cubicBezTo>
                          <a:pt x="79664" y="102243"/>
                          <a:pt x="79767" y="80949"/>
                          <a:pt x="111931" y="79474"/>
                        </a:cubicBezTo>
                        <a:cubicBezTo>
                          <a:pt x="144095" y="78000"/>
                          <a:pt x="157194" y="89178"/>
                          <a:pt x="172144" y="82595"/>
                        </a:cubicBezTo>
                        <a:cubicBezTo>
                          <a:pt x="187095" y="76011"/>
                          <a:pt x="187883" y="53380"/>
                          <a:pt x="187883" y="53380"/>
                        </a:cubicBezTo>
                        <a:lnTo>
                          <a:pt x="187883" y="53380"/>
                        </a:lnTo>
                        <a:cubicBezTo>
                          <a:pt x="185860" y="56589"/>
                          <a:pt x="181643" y="57566"/>
                          <a:pt x="178419" y="55557"/>
                        </a:cubicBezTo>
                        <a:cubicBezTo>
                          <a:pt x="177048" y="54696"/>
                          <a:pt x="176019" y="53380"/>
                          <a:pt x="175539" y="51836"/>
                        </a:cubicBezTo>
                        <a:cubicBezTo>
                          <a:pt x="171390" y="35830"/>
                          <a:pt x="162063" y="21644"/>
                          <a:pt x="149033" y="11477"/>
                        </a:cubicBezTo>
                        <a:cubicBezTo>
                          <a:pt x="120161" y="-11943"/>
                          <a:pt x="102296" y="7568"/>
                          <a:pt x="85596" y="8563"/>
                        </a:cubicBezTo>
                        <a:cubicBezTo>
                          <a:pt x="48735" y="10791"/>
                          <a:pt x="5941" y="55574"/>
                          <a:pt x="1106" y="82183"/>
                        </a:cubicBezTo>
                        <a:cubicBezTo>
                          <a:pt x="-7809" y="131286"/>
                          <a:pt x="39991" y="143974"/>
                          <a:pt x="43968" y="156250"/>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39" name="Freeform: Shape 6538">
                    <a:extLst>
                      <a:ext uri="{FF2B5EF4-FFF2-40B4-BE49-F238E27FC236}">
                        <a16:creationId xmlns:a16="http://schemas.microsoft.com/office/drawing/2014/main" id="{4AC04960-ADD1-4FB8-A030-45C45AED708C}"/>
                      </a:ext>
                    </a:extLst>
                  </p:cNvPr>
                  <p:cNvSpPr/>
                  <p:nvPr/>
                </p:nvSpPr>
                <p:spPr>
                  <a:xfrm>
                    <a:off x="8128481" y="3686963"/>
                    <a:ext cx="17466" cy="38976"/>
                  </a:xfrm>
                  <a:custGeom>
                    <a:avLst/>
                    <a:gdLst>
                      <a:gd name="connsiteX0" fmla="*/ 915 w 17466"/>
                      <a:gd name="connsiteY0" fmla="*/ 0 h 38976"/>
                      <a:gd name="connsiteX1" fmla="*/ 12197 w 17466"/>
                      <a:gd name="connsiteY1" fmla="*/ 15636 h 38976"/>
                      <a:gd name="connsiteX2" fmla="*/ 16791 w 17466"/>
                      <a:gd name="connsiteY2" fmla="*/ 38336 h 38976"/>
                      <a:gd name="connsiteX3" fmla="*/ 1635 w 17466"/>
                      <a:gd name="connsiteY3" fmla="*/ 20951 h 38976"/>
                      <a:gd name="connsiteX4" fmla="*/ 915 w 17466"/>
                      <a:gd name="connsiteY4" fmla="*/ 0 h 3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6" h="38976">
                        <a:moveTo>
                          <a:pt x="915" y="0"/>
                        </a:moveTo>
                        <a:cubicBezTo>
                          <a:pt x="915" y="0"/>
                          <a:pt x="11511" y="11041"/>
                          <a:pt x="12197" y="15636"/>
                        </a:cubicBezTo>
                        <a:cubicBezTo>
                          <a:pt x="14323" y="30381"/>
                          <a:pt x="19260" y="36724"/>
                          <a:pt x="16791" y="38336"/>
                        </a:cubicBezTo>
                        <a:cubicBezTo>
                          <a:pt x="11648" y="41765"/>
                          <a:pt x="4859" y="30758"/>
                          <a:pt x="1635" y="20951"/>
                        </a:cubicBezTo>
                        <a:cubicBezTo>
                          <a:pt x="-251" y="14127"/>
                          <a:pt x="-525" y="6927"/>
                          <a:pt x="915"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6458" name="Freeform: Shape 6457">
                  <a:extLst>
                    <a:ext uri="{FF2B5EF4-FFF2-40B4-BE49-F238E27FC236}">
                      <a16:creationId xmlns:a16="http://schemas.microsoft.com/office/drawing/2014/main" id="{9482E968-00EC-4C75-9541-C02D0C3BD6B6}"/>
                    </a:ext>
                  </a:extLst>
                </p:cNvPr>
                <p:cNvSpPr/>
                <p:nvPr/>
              </p:nvSpPr>
              <p:spPr>
                <a:xfrm>
                  <a:off x="8245579" y="2924592"/>
                  <a:ext cx="243281" cy="120322"/>
                </a:xfrm>
                <a:custGeom>
                  <a:avLst/>
                  <a:gdLst>
                    <a:gd name="connsiteX0" fmla="*/ 204772 w 243281"/>
                    <a:gd name="connsiteY0" fmla="*/ 48728 h 120322"/>
                    <a:gd name="connsiteX1" fmla="*/ 131289 w 243281"/>
                    <a:gd name="connsiteY1" fmla="*/ 88093 h 120322"/>
                    <a:gd name="connsiteX2" fmla="*/ 65555 w 243281"/>
                    <a:gd name="connsiteY2" fmla="*/ 112096 h 120322"/>
                    <a:gd name="connsiteX3" fmla="*/ 404 w 243281"/>
                    <a:gd name="connsiteY3" fmla="*/ 113467 h 120322"/>
                    <a:gd name="connsiteX4" fmla="*/ 60514 w 243281"/>
                    <a:gd name="connsiteY4" fmla="*/ 58020 h 120322"/>
                    <a:gd name="connsiteX5" fmla="*/ 111949 w 243281"/>
                    <a:gd name="connsiteY5" fmla="*/ 32303 h 120322"/>
                    <a:gd name="connsiteX6" fmla="*/ 170242 w 243281"/>
                    <a:gd name="connsiteY6" fmla="*/ 10460 h 120322"/>
                    <a:gd name="connsiteX7" fmla="*/ 242937 w 243281"/>
                    <a:gd name="connsiteY7" fmla="*/ 6860 h 120322"/>
                    <a:gd name="connsiteX8" fmla="*/ 204772 w 243281"/>
                    <a:gd name="connsiteY8" fmla="*/ 48728 h 12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81" h="120322">
                      <a:moveTo>
                        <a:pt x="204772" y="48728"/>
                      </a:moveTo>
                      <a:cubicBezTo>
                        <a:pt x="181421" y="63898"/>
                        <a:pt x="156835" y="77065"/>
                        <a:pt x="131289" y="88093"/>
                      </a:cubicBezTo>
                      <a:cubicBezTo>
                        <a:pt x="109960" y="97588"/>
                        <a:pt x="87981" y="105608"/>
                        <a:pt x="65555" y="112096"/>
                      </a:cubicBezTo>
                      <a:cubicBezTo>
                        <a:pt x="29585" y="122177"/>
                        <a:pt x="3833" y="123411"/>
                        <a:pt x="404" y="113467"/>
                      </a:cubicBezTo>
                      <a:cubicBezTo>
                        <a:pt x="-3505" y="102392"/>
                        <a:pt x="21286" y="80412"/>
                        <a:pt x="60514" y="58020"/>
                      </a:cubicBezTo>
                      <a:cubicBezTo>
                        <a:pt x="77214" y="48556"/>
                        <a:pt x="94359" y="39970"/>
                        <a:pt x="111949" y="32303"/>
                      </a:cubicBezTo>
                      <a:cubicBezTo>
                        <a:pt x="130946" y="23888"/>
                        <a:pt x="150388" y="16595"/>
                        <a:pt x="170242" y="10460"/>
                      </a:cubicBezTo>
                      <a:cubicBezTo>
                        <a:pt x="210019" y="-1644"/>
                        <a:pt x="239165" y="-3770"/>
                        <a:pt x="242937" y="6860"/>
                      </a:cubicBezTo>
                      <a:cubicBezTo>
                        <a:pt x="245783" y="15706"/>
                        <a:pt x="230798" y="31411"/>
                        <a:pt x="204772" y="48728"/>
                      </a:cubicBezTo>
                      <a:close/>
                    </a:path>
                  </a:pathLst>
                </a:custGeom>
                <a:solidFill>
                  <a:srgbClr val="AF4C0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59" name="Freeform: Shape 6458">
                  <a:extLst>
                    <a:ext uri="{FF2B5EF4-FFF2-40B4-BE49-F238E27FC236}">
                      <a16:creationId xmlns:a16="http://schemas.microsoft.com/office/drawing/2014/main" id="{430D5041-CE03-4EBA-891E-4F6CA1E66066}"/>
                    </a:ext>
                  </a:extLst>
                </p:cNvPr>
                <p:cNvSpPr/>
                <p:nvPr/>
              </p:nvSpPr>
              <p:spPr>
                <a:xfrm>
                  <a:off x="8245345" y="2922603"/>
                  <a:ext cx="243123" cy="120379"/>
                </a:xfrm>
                <a:custGeom>
                  <a:avLst/>
                  <a:gdLst>
                    <a:gd name="connsiteX0" fmla="*/ 204766 w 243123"/>
                    <a:gd name="connsiteY0" fmla="*/ 48659 h 120379"/>
                    <a:gd name="connsiteX1" fmla="*/ 131316 w 243123"/>
                    <a:gd name="connsiteY1" fmla="*/ 88058 h 120379"/>
                    <a:gd name="connsiteX2" fmla="*/ 65548 w 243123"/>
                    <a:gd name="connsiteY2" fmla="*/ 112061 h 120379"/>
                    <a:gd name="connsiteX3" fmla="*/ 397 w 243123"/>
                    <a:gd name="connsiteY3" fmla="*/ 113467 h 120379"/>
                    <a:gd name="connsiteX4" fmla="*/ 60507 w 243123"/>
                    <a:gd name="connsiteY4" fmla="*/ 57986 h 120379"/>
                    <a:gd name="connsiteX5" fmla="*/ 111771 w 243123"/>
                    <a:gd name="connsiteY5" fmla="*/ 32303 h 120379"/>
                    <a:gd name="connsiteX6" fmla="*/ 170064 w 243123"/>
                    <a:gd name="connsiteY6" fmla="*/ 10460 h 120379"/>
                    <a:gd name="connsiteX7" fmla="*/ 242724 w 243123"/>
                    <a:gd name="connsiteY7" fmla="*/ 6860 h 120379"/>
                    <a:gd name="connsiteX8" fmla="*/ 204766 w 243123"/>
                    <a:gd name="connsiteY8" fmla="*/ 48659 h 12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123" h="120379">
                      <a:moveTo>
                        <a:pt x="204766" y="48659"/>
                      </a:moveTo>
                      <a:cubicBezTo>
                        <a:pt x="181448" y="63846"/>
                        <a:pt x="156863" y="77027"/>
                        <a:pt x="131316" y="88058"/>
                      </a:cubicBezTo>
                      <a:cubicBezTo>
                        <a:pt x="109954" y="97550"/>
                        <a:pt x="88008" y="105570"/>
                        <a:pt x="65548" y="112061"/>
                      </a:cubicBezTo>
                      <a:cubicBezTo>
                        <a:pt x="29612" y="122348"/>
                        <a:pt x="3826" y="123411"/>
                        <a:pt x="397" y="113467"/>
                      </a:cubicBezTo>
                      <a:cubicBezTo>
                        <a:pt x="-3477" y="102392"/>
                        <a:pt x="21314" y="80377"/>
                        <a:pt x="60507" y="57986"/>
                      </a:cubicBezTo>
                      <a:cubicBezTo>
                        <a:pt x="77138" y="48536"/>
                        <a:pt x="94249" y="39963"/>
                        <a:pt x="111771" y="32303"/>
                      </a:cubicBezTo>
                      <a:cubicBezTo>
                        <a:pt x="130733" y="23868"/>
                        <a:pt x="150210" y="16574"/>
                        <a:pt x="170064" y="10460"/>
                      </a:cubicBezTo>
                      <a:cubicBezTo>
                        <a:pt x="209806" y="-1644"/>
                        <a:pt x="238987" y="-3770"/>
                        <a:pt x="242724" y="6860"/>
                      </a:cubicBezTo>
                      <a:cubicBezTo>
                        <a:pt x="245811" y="15638"/>
                        <a:pt x="230792" y="31343"/>
                        <a:pt x="204766" y="48659"/>
                      </a:cubicBezTo>
                      <a:close/>
                    </a:path>
                  </a:pathLst>
                </a:custGeom>
                <a:solidFill>
                  <a:srgbClr val="D86713"/>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0" name="Freeform: Shape 6459">
                  <a:extLst>
                    <a:ext uri="{FF2B5EF4-FFF2-40B4-BE49-F238E27FC236}">
                      <a16:creationId xmlns:a16="http://schemas.microsoft.com/office/drawing/2014/main" id="{620C5D20-696B-4913-8E20-C23394D2AEC2}"/>
                    </a:ext>
                  </a:extLst>
                </p:cNvPr>
                <p:cNvSpPr/>
                <p:nvPr/>
              </p:nvSpPr>
              <p:spPr>
                <a:xfrm>
                  <a:off x="8274534" y="2879248"/>
                  <a:ext cx="170934" cy="136114"/>
                </a:xfrm>
                <a:custGeom>
                  <a:avLst/>
                  <a:gdLst>
                    <a:gd name="connsiteX0" fmla="*/ 169062 w 170934"/>
                    <a:gd name="connsiteY0" fmla="*/ 64925 h 136114"/>
                    <a:gd name="connsiteX1" fmla="*/ 165153 w 170934"/>
                    <a:gd name="connsiteY1" fmla="*/ 82275 h 136114"/>
                    <a:gd name="connsiteX2" fmla="*/ 84880 w 170934"/>
                    <a:gd name="connsiteY2" fmla="*/ 118314 h 136114"/>
                    <a:gd name="connsiteX3" fmla="*/ 30016 w 170934"/>
                    <a:gd name="connsiteY3" fmla="*/ 135459 h 136114"/>
                    <a:gd name="connsiteX4" fmla="*/ 835 w 170934"/>
                    <a:gd name="connsiteY4" fmla="*/ 110565 h 136114"/>
                    <a:gd name="connsiteX5" fmla="*/ 1829 w 170934"/>
                    <a:gd name="connsiteY5" fmla="*/ 69417 h 136114"/>
                    <a:gd name="connsiteX6" fmla="*/ 19661 w 170934"/>
                    <a:gd name="connsiteY6" fmla="*/ 42362 h 136114"/>
                    <a:gd name="connsiteX7" fmla="*/ 99487 w 170934"/>
                    <a:gd name="connsiteY7" fmla="*/ 700 h 136114"/>
                    <a:gd name="connsiteX8" fmla="*/ 136349 w 170934"/>
                    <a:gd name="connsiteY8" fmla="*/ 21479 h 136114"/>
                    <a:gd name="connsiteX9" fmla="*/ 169062 w 170934"/>
                    <a:gd name="connsiteY9" fmla="*/ 64925 h 13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934" h="136114">
                      <a:moveTo>
                        <a:pt x="169062" y="64925"/>
                      </a:moveTo>
                      <a:cubicBezTo>
                        <a:pt x="172662" y="70816"/>
                        <a:pt x="170914" y="78493"/>
                        <a:pt x="165153" y="82275"/>
                      </a:cubicBezTo>
                      <a:cubicBezTo>
                        <a:pt x="139367" y="96372"/>
                        <a:pt x="112552" y="108422"/>
                        <a:pt x="84880" y="118314"/>
                      </a:cubicBezTo>
                      <a:cubicBezTo>
                        <a:pt x="65712" y="125172"/>
                        <a:pt x="47161" y="131002"/>
                        <a:pt x="30016" y="135459"/>
                      </a:cubicBezTo>
                      <a:cubicBezTo>
                        <a:pt x="15888" y="139060"/>
                        <a:pt x="2207" y="127401"/>
                        <a:pt x="835" y="110565"/>
                      </a:cubicBezTo>
                      <a:cubicBezTo>
                        <a:pt x="-536" y="96863"/>
                        <a:pt x="-228" y="83037"/>
                        <a:pt x="1829" y="69417"/>
                      </a:cubicBezTo>
                      <a:cubicBezTo>
                        <a:pt x="4333" y="55906"/>
                        <a:pt x="9648" y="45414"/>
                        <a:pt x="19661" y="42362"/>
                      </a:cubicBezTo>
                      <a:cubicBezTo>
                        <a:pt x="56522" y="30703"/>
                        <a:pt x="78159" y="9238"/>
                        <a:pt x="99487" y="700"/>
                      </a:cubicBezTo>
                      <a:cubicBezTo>
                        <a:pt x="108266" y="-2729"/>
                        <a:pt x="122256" y="6803"/>
                        <a:pt x="136349" y="21479"/>
                      </a:cubicBezTo>
                      <a:cubicBezTo>
                        <a:pt x="148762" y="34774"/>
                        <a:pt x="159701" y="49337"/>
                        <a:pt x="169062" y="6492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1" name="Freeform: Shape 6460">
                  <a:extLst>
                    <a:ext uri="{FF2B5EF4-FFF2-40B4-BE49-F238E27FC236}">
                      <a16:creationId xmlns:a16="http://schemas.microsoft.com/office/drawing/2014/main" id="{4049A40D-33A4-49FE-81FB-283646D6239A}"/>
                    </a:ext>
                  </a:extLst>
                </p:cNvPr>
                <p:cNvSpPr/>
                <p:nvPr/>
              </p:nvSpPr>
              <p:spPr>
                <a:xfrm>
                  <a:off x="7750379" y="3993491"/>
                  <a:ext cx="218419" cy="186459"/>
                </a:xfrm>
                <a:custGeom>
                  <a:avLst/>
                  <a:gdLst>
                    <a:gd name="connsiteX0" fmla="*/ 28711 w 218419"/>
                    <a:gd name="connsiteY0" fmla="*/ 186460 h 186459"/>
                    <a:gd name="connsiteX1" fmla="*/ 23636 w 218419"/>
                    <a:gd name="connsiteY1" fmla="*/ 26805 h 186459"/>
                    <a:gd name="connsiteX2" fmla="*/ 196389 w 218419"/>
                    <a:gd name="connsiteY2" fmla="*/ 26805 h 186459"/>
                    <a:gd name="connsiteX3" fmla="*/ 188571 w 218419"/>
                    <a:gd name="connsiteY3" fmla="*/ 182345 h 186459"/>
                  </a:gdLst>
                  <a:ahLst/>
                  <a:cxnLst>
                    <a:cxn ang="0">
                      <a:pos x="connsiteX0" y="connsiteY0"/>
                    </a:cxn>
                    <a:cxn ang="0">
                      <a:pos x="connsiteX1" y="connsiteY1"/>
                    </a:cxn>
                    <a:cxn ang="0">
                      <a:pos x="connsiteX2" y="connsiteY2"/>
                    </a:cxn>
                    <a:cxn ang="0">
                      <a:pos x="connsiteX3" y="connsiteY3"/>
                    </a:cxn>
                  </a:cxnLst>
                  <a:rect l="l" t="t" r="r" b="b"/>
                  <a:pathLst>
                    <a:path w="218419" h="186459">
                      <a:moveTo>
                        <a:pt x="28711" y="186460"/>
                      </a:moveTo>
                      <a:cubicBezTo>
                        <a:pt x="28711" y="186460"/>
                        <a:pt x="-32359" y="75703"/>
                        <a:pt x="23636" y="26805"/>
                      </a:cubicBezTo>
                      <a:cubicBezTo>
                        <a:pt x="79631" y="-22092"/>
                        <a:pt x="178250" y="7089"/>
                        <a:pt x="196389" y="26805"/>
                      </a:cubicBezTo>
                      <a:cubicBezTo>
                        <a:pt x="214529" y="46522"/>
                        <a:pt x="238668" y="102621"/>
                        <a:pt x="188571" y="18234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2" name="Freeform: Shape 6461">
                  <a:extLst>
                    <a:ext uri="{FF2B5EF4-FFF2-40B4-BE49-F238E27FC236}">
                      <a16:creationId xmlns:a16="http://schemas.microsoft.com/office/drawing/2014/main" id="{4BDEFF34-2455-4516-B9A9-BE4D3C064852}"/>
                    </a:ext>
                  </a:extLst>
                </p:cNvPr>
                <p:cNvSpPr/>
                <p:nvPr/>
              </p:nvSpPr>
              <p:spPr>
                <a:xfrm>
                  <a:off x="7657429" y="5856354"/>
                  <a:ext cx="100378" cy="92720"/>
                </a:xfrm>
                <a:custGeom>
                  <a:avLst/>
                  <a:gdLst>
                    <a:gd name="connsiteX0" fmla="*/ 0 w 100378"/>
                    <a:gd name="connsiteY0" fmla="*/ 92720 h 92720"/>
                    <a:gd name="connsiteX1" fmla="*/ 4355 w 100378"/>
                    <a:gd name="connsiteY1" fmla="*/ 51778 h 92720"/>
                    <a:gd name="connsiteX2" fmla="*/ 24929 w 100378"/>
                    <a:gd name="connsiteY2" fmla="*/ 0 h 92720"/>
                    <a:gd name="connsiteX3" fmla="*/ 87645 w 100378"/>
                    <a:gd name="connsiteY3" fmla="*/ 0 h 92720"/>
                    <a:gd name="connsiteX4" fmla="*/ 100058 w 100378"/>
                    <a:gd name="connsiteY4" fmla="*/ 50337 h 92720"/>
                    <a:gd name="connsiteX5" fmla="*/ 100058 w 100378"/>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78" h="92720">
                      <a:moveTo>
                        <a:pt x="0" y="92720"/>
                      </a:moveTo>
                      <a:cubicBezTo>
                        <a:pt x="0" y="92720"/>
                        <a:pt x="0" y="61859"/>
                        <a:pt x="4355" y="51778"/>
                      </a:cubicBezTo>
                      <a:cubicBezTo>
                        <a:pt x="8710" y="41697"/>
                        <a:pt x="24929" y="0"/>
                        <a:pt x="24929" y="0"/>
                      </a:cubicBezTo>
                      <a:lnTo>
                        <a:pt x="87645" y="0"/>
                      </a:lnTo>
                      <a:cubicBezTo>
                        <a:pt x="87645" y="0"/>
                        <a:pt x="99338" y="37925"/>
                        <a:pt x="100058" y="50337"/>
                      </a:cubicBezTo>
                      <a:cubicBezTo>
                        <a:pt x="100778" y="62750"/>
                        <a:pt x="100058" y="92720"/>
                        <a:pt x="100058"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3" name="Freeform: Shape 6462">
                  <a:extLst>
                    <a:ext uri="{FF2B5EF4-FFF2-40B4-BE49-F238E27FC236}">
                      <a16:creationId xmlns:a16="http://schemas.microsoft.com/office/drawing/2014/main" id="{A75C8417-B688-4DFC-9129-FFA69C92F903}"/>
                    </a:ext>
                  </a:extLst>
                </p:cNvPr>
                <p:cNvSpPr/>
                <p:nvPr/>
              </p:nvSpPr>
              <p:spPr>
                <a:xfrm>
                  <a:off x="7955535" y="5856354"/>
                  <a:ext cx="100172" cy="92720"/>
                </a:xfrm>
                <a:custGeom>
                  <a:avLst/>
                  <a:gdLst>
                    <a:gd name="connsiteX0" fmla="*/ 100172 w 100172"/>
                    <a:gd name="connsiteY0" fmla="*/ 92720 h 92720"/>
                    <a:gd name="connsiteX1" fmla="*/ 95783 w 100172"/>
                    <a:gd name="connsiteY1" fmla="*/ 51778 h 92720"/>
                    <a:gd name="connsiteX2" fmla="*/ 75209 w 100172"/>
                    <a:gd name="connsiteY2" fmla="*/ 0 h 92720"/>
                    <a:gd name="connsiteX3" fmla="*/ 12699 w 100172"/>
                    <a:gd name="connsiteY3" fmla="*/ 0 h 92720"/>
                    <a:gd name="connsiteX4" fmla="*/ 320 w 100172"/>
                    <a:gd name="connsiteY4" fmla="*/ 50337 h 92720"/>
                    <a:gd name="connsiteX5" fmla="*/ 320 w 100172"/>
                    <a:gd name="connsiteY5" fmla="*/ 92720 h 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2" h="92720">
                      <a:moveTo>
                        <a:pt x="100172" y="92720"/>
                      </a:moveTo>
                      <a:cubicBezTo>
                        <a:pt x="100172" y="92720"/>
                        <a:pt x="100172" y="61859"/>
                        <a:pt x="95783" y="51778"/>
                      </a:cubicBezTo>
                      <a:cubicBezTo>
                        <a:pt x="91394" y="41697"/>
                        <a:pt x="75209" y="0"/>
                        <a:pt x="75209" y="0"/>
                      </a:cubicBezTo>
                      <a:lnTo>
                        <a:pt x="12699" y="0"/>
                      </a:lnTo>
                      <a:cubicBezTo>
                        <a:pt x="12699" y="0"/>
                        <a:pt x="1040" y="37925"/>
                        <a:pt x="320" y="50337"/>
                      </a:cubicBezTo>
                      <a:cubicBezTo>
                        <a:pt x="-400" y="62750"/>
                        <a:pt x="320" y="92720"/>
                        <a:pt x="320" y="92720"/>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4" name="Freeform: Shape 6463">
                  <a:extLst>
                    <a:ext uri="{FF2B5EF4-FFF2-40B4-BE49-F238E27FC236}">
                      <a16:creationId xmlns:a16="http://schemas.microsoft.com/office/drawing/2014/main" id="{D9D8AFC1-BB7B-4275-8B7A-945884F6ED73}"/>
                    </a:ext>
                  </a:extLst>
                </p:cNvPr>
                <p:cNvSpPr/>
                <p:nvPr/>
              </p:nvSpPr>
              <p:spPr>
                <a:xfrm>
                  <a:off x="7724157" y="4189715"/>
                  <a:ext cx="260604" cy="222035"/>
                </a:xfrm>
                <a:custGeom>
                  <a:avLst/>
                  <a:gdLst>
                    <a:gd name="connsiteX0" fmla="*/ 80239 w 260604"/>
                    <a:gd name="connsiteY0" fmla="*/ 35669 h 222035"/>
                    <a:gd name="connsiteX1" fmla="*/ 69266 w 260604"/>
                    <a:gd name="connsiteY1" fmla="*/ 134699 h 222035"/>
                    <a:gd name="connsiteX2" fmla="*/ 0 w 260604"/>
                    <a:gd name="connsiteY2" fmla="*/ 183013 h 222035"/>
                    <a:gd name="connsiteX3" fmla="*/ 260604 w 260604"/>
                    <a:gd name="connsiteY3" fmla="*/ 222035 h 222035"/>
                    <a:gd name="connsiteX4" fmla="*/ 198402 w 260604"/>
                    <a:gd name="connsiteY4" fmla="*/ 136105 h 222035"/>
                    <a:gd name="connsiteX5" fmla="*/ 189487 w 260604"/>
                    <a:gd name="connsiteY5" fmla="*/ 10501 h 222035"/>
                    <a:gd name="connsiteX6" fmla="*/ 80239 w 260604"/>
                    <a:gd name="connsiteY6" fmla="*/ 35669 h 22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04" h="222035">
                      <a:moveTo>
                        <a:pt x="80239" y="35669"/>
                      </a:moveTo>
                      <a:cubicBezTo>
                        <a:pt x="80239" y="35669"/>
                        <a:pt x="78010" y="104043"/>
                        <a:pt x="69266" y="134699"/>
                      </a:cubicBezTo>
                      <a:lnTo>
                        <a:pt x="0" y="183013"/>
                      </a:lnTo>
                      <a:lnTo>
                        <a:pt x="260604" y="222035"/>
                      </a:lnTo>
                      <a:lnTo>
                        <a:pt x="198402" y="136105"/>
                      </a:lnTo>
                      <a:cubicBezTo>
                        <a:pt x="198402" y="136105"/>
                        <a:pt x="179611" y="44413"/>
                        <a:pt x="189487" y="10501"/>
                      </a:cubicBezTo>
                      <a:cubicBezTo>
                        <a:pt x="199362" y="-23412"/>
                        <a:pt x="80239" y="35669"/>
                        <a:pt x="80239" y="35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5" name="Freeform: Shape 6464">
                  <a:extLst>
                    <a:ext uri="{FF2B5EF4-FFF2-40B4-BE49-F238E27FC236}">
                      <a16:creationId xmlns:a16="http://schemas.microsoft.com/office/drawing/2014/main" id="{4B920F8F-6D8A-44B8-B4D7-7A2E16AACC14}"/>
                    </a:ext>
                  </a:extLst>
                </p:cNvPr>
                <p:cNvSpPr/>
                <p:nvPr/>
              </p:nvSpPr>
              <p:spPr>
                <a:xfrm>
                  <a:off x="7804019" y="4234815"/>
                  <a:ext cx="107121" cy="48572"/>
                </a:xfrm>
                <a:custGeom>
                  <a:avLst/>
                  <a:gdLst>
                    <a:gd name="connsiteX0" fmla="*/ 0 w 107121"/>
                    <a:gd name="connsiteY0" fmla="*/ 0 h 48572"/>
                    <a:gd name="connsiteX1" fmla="*/ 59459 w 107121"/>
                    <a:gd name="connsiteY1" fmla="*/ 48555 h 48572"/>
                    <a:gd name="connsiteX2" fmla="*/ 107122 w 107121"/>
                    <a:gd name="connsiteY2" fmla="*/ 3532 h 48572"/>
                  </a:gdLst>
                  <a:ahLst/>
                  <a:cxnLst>
                    <a:cxn ang="0">
                      <a:pos x="connsiteX0" y="connsiteY0"/>
                    </a:cxn>
                    <a:cxn ang="0">
                      <a:pos x="connsiteX1" y="connsiteY1"/>
                    </a:cxn>
                    <a:cxn ang="0">
                      <a:pos x="connsiteX2" y="connsiteY2"/>
                    </a:cxn>
                  </a:cxnLst>
                  <a:rect l="l" t="t" r="r" b="b"/>
                  <a:pathLst>
                    <a:path w="107121" h="48572">
                      <a:moveTo>
                        <a:pt x="0" y="0"/>
                      </a:moveTo>
                      <a:cubicBezTo>
                        <a:pt x="0" y="0"/>
                        <a:pt x="20574" y="49652"/>
                        <a:pt x="59459" y="48555"/>
                      </a:cubicBezTo>
                      <a:cubicBezTo>
                        <a:pt x="98344" y="47457"/>
                        <a:pt x="107122" y="3532"/>
                        <a:pt x="107122" y="3532"/>
                      </a:cubicBezTo>
                      <a:close/>
                    </a:path>
                  </a:pathLst>
                </a:custGeom>
                <a:solidFill>
                  <a:srgbClr val="99592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6" name="Freeform: Shape 6465">
                  <a:extLst>
                    <a:ext uri="{FF2B5EF4-FFF2-40B4-BE49-F238E27FC236}">
                      <a16:creationId xmlns:a16="http://schemas.microsoft.com/office/drawing/2014/main" id="{A85E6B9A-BE80-4C84-A266-55A04A46FA41}"/>
                    </a:ext>
                  </a:extLst>
                </p:cNvPr>
                <p:cNvSpPr/>
                <p:nvPr/>
              </p:nvSpPr>
              <p:spPr>
                <a:xfrm>
                  <a:off x="7779090" y="4076532"/>
                  <a:ext cx="159859" cy="187674"/>
                </a:xfrm>
                <a:custGeom>
                  <a:avLst/>
                  <a:gdLst>
                    <a:gd name="connsiteX0" fmla="*/ 79930 w 159859"/>
                    <a:gd name="connsiteY0" fmla="*/ 187669 h 187674"/>
                    <a:gd name="connsiteX1" fmla="*/ 0 w 159859"/>
                    <a:gd name="connsiteY1" fmla="*/ 103281 h 187674"/>
                    <a:gd name="connsiteX2" fmla="*/ 0 w 159859"/>
                    <a:gd name="connsiteY2" fmla="*/ 30861 h 187674"/>
                    <a:gd name="connsiteX3" fmla="*/ 26232 w 159859"/>
                    <a:gd name="connsiteY3" fmla="*/ 0 h 187674"/>
                    <a:gd name="connsiteX4" fmla="*/ 133628 w 159859"/>
                    <a:gd name="connsiteY4" fmla="*/ 0 h 187674"/>
                    <a:gd name="connsiteX5" fmla="*/ 159860 w 159859"/>
                    <a:gd name="connsiteY5" fmla="*/ 30861 h 187674"/>
                    <a:gd name="connsiteX6" fmla="*/ 159860 w 159859"/>
                    <a:gd name="connsiteY6" fmla="*/ 99167 h 187674"/>
                    <a:gd name="connsiteX7" fmla="*/ 79930 w 159859"/>
                    <a:gd name="connsiteY7" fmla="*/ 187669 h 18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9" h="187674">
                      <a:moveTo>
                        <a:pt x="79930" y="187669"/>
                      </a:moveTo>
                      <a:cubicBezTo>
                        <a:pt x="51778" y="187155"/>
                        <a:pt x="0" y="149676"/>
                        <a:pt x="0" y="103281"/>
                      </a:cubicBezTo>
                      <a:lnTo>
                        <a:pt x="0" y="30861"/>
                      </a:lnTo>
                      <a:cubicBezTo>
                        <a:pt x="0" y="13922"/>
                        <a:pt x="11796" y="0"/>
                        <a:pt x="26232" y="0"/>
                      </a:cubicBezTo>
                      <a:lnTo>
                        <a:pt x="133628" y="0"/>
                      </a:lnTo>
                      <a:cubicBezTo>
                        <a:pt x="148064" y="0"/>
                        <a:pt x="159860" y="13888"/>
                        <a:pt x="159860" y="30861"/>
                      </a:cubicBezTo>
                      <a:lnTo>
                        <a:pt x="159860" y="99167"/>
                      </a:lnTo>
                      <a:cubicBezTo>
                        <a:pt x="159860" y="147996"/>
                        <a:pt x="112197" y="188218"/>
                        <a:pt x="79930" y="187669"/>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7" name="Freeform: Shape 6466">
                  <a:extLst>
                    <a:ext uri="{FF2B5EF4-FFF2-40B4-BE49-F238E27FC236}">
                      <a16:creationId xmlns:a16="http://schemas.microsoft.com/office/drawing/2014/main" id="{38396139-84C0-4786-A6C3-9ECA9AAADE96}"/>
                    </a:ext>
                  </a:extLst>
                </p:cNvPr>
                <p:cNvSpPr/>
                <p:nvPr/>
              </p:nvSpPr>
              <p:spPr>
                <a:xfrm>
                  <a:off x="7652529" y="4885536"/>
                  <a:ext cx="246575" cy="996574"/>
                </a:xfrm>
                <a:custGeom>
                  <a:avLst/>
                  <a:gdLst>
                    <a:gd name="connsiteX0" fmla="*/ 12752 w 246575"/>
                    <a:gd name="connsiteY0" fmla="*/ 0 h 996574"/>
                    <a:gd name="connsiteX1" fmla="*/ 7300 w 246575"/>
                    <a:gd name="connsiteY1" fmla="*/ 526352 h 996574"/>
                    <a:gd name="connsiteX2" fmla="*/ 7300 w 246575"/>
                    <a:gd name="connsiteY2" fmla="*/ 983712 h 996574"/>
                    <a:gd name="connsiteX3" fmla="*/ 116685 w 246575"/>
                    <a:gd name="connsiteY3" fmla="*/ 983712 h 996574"/>
                    <a:gd name="connsiteX4" fmla="*/ 178681 w 246575"/>
                    <a:gd name="connsiteY4" fmla="*/ 526352 h 996574"/>
                    <a:gd name="connsiteX5" fmla="*/ 246575 w 246575"/>
                    <a:gd name="connsiteY5" fmla="*/ 14608 h 9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575" h="996574">
                      <a:moveTo>
                        <a:pt x="12752" y="0"/>
                      </a:moveTo>
                      <a:cubicBezTo>
                        <a:pt x="12752" y="0"/>
                        <a:pt x="23725" y="335150"/>
                        <a:pt x="7300" y="526352"/>
                      </a:cubicBezTo>
                      <a:cubicBezTo>
                        <a:pt x="-9125" y="717553"/>
                        <a:pt x="7300" y="983712"/>
                        <a:pt x="7300" y="983712"/>
                      </a:cubicBezTo>
                      <a:cubicBezTo>
                        <a:pt x="7300" y="983712"/>
                        <a:pt x="59763" y="1012652"/>
                        <a:pt x="116685" y="983712"/>
                      </a:cubicBezTo>
                      <a:cubicBezTo>
                        <a:pt x="116685" y="983712"/>
                        <a:pt x="179059" y="614271"/>
                        <a:pt x="178681" y="526352"/>
                      </a:cubicBezTo>
                      <a:cubicBezTo>
                        <a:pt x="178270" y="432740"/>
                        <a:pt x="246575" y="14608"/>
                        <a:pt x="246575" y="14608"/>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8" name="Freeform: Shape 6467">
                  <a:extLst>
                    <a:ext uri="{FF2B5EF4-FFF2-40B4-BE49-F238E27FC236}">
                      <a16:creationId xmlns:a16="http://schemas.microsoft.com/office/drawing/2014/main" id="{05CBEB4D-63F3-4CAD-9FDD-81F263A6FDD8}"/>
                    </a:ext>
                  </a:extLst>
                </p:cNvPr>
                <p:cNvSpPr/>
                <p:nvPr/>
              </p:nvSpPr>
              <p:spPr>
                <a:xfrm>
                  <a:off x="7814134" y="4884953"/>
                  <a:ext cx="246670" cy="997157"/>
                </a:xfrm>
                <a:custGeom>
                  <a:avLst/>
                  <a:gdLst>
                    <a:gd name="connsiteX0" fmla="*/ 239310 w 246670"/>
                    <a:gd name="connsiteY0" fmla="*/ 984295 h 997157"/>
                    <a:gd name="connsiteX1" fmla="*/ 129924 w 246670"/>
                    <a:gd name="connsiteY1" fmla="*/ 984295 h 997157"/>
                    <a:gd name="connsiteX2" fmla="*/ 67928 w 246670"/>
                    <a:gd name="connsiteY2" fmla="*/ 526935 h 997157"/>
                    <a:gd name="connsiteX3" fmla="*/ 42005 w 246670"/>
                    <a:gd name="connsiteY3" fmla="*/ 290608 h 997157"/>
                    <a:gd name="connsiteX4" fmla="*/ 0 w 246670"/>
                    <a:gd name="connsiteY4" fmla="*/ 15191 h 997157"/>
                    <a:gd name="connsiteX5" fmla="*/ 243047 w 246670"/>
                    <a:gd name="connsiteY5" fmla="*/ 0 h 997157"/>
                    <a:gd name="connsiteX6" fmla="*/ 239413 w 246670"/>
                    <a:gd name="connsiteY6" fmla="*/ 526935 h 997157"/>
                    <a:gd name="connsiteX7" fmla="*/ 239310 w 246670"/>
                    <a:gd name="connsiteY7" fmla="*/ 984295 h 9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670" h="997157">
                      <a:moveTo>
                        <a:pt x="239310" y="984295"/>
                      </a:moveTo>
                      <a:cubicBezTo>
                        <a:pt x="239310" y="984295"/>
                        <a:pt x="186812" y="1013235"/>
                        <a:pt x="129924" y="984295"/>
                      </a:cubicBezTo>
                      <a:cubicBezTo>
                        <a:pt x="129924" y="984295"/>
                        <a:pt x="67551" y="614854"/>
                        <a:pt x="67928" y="526935"/>
                      </a:cubicBezTo>
                      <a:cubicBezTo>
                        <a:pt x="68100" y="487398"/>
                        <a:pt x="56030" y="389775"/>
                        <a:pt x="42005" y="290608"/>
                      </a:cubicBezTo>
                      <a:cubicBezTo>
                        <a:pt x="22803" y="154682"/>
                        <a:pt x="0" y="15191"/>
                        <a:pt x="0" y="15191"/>
                      </a:cubicBezTo>
                      <a:lnTo>
                        <a:pt x="243047" y="0"/>
                      </a:lnTo>
                      <a:cubicBezTo>
                        <a:pt x="243047" y="0"/>
                        <a:pt x="223022" y="335734"/>
                        <a:pt x="239413" y="526935"/>
                      </a:cubicBezTo>
                      <a:cubicBezTo>
                        <a:pt x="255803" y="718136"/>
                        <a:pt x="239310" y="984295"/>
                        <a:pt x="239310" y="984295"/>
                      </a:cubicBezTo>
                      <a:close/>
                    </a:path>
                  </a:pathLst>
                </a:custGeom>
                <a:solidFill>
                  <a:srgbClr val="EE9849"/>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69" name="Freeform: Shape 6468">
                  <a:extLst>
                    <a:ext uri="{FF2B5EF4-FFF2-40B4-BE49-F238E27FC236}">
                      <a16:creationId xmlns:a16="http://schemas.microsoft.com/office/drawing/2014/main" id="{BD598BBA-BE9A-4C3A-9383-E4D279F27C93}"/>
                    </a:ext>
                  </a:extLst>
                </p:cNvPr>
                <p:cNvSpPr/>
                <p:nvPr/>
              </p:nvSpPr>
              <p:spPr>
                <a:xfrm>
                  <a:off x="7654227" y="4324311"/>
                  <a:ext cx="411329" cy="636936"/>
                </a:xfrm>
                <a:custGeom>
                  <a:avLst/>
                  <a:gdLst>
                    <a:gd name="connsiteX0" fmla="*/ 400074 w 411329"/>
                    <a:gd name="connsiteY0" fmla="*/ 616877 h 636936"/>
                    <a:gd name="connsiteX1" fmla="*/ 201913 w 411329"/>
                    <a:gd name="connsiteY1" fmla="*/ 636937 h 636936"/>
                    <a:gd name="connsiteX2" fmla="*/ 80217 w 411329"/>
                    <a:gd name="connsiteY2" fmla="*/ 627644 h 636936"/>
                    <a:gd name="connsiteX3" fmla="*/ 12529 w 411329"/>
                    <a:gd name="connsiteY3" fmla="*/ 616877 h 636936"/>
                    <a:gd name="connsiteX4" fmla="*/ 3922 w 411329"/>
                    <a:gd name="connsiteY4" fmla="*/ 515139 h 636936"/>
                    <a:gd name="connsiteX5" fmla="*/ 8311 w 411329"/>
                    <a:gd name="connsiteY5" fmla="*/ 291945 h 636936"/>
                    <a:gd name="connsiteX6" fmla="*/ 8723 w 411329"/>
                    <a:gd name="connsiteY6" fmla="*/ 263450 h 636936"/>
                    <a:gd name="connsiteX7" fmla="*/ 58272 w 411329"/>
                    <a:gd name="connsiteY7" fmla="*/ 16151 h 636936"/>
                    <a:gd name="connsiteX8" fmla="*/ 139196 w 411329"/>
                    <a:gd name="connsiteY8" fmla="*/ 0 h 636936"/>
                    <a:gd name="connsiteX9" fmla="*/ 204793 w 411329"/>
                    <a:gd name="connsiteY9" fmla="*/ 49755 h 636936"/>
                    <a:gd name="connsiteX10" fmla="*/ 268504 w 411329"/>
                    <a:gd name="connsiteY10" fmla="*/ 1406 h 636936"/>
                    <a:gd name="connsiteX11" fmla="*/ 368356 w 411329"/>
                    <a:gd name="connsiteY11" fmla="*/ 20677 h 636936"/>
                    <a:gd name="connsiteX12" fmla="*/ 386119 w 411329"/>
                    <a:gd name="connsiteY12" fmla="*/ 319411 h 636936"/>
                    <a:gd name="connsiteX13" fmla="*/ 400074 w 411329"/>
                    <a:gd name="connsiteY13" fmla="*/ 616877 h 63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329" h="636936">
                      <a:moveTo>
                        <a:pt x="400074" y="616877"/>
                      </a:moveTo>
                      <a:cubicBezTo>
                        <a:pt x="400074" y="616877"/>
                        <a:pt x="296450" y="636937"/>
                        <a:pt x="201913" y="636937"/>
                      </a:cubicBezTo>
                      <a:cubicBezTo>
                        <a:pt x="161176" y="636422"/>
                        <a:pt x="120542" y="633337"/>
                        <a:pt x="80217" y="627644"/>
                      </a:cubicBezTo>
                      <a:cubicBezTo>
                        <a:pt x="40784" y="622398"/>
                        <a:pt x="12529" y="616877"/>
                        <a:pt x="12529" y="616877"/>
                      </a:cubicBezTo>
                      <a:cubicBezTo>
                        <a:pt x="12529" y="616877"/>
                        <a:pt x="-8491" y="618695"/>
                        <a:pt x="3922" y="515139"/>
                      </a:cubicBezTo>
                      <a:cubicBezTo>
                        <a:pt x="13352" y="436272"/>
                        <a:pt x="10403" y="365154"/>
                        <a:pt x="8311" y="291945"/>
                      </a:cubicBezTo>
                      <a:cubicBezTo>
                        <a:pt x="8071" y="283784"/>
                        <a:pt x="8311" y="274183"/>
                        <a:pt x="8723" y="263450"/>
                      </a:cubicBezTo>
                      <a:cubicBezTo>
                        <a:pt x="12769" y="178102"/>
                        <a:pt x="38590" y="24414"/>
                        <a:pt x="58272" y="16151"/>
                      </a:cubicBezTo>
                      <a:cubicBezTo>
                        <a:pt x="58272" y="16151"/>
                        <a:pt x="87521" y="5281"/>
                        <a:pt x="139196" y="0"/>
                      </a:cubicBezTo>
                      <a:cubicBezTo>
                        <a:pt x="139196" y="995"/>
                        <a:pt x="169200" y="44852"/>
                        <a:pt x="204793" y="49755"/>
                      </a:cubicBezTo>
                      <a:cubicBezTo>
                        <a:pt x="226910" y="41011"/>
                        <a:pt x="244295" y="33570"/>
                        <a:pt x="268504" y="1406"/>
                      </a:cubicBezTo>
                      <a:cubicBezTo>
                        <a:pt x="302211" y="5349"/>
                        <a:pt x="335575" y="11796"/>
                        <a:pt x="368356" y="20677"/>
                      </a:cubicBezTo>
                      <a:cubicBezTo>
                        <a:pt x="368356" y="20677"/>
                        <a:pt x="372060" y="36930"/>
                        <a:pt x="386119" y="319411"/>
                      </a:cubicBezTo>
                      <a:cubicBezTo>
                        <a:pt x="391708" y="431403"/>
                        <a:pt x="429873" y="617357"/>
                        <a:pt x="400074" y="616877"/>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0" name="Freeform: Shape 6469">
                  <a:extLst>
                    <a:ext uri="{FF2B5EF4-FFF2-40B4-BE49-F238E27FC236}">
                      <a16:creationId xmlns:a16="http://schemas.microsoft.com/office/drawing/2014/main" id="{6AE996DF-FE2C-4982-B7C0-BB349C88F46B}"/>
                    </a:ext>
                  </a:extLst>
                </p:cNvPr>
                <p:cNvSpPr/>
                <p:nvPr/>
              </p:nvSpPr>
              <p:spPr>
                <a:xfrm>
                  <a:off x="7856140" y="5058975"/>
                  <a:ext cx="65202" cy="352912"/>
                </a:xfrm>
                <a:custGeom>
                  <a:avLst/>
                  <a:gdLst>
                    <a:gd name="connsiteX0" fmla="*/ 25923 w 65202"/>
                    <a:gd name="connsiteY0" fmla="*/ 352913 h 352912"/>
                    <a:gd name="connsiteX1" fmla="*/ 0 w 65202"/>
                    <a:gd name="connsiteY1" fmla="*/ 116586 h 352912"/>
                    <a:gd name="connsiteX2" fmla="*/ 49995 w 65202"/>
                    <a:gd name="connsiteY2" fmla="*/ 0 h 352912"/>
                    <a:gd name="connsiteX3" fmla="*/ 25923 w 65202"/>
                    <a:gd name="connsiteY3" fmla="*/ 352913 h 352912"/>
                  </a:gdLst>
                  <a:ahLst/>
                  <a:cxnLst>
                    <a:cxn ang="0">
                      <a:pos x="connsiteX0" y="connsiteY0"/>
                    </a:cxn>
                    <a:cxn ang="0">
                      <a:pos x="connsiteX1" y="connsiteY1"/>
                    </a:cxn>
                    <a:cxn ang="0">
                      <a:pos x="connsiteX2" y="connsiteY2"/>
                    </a:cxn>
                    <a:cxn ang="0">
                      <a:pos x="connsiteX3" y="connsiteY3"/>
                    </a:cxn>
                  </a:cxnLst>
                  <a:rect l="l" t="t" r="r" b="b"/>
                  <a:pathLst>
                    <a:path w="65202" h="352912">
                      <a:moveTo>
                        <a:pt x="25923" y="352913"/>
                      </a:moveTo>
                      <a:cubicBezTo>
                        <a:pt x="26095" y="313376"/>
                        <a:pt x="14024" y="215753"/>
                        <a:pt x="0" y="116586"/>
                      </a:cubicBezTo>
                      <a:cubicBezTo>
                        <a:pt x="14539" y="57230"/>
                        <a:pt x="49995" y="0"/>
                        <a:pt x="49995" y="0"/>
                      </a:cubicBezTo>
                      <a:cubicBezTo>
                        <a:pt x="94949" y="125947"/>
                        <a:pt x="25923" y="352913"/>
                        <a:pt x="25923" y="352913"/>
                      </a:cubicBezTo>
                      <a:close/>
                    </a:path>
                  </a:pathLst>
                </a:custGeom>
                <a:solidFill>
                  <a:srgbClr val="E58638"/>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1" name="Freeform: Shape 6470">
                  <a:extLst>
                    <a:ext uri="{FF2B5EF4-FFF2-40B4-BE49-F238E27FC236}">
                      <a16:creationId xmlns:a16="http://schemas.microsoft.com/office/drawing/2014/main" id="{A027B4D8-A0D6-4476-B182-5DAD569F9D52}"/>
                    </a:ext>
                  </a:extLst>
                </p:cNvPr>
                <p:cNvSpPr/>
                <p:nvPr/>
              </p:nvSpPr>
              <p:spPr>
                <a:xfrm>
                  <a:off x="7440956" y="4338953"/>
                  <a:ext cx="276926" cy="569282"/>
                </a:xfrm>
                <a:custGeom>
                  <a:avLst/>
                  <a:gdLst>
                    <a:gd name="connsiteX0" fmla="*/ 125810 w 276926"/>
                    <a:gd name="connsiteY0" fmla="*/ 337825 h 569282"/>
                    <a:gd name="connsiteX1" fmla="*/ 144670 w 276926"/>
                    <a:gd name="connsiteY1" fmla="*/ 389089 h 569282"/>
                    <a:gd name="connsiteX2" fmla="*/ 214175 w 276926"/>
                    <a:gd name="connsiteY2" fmla="*/ 530706 h 569282"/>
                    <a:gd name="connsiteX3" fmla="*/ 201008 w 276926"/>
                    <a:gd name="connsiteY3" fmla="*/ 569283 h 569282"/>
                    <a:gd name="connsiteX4" fmla="*/ 50886 w 276926"/>
                    <a:gd name="connsiteY4" fmla="*/ 425710 h 569282"/>
                    <a:gd name="connsiteX5" fmla="*/ 0 w 276926"/>
                    <a:gd name="connsiteY5" fmla="*/ 342900 h 569282"/>
                    <a:gd name="connsiteX6" fmla="*/ 276926 w 276926"/>
                    <a:gd name="connsiteY6" fmla="*/ 0 h 569282"/>
                    <a:gd name="connsiteX7" fmla="*/ 263416 w 276926"/>
                    <a:gd name="connsiteY7" fmla="*/ 218667 h 569282"/>
                    <a:gd name="connsiteX8" fmla="*/ 125810 w 276926"/>
                    <a:gd name="connsiteY8" fmla="*/ 337825 h 5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926" h="569282">
                      <a:moveTo>
                        <a:pt x="125810" y="337825"/>
                      </a:moveTo>
                      <a:cubicBezTo>
                        <a:pt x="123341" y="339882"/>
                        <a:pt x="131948" y="361245"/>
                        <a:pt x="144670" y="389089"/>
                      </a:cubicBezTo>
                      <a:cubicBezTo>
                        <a:pt x="170799" y="446284"/>
                        <a:pt x="214175" y="530706"/>
                        <a:pt x="214175" y="530706"/>
                      </a:cubicBezTo>
                      <a:cubicBezTo>
                        <a:pt x="210849" y="543908"/>
                        <a:pt x="206426" y="556801"/>
                        <a:pt x="201008" y="569283"/>
                      </a:cubicBezTo>
                      <a:cubicBezTo>
                        <a:pt x="128005" y="511916"/>
                        <a:pt x="80993" y="462984"/>
                        <a:pt x="50886" y="425710"/>
                      </a:cubicBezTo>
                      <a:cubicBezTo>
                        <a:pt x="8641" y="373075"/>
                        <a:pt x="0" y="342900"/>
                        <a:pt x="0" y="342900"/>
                      </a:cubicBezTo>
                      <a:cubicBezTo>
                        <a:pt x="162535" y="12036"/>
                        <a:pt x="276926" y="0"/>
                        <a:pt x="276926" y="0"/>
                      </a:cubicBezTo>
                      <a:lnTo>
                        <a:pt x="263416" y="218667"/>
                      </a:lnTo>
                      <a:cubicBezTo>
                        <a:pt x="263416" y="218667"/>
                        <a:pt x="133354" y="331584"/>
                        <a:pt x="125810" y="337825"/>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2" name="Freeform: Shape 6471">
                  <a:extLst>
                    <a:ext uri="{FF2B5EF4-FFF2-40B4-BE49-F238E27FC236}">
                      <a16:creationId xmlns:a16="http://schemas.microsoft.com/office/drawing/2014/main" id="{8AFF6BCD-31C4-4946-A4B7-59656B41B0EF}"/>
                    </a:ext>
                  </a:extLst>
                </p:cNvPr>
                <p:cNvSpPr/>
                <p:nvPr/>
              </p:nvSpPr>
              <p:spPr>
                <a:xfrm>
                  <a:off x="7640534" y="4851577"/>
                  <a:ext cx="75617" cy="59969"/>
                </a:xfrm>
                <a:custGeom>
                  <a:avLst/>
                  <a:gdLst>
                    <a:gd name="connsiteX0" fmla="*/ 5923 w 75617"/>
                    <a:gd name="connsiteY0" fmla="*/ 22266 h 59969"/>
                    <a:gd name="connsiteX1" fmla="*/ 61369 w 75617"/>
                    <a:gd name="connsiteY1" fmla="*/ 6218 h 59969"/>
                    <a:gd name="connsiteX2" fmla="*/ 67953 w 75617"/>
                    <a:gd name="connsiteY2" fmla="*/ 56521 h 59969"/>
                    <a:gd name="connsiteX3" fmla="*/ 26359 w 75617"/>
                    <a:gd name="connsiteY3" fmla="*/ 48498 h 59969"/>
                    <a:gd name="connsiteX4" fmla="*/ 1430 w 75617"/>
                    <a:gd name="connsiteY4" fmla="*/ 56624 h 59969"/>
                    <a:gd name="connsiteX5" fmla="*/ 5923 w 75617"/>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7" h="59969">
                      <a:moveTo>
                        <a:pt x="5923" y="22266"/>
                      </a:moveTo>
                      <a:cubicBezTo>
                        <a:pt x="5923" y="22266"/>
                        <a:pt x="45322" y="-14219"/>
                        <a:pt x="61369" y="6218"/>
                      </a:cubicBezTo>
                      <a:cubicBezTo>
                        <a:pt x="77417" y="26655"/>
                        <a:pt x="80332" y="58716"/>
                        <a:pt x="67953" y="56521"/>
                      </a:cubicBezTo>
                      <a:cubicBezTo>
                        <a:pt x="55574" y="54327"/>
                        <a:pt x="29994" y="42805"/>
                        <a:pt x="26359" y="48498"/>
                      </a:cubicBezTo>
                      <a:cubicBezTo>
                        <a:pt x="22725" y="54190"/>
                        <a:pt x="6368" y="65643"/>
                        <a:pt x="1430" y="56624"/>
                      </a:cubicBezTo>
                      <a:cubicBezTo>
                        <a:pt x="-3507" y="47606"/>
                        <a:pt x="5923" y="22266"/>
                        <a:pt x="5923"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3" name="Freeform: Shape 6472">
                  <a:extLst>
                    <a:ext uri="{FF2B5EF4-FFF2-40B4-BE49-F238E27FC236}">
                      <a16:creationId xmlns:a16="http://schemas.microsoft.com/office/drawing/2014/main" id="{B424F33E-F448-4F9D-8260-B9C1C2284DCC}"/>
                    </a:ext>
                  </a:extLst>
                </p:cNvPr>
                <p:cNvSpPr/>
                <p:nvPr/>
              </p:nvSpPr>
              <p:spPr>
                <a:xfrm>
                  <a:off x="7491842" y="4728042"/>
                  <a:ext cx="163288" cy="180194"/>
                </a:xfrm>
                <a:custGeom>
                  <a:avLst/>
                  <a:gdLst>
                    <a:gd name="connsiteX0" fmla="*/ 163289 w 163288"/>
                    <a:gd name="connsiteY0" fmla="*/ 141618 h 180194"/>
                    <a:gd name="connsiteX1" fmla="*/ 150122 w 163288"/>
                    <a:gd name="connsiteY1" fmla="*/ 180194 h 180194"/>
                    <a:gd name="connsiteX2" fmla="*/ 0 w 163288"/>
                    <a:gd name="connsiteY2" fmla="*/ 36622 h 180194"/>
                    <a:gd name="connsiteX3" fmla="*/ 93783 w 163288"/>
                    <a:gd name="connsiteY3" fmla="*/ 0 h 180194"/>
                    <a:gd name="connsiteX4" fmla="*/ 163289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163289" y="141618"/>
                      </a:moveTo>
                      <a:cubicBezTo>
                        <a:pt x="159963" y="154819"/>
                        <a:pt x="155540" y="167713"/>
                        <a:pt x="150122" y="180194"/>
                      </a:cubicBezTo>
                      <a:cubicBezTo>
                        <a:pt x="77119" y="122827"/>
                        <a:pt x="30107" y="73895"/>
                        <a:pt x="0" y="36622"/>
                      </a:cubicBezTo>
                      <a:cubicBezTo>
                        <a:pt x="22632" y="34942"/>
                        <a:pt x="55721" y="26815"/>
                        <a:pt x="93783" y="0"/>
                      </a:cubicBezTo>
                      <a:cubicBezTo>
                        <a:pt x="119775" y="57196"/>
                        <a:pt x="163289" y="141618"/>
                        <a:pt x="163289"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4" name="Freeform: Shape 6473">
                  <a:extLst>
                    <a:ext uri="{FF2B5EF4-FFF2-40B4-BE49-F238E27FC236}">
                      <a16:creationId xmlns:a16="http://schemas.microsoft.com/office/drawing/2014/main" id="{652D3FDB-578F-4E9E-848E-59C449BD2BFA}"/>
                    </a:ext>
                  </a:extLst>
                </p:cNvPr>
                <p:cNvSpPr/>
                <p:nvPr/>
              </p:nvSpPr>
              <p:spPr>
                <a:xfrm>
                  <a:off x="8011370" y="4342039"/>
                  <a:ext cx="271542" cy="566196"/>
                </a:xfrm>
                <a:custGeom>
                  <a:avLst/>
                  <a:gdLst>
                    <a:gd name="connsiteX0" fmla="*/ 271543 w 271542"/>
                    <a:gd name="connsiteY0" fmla="*/ 339814 h 566196"/>
                    <a:gd name="connsiteX1" fmla="*/ 220656 w 271542"/>
                    <a:gd name="connsiteY1" fmla="*/ 422624 h 566196"/>
                    <a:gd name="connsiteX2" fmla="*/ 70535 w 271542"/>
                    <a:gd name="connsiteY2" fmla="*/ 566196 h 566196"/>
                    <a:gd name="connsiteX3" fmla="*/ 57368 w 271542"/>
                    <a:gd name="connsiteY3" fmla="*/ 527620 h 566196"/>
                    <a:gd name="connsiteX4" fmla="*/ 126873 w 271542"/>
                    <a:gd name="connsiteY4" fmla="*/ 386002 h 566196"/>
                    <a:gd name="connsiteX5" fmla="*/ 145733 w 271542"/>
                    <a:gd name="connsiteY5" fmla="*/ 334739 h 566196"/>
                    <a:gd name="connsiteX6" fmla="*/ 24963 w 271542"/>
                    <a:gd name="connsiteY6" fmla="*/ 230086 h 566196"/>
                    <a:gd name="connsiteX7" fmla="*/ 8127 w 271542"/>
                    <a:gd name="connsiteY7" fmla="*/ 215410 h 566196"/>
                    <a:gd name="connsiteX8" fmla="*/ 0 w 271542"/>
                    <a:gd name="connsiteY8" fmla="*/ 0 h 566196"/>
                    <a:gd name="connsiteX9" fmla="*/ 271543 w 271542"/>
                    <a:gd name="connsiteY9" fmla="*/ 339814 h 56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2" h="566196">
                      <a:moveTo>
                        <a:pt x="271543" y="339814"/>
                      </a:moveTo>
                      <a:cubicBezTo>
                        <a:pt x="271543" y="339814"/>
                        <a:pt x="262867" y="369989"/>
                        <a:pt x="220656" y="422624"/>
                      </a:cubicBezTo>
                      <a:cubicBezTo>
                        <a:pt x="190618" y="460035"/>
                        <a:pt x="143538" y="508829"/>
                        <a:pt x="70535" y="566196"/>
                      </a:cubicBezTo>
                      <a:cubicBezTo>
                        <a:pt x="65117" y="553715"/>
                        <a:pt x="60694" y="540822"/>
                        <a:pt x="57368" y="527620"/>
                      </a:cubicBezTo>
                      <a:cubicBezTo>
                        <a:pt x="57368" y="527620"/>
                        <a:pt x="100744" y="443198"/>
                        <a:pt x="126873" y="386002"/>
                      </a:cubicBezTo>
                      <a:cubicBezTo>
                        <a:pt x="139561" y="358159"/>
                        <a:pt x="148202" y="336796"/>
                        <a:pt x="145733" y="334739"/>
                      </a:cubicBezTo>
                      <a:cubicBezTo>
                        <a:pt x="139869" y="329904"/>
                        <a:pt x="60419" y="260844"/>
                        <a:pt x="24963" y="230086"/>
                      </a:cubicBezTo>
                      <a:lnTo>
                        <a:pt x="8127" y="215410"/>
                      </a:lnTo>
                      <a:lnTo>
                        <a:pt x="0" y="0"/>
                      </a:lnTo>
                      <a:cubicBezTo>
                        <a:pt x="0" y="0"/>
                        <a:pt x="109008" y="8950"/>
                        <a:pt x="271543" y="339814"/>
                      </a:cubicBezTo>
                      <a:close/>
                    </a:path>
                  </a:pathLst>
                </a:custGeom>
                <a:solidFill>
                  <a:srgbClr val="74ACB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5" name="Freeform: Shape 6474">
                  <a:extLst>
                    <a:ext uri="{FF2B5EF4-FFF2-40B4-BE49-F238E27FC236}">
                      <a16:creationId xmlns:a16="http://schemas.microsoft.com/office/drawing/2014/main" id="{7985BB32-440F-4084-8076-21CDF59FF673}"/>
                    </a:ext>
                  </a:extLst>
                </p:cNvPr>
                <p:cNvSpPr/>
                <p:nvPr/>
              </p:nvSpPr>
              <p:spPr>
                <a:xfrm>
                  <a:off x="8007690" y="4851577"/>
                  <a:ext cx="75654" cy="59969"/>
                </a:xfrm>
                <a:custGeom>
                  <a:avLst/>
                  <a:gdLst>
                    <a:gd name="connsiteX0" fmla="*/ 69688 w 75654"/>
                    <a:gd name="connsiteY0" fmla="*/ 22266 h 59969"/>
                    <a:gd name="connsiteX1" fmla="*/ 14241 w 75654"/>
                    <a:gd name="connsiteY1" fmla="*/ 6218 h 59969"/>
                    <a:gd name="connsiteX2" fmla="*/ 7692 w 75654"/>
                    <a:gd name="connsiteY2" fmla="*/ 56521 h 59969"/>
                    <a:gd name="connsiteX3" fmla="*/ 49251 w 75654"/>
                    <a:gd name="connsiteY3" fmla="*/ 48498 h 59969"/>
                    <a:gd name="connsiteX4" fmla="*/ 74215 w 75654"/>
                    <a:gd name="connsiteY4" fmla="*/ 56624 h 59969"/>
                    <a:gd name="connsiteX5" fmla="*/ 69688 w 75654"/>
                    <a:gd name="connsiteY5" fmla="*/ 22266 h 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54" h="59969">
                      <a:moveTo>
                        <a:pt x="69688" y="22266"/>
                      </a:moveTo>
                      <a:cubicBezTo>
                        <a:pt x="69688" y="22266"/>
                        <a:pt x="30289" y="-14219"/>
                        <a:pt x="14241" y="6218"/>
                      </a:cubicBezTo>
                      <a:cubicBezTo>
                        <a:pt x="-1807" y="26655"/>
                        <a:pt x="-4721" y="58716"/>
                        <a:pt x="7692" y="56521"/>
                      </a:cubicBezTo>
                      <a:cubicBezTo>
                        <a:pt x="20105" y="54327"/>
                        <a:pt x="45617" y="42805"/>
                        <a:pt x="49251" y="48498"/>
                      </a:cubicBezTo>
                      <a:cubicBezTo>
                        <a:pt x="52886" y="54190"/>
                        <a:pt x="69242" y="65643"/>
                        <a:pt x="74215" y="56624"/>
                      </a:cubicBezTo>
                      <a:cubicBezTo>
                        <a:pt x="79186" y="47606"/>
                        <a:pt x="69688" y="22266"/>
                        <a:pt x="69688" y="22266"/>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6" name="Freeform: Shape 6475">
                  <a:extLst>
                    <a:ext uri="{FF2B5EF4-FFF2-40B4-BE49-F238E27FC236}">
                      <a16:creationId xmlns:a16="http://schemas.microsoft.com/office/drawing/2014/main" id="{8EE2697E-EFA1-4ADA-973D-CF00A5FA2DDE}"/>
                    </a:ext>
                  </a:extLst>
                </p:cNvPr>
                <p:cNvSpPr/>
                <p:nvPr/>
              </p:nvSpPr>
              <p:spPr>
                <a:xfrm>
                  <a:off x="8068703" y="4728042"/>
                  <a:ext cx="163288" cy="180194"/>
                </a:xfrm>
                <a:custGeom>
                  <a:avLst/>
                  <a:gdLst>
                    <a:gd name="connsiteX0" fmla="*/ 0 w 163288"/>
                    <a:gd name="connsiteY0" fmla="*/ 141618 h 180194"/>
                    <a:gd name="connsiteX1" fmla="*/ 13202 w 163288"/>
                    <a:gd name="connsiteY1" fmla="*/ 180194 h 180194"/>
                    <a:gd name="connsiteX2" fmla="*/ 163289 w 163288"/>
                    <a:gd name="connsiteY2" fmla="*/ 36622 h 180194"/>
                    <a:gd name="connsiteX3" fmla="*/ 69540 w 163288"/>
                    <a:gd name="connsiteY3" fmla="*/ 0 h 180194"/>
                    <a:gd name="connsiteX4" fmla="*/ 0 w 163288"/>
                    <a:gd name="connsiteY4" fmla="*/ 141618 h 18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88" h="180194">
                      <a:moveTo>
                        <a:pt x="0" y="141618"/>
                      </a:moveTo>
                      <a:cubicBezTo>
                        <a:pt x="3360" y="154819"/>
                        <a:pt x="7783" y="167713"/>
                        <a:pt x="13202" y="180194"/>
                      </a:cubicBezTo>
                      <a:cubicBezTo>
                        <a:pt x="86205" y="122827"/>
                        <a:pt x="133217" y="73895"/>
                        <a:pt x="163289" y="36622"/>
                      </a:cubicBezTo>
                      <a:cubicBezTo>
                        <a:pt x="140657" y="34942"/>
                        <a:pt x="107602" y="26815"/>
                        <a:pt x="69540" y="0"/>
                      </a:cubicBezTo>
                      <a:cubicBezTo>
                        <a:pt x="43548" y="57196"/>
                        <a:pt x="0" y="141618"/>
                        <a:pt x="0" y="141618"/>
                      </a:cubicBezTo>
                      <a:close/>
                    </a:path>
                  </a:pathLst>
                </a:custGeom>
                <a:solidFill>
                  <a:srgbClr val="B56F40"/>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7" name="Freeform: Shape 6476">
                  <a:extLst>
                    <a:ext uri="{FF2B5EF4-FFF2-40B4-BE49-F238E27FC236}">
                      <a16:creationId xmlns:a16="http://schemas.microsoft.com/office/drawing/2014/main" id="{C1E7B365-C5A9-407E-9F2A-0798545D84E0}"/>
                    </a:ext>
                  </a:extLst>
                </p:cNvPr>
                <p:cNvSpPr/>
                <p:nvPr/>
              </p:nvSpPr>
              <p:spPr>
                <a:xfrm>
                  <a:off x="7778987" y="4044848"/>
                  <a:ext cx="179919" cy="91897"/>
                </a:xfrm>
                <a:custGeom>
                  <a:avLst/>
                  <a:gdLst>
                    <a:gd name="connsiteX0" fmla="*/ 103 w 179919"/>
                    <a:gd name="connsiteY0" fmla="*/ 91897 h 91897"/>
                    <a:gd name="connsiteX1" fmla="*/ 83633 w 179919"/>
                    <a:gd name="connsiteY1" fmla="*/ 41594 h 91897"/>
                    <a:gd name="connsiteX2" fmla="*/ 159963 w 179919"/>
                    <a:gd name="connsiteY2" fmla="*/ 80410 h 91897"/>
                    <a:gd name="connsiteX3" fmla="*/ 179920 w 179919"/>
                    <a:gd name="connsiteY3" fmla="*/ 22426 h 91897"/>
                    <a:gd name="connsiteX4" fmla="*/ 104482 w 179919"/>
                    <a:gd name="connsiteY4" fmla="*/ 0 h 91897"/>
                    <a:gd name="connsiteX5" fmla="*/ 6549 w 179919"/>
                    <a:gd name="connsiteY5" fmla="*/ 25718 h 91897"/>
                    <a:gd name="connsiteX6" fmla="*/ 0 w 179919"/>
                    <a:gd name="connsiteY6" fmla="*/ 41045 h 9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19" h="91897">
                      <a:moveTo>
                        <a:pt x="103" y="91897"/>
                      </a:moveTo>
                      <a:cubicBezTo>
                        <a:pt x="103" y="91897"/>
                        <a:pt x="19614" y="32267"/>
                        <a:pt x="83633" y="41594"/>
                      </a:cubicBezTo>
                      <a:cubicBezTo>
                        <a:pt x="147653" y="50921"/>
                        <a:pt x="153173" y="64568"/>
                        <a:pt x="159963" y="80410"/>
                      </a:cubicBezTo>
                      <a:cubicBezTo>
                        <a:pt x="166752" y="96252"/>
                        <a:pt x="179920" y="22426"/>
                        <a:pt x="179920" y="22426"/>
                      </a:cubicBezTo>
                      <a:lnTo>
                        <a:pt x="104482" y="0"/>
                      </a:lnTo>
                      <a:cubicBezTo>
                        <a:pt x="104482" y="0"/>
                        <a:pt x="13133" y="10287"/>
                        <a:pt x="6549" y="25718"/>
                      </a:cubicBezTo>
                      <a:lnTo>
                        <a:pt x="0" y="41045"/>
                      </a:ln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8" name="Freeform: Shape 6477">
                  <a:extLst>
                    <a:ext uri="{FF2B5EF4-FFF2-40B4-BE49-F238E27FC236}">
                      <a16:creationId xmlns:a16="http://schemas.microsoft.com/office/drawing/2014/main" id="{EFCACDA8-5D63-414A-AE0D-B0762315A7BA}"/>
                    </a:ext>
                  </a:extLst>
                </p:cNvPr>
                <p:cNvSpPr/>
                <p:nvPr/>
              </p:nvSpPr>
              <p:spPr>
                <a:xfrm>
                  <a:off x="7807930" y="3945439"/>
                  <a:ext cx="45843" cy="75954"/>
                </a:xfrm>
                <a:custGeom>
                  <a:avLst/>
                  <a:gdLst>
                    <a:gd name="connsiteX0" fmla="*/ 45843 w 45843"/>
                    <a:gd name="connsiteY0" fmla="*/ 75955 h 75954"/>
                    <a:gd name="connsiteX1" fmla="*/ 7233 w 45843"/>
                    <a:gd name="connsiteY1" fmla="*/ 1340 h 75954"/>
                    <a:gd name="connsiteX2" fmla="*/ 45843 w 45843"/>
                    <a:gd name="connsiteY2" fmla="*/ 75955 h 75954"/>
                  </a:gdLst>
                  <a:ahLst/>
                  <a:cxnLst>
                    <a:cxn ang="0">
                      <a:pos x="connsiteX0" y="connsiteY0"/>
                    </a:cxn>
                    <a:cxn ang="0">
                      <a:pos x="connsiteX1" y="connsiteY1"/>
                    </a:cxn>
                    <a:cxn ang="0">
                      <a:pos x="connsiteX2" y="connsiteY2"/>
                    </a:cxn>
                  </a:cxnLst>
                  <a:rect l="l" t="t" r="r" b="b"/>
                  <a:pathLst>
                    <a:path w="45843" h="75954">
                      <a:moveTo>
                        <a:pt x="45843" y="75955"/>
                      </a:moveTo>
                      <a:cubicBezTo>
                        <a:pt x="45843" y="75955"/>
                        <a:pt x="-21776" y="14473"/>
                        <a:pt x="7233" y="1340"/>
                      </a:cubicBezTo>
                      <a:cubicBezTo>
                        <a:pt x="36242" y="-11793"/>
                        <a:pt x="45843" y="75955"/>
                        <a:pt x="45843" y="7595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79" name="Freeform: Shape 6478">
                  <a:extLst>
                    <a:ext uri="{FF2B5EF4-FFF2-40B4-BE49-F238E27FC236}">
                      <a16:creationId xmlns:a16="http://schemas.microsoft.com/office/drawing/2014/main" id="{7A9F0F60-F34F-45C2-BC30-77DC3C18DB1B}"/>
                    </a:ext>
                  </a:extLst>
                </p:cNvPr>
                <p:cNvSpPr/>
                <p:nvPr/>
              </p:nvSpPr>
              <p:spPr>
                <a:xfrm>
                  <a:off x="7784009" y="3963700"/>
                  <a:ext cx="67055" cy="59304"/>
                </a:xfrm>
                <a:custGeom>
                  <a:avLst/>
                  <a:gdLst>
                    <a:gd name="connsiteX0" fmla="*/ 67056 w 67055"/>
                    <a:gd name="connsiteY0" fmla="*/ 59305 h 59304"/>
                    <a:gd name="connsiteX1" fmla="*/ 3654 w 67055"/>
                    <a:gd name="connsiteY1" fmla="*/ 4201 h 59304"/>
                    <a:gd name="connsiteX2" fmla="*/ 67056 w 67055"/>
                    <a:gd name="connsiteY2" fmla="*/ 59305 h 59304"/>
                  </a:gdLst>
                  <a:ahLst/>
                  <a:cxnLst>
                    <a:cxn ang="0">
                      <a:pos x="connsiteX0" y="connsiteY0"/>
                    </a:cxn>
                    <a:cxn ang="0">
                      <a:pos x="connsiteX1" y="connsiteY1"/>
                    </a:cxn>
                    <a:cxn ang="0">
                      <a:pos x="connsiteX2" y="connsiteY2"/>
                    </a:cxn>
                  </a:cxnLst>
                  <a:rect l="l" t="t" r="r" b="b"/>
                  <a:pathLst>
                    <a:path w="67055" h="59304">
                      <a:moveTo>
                        <a:pt x="67056" y="59305"/>
                      </a:moveTo>
                      <a:cubicBezTo>
                        <a:pt x="67056" y="59305"/>
                        <a:pt x="-18463" y="27072"/>
                        <a:pt x="3654" y="4201"/>
                      </a:cubicBezTo>
                      <a:cubicBezTo>
                        <a:pt x="25771" y="-18671"/>
                        <a:pt x="67056" y="59305"/>
                        <a:pt x="67056" y="59305"/>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0" name="Freeform: Shape 6479">
                  <a:extLst>
                    <a:ext uri="{FF2B5EF4-FFF2-40B4-BE49-F238E27FC236}">
                      <a16:creationId xmlns:a16="http://schemas.microsoft.com/office/drawing/2014/main" id="{D218250D-6C6C-40B3-AB18-2A6D24564D5C}"/>
                    </a:ext>
                  </a:extLst>
                </p:cNvPr>
                <p:cNvSpPr/>
                <p:nvPr/>
              </p:nvSpPr>
              <p:spPr>
                <a:xfrm>
                  <a:off x="7853785" y="3945920"/>
                  <a:ext cx="33872" cy="78868"/>
                </a:xfrm>
                <a:custGeom>
                  <a:avLst/>
                  <a:gdLst>
                    <a:gd name="connsiteX0" fmla="*/ 2869 w 33872"/>
                    <a:gd name="connsiteY0" fmla="*/ 78869 h 78868"/>
                    <a:gd name="connsiteX1" fmla="*/ 22688 w 33872"/>
                    <a:gd name="connsiteY1" fmla="*/ 2 h 78868"/>
                    <a:gd name="connsiteX2" fmla="*/ 2869 w 33872"/>
                    <a:gd name="connsiteY2" fmla="*/ 78869 h 78868"/>
                  </a:gdLst>
                  <a:ahLst/>
                  <a:cxnLst>
                    <a:cxn ang="0">
                      <a:pos x="connsiteX0" y="connsiteY0"/>
                    </a:cxn>
                    <a:cxn ang="0">
                      <a:pos x="connsiteX1" y="connsiteY1"/>
                    </a:cxn>
                    <a:cxn ang="0">
                      <a:pos x="connsiteX2" y="connsiteY2"/>
                    </a:cxn>
                  </a:cxnLst>
                  <a:rect l="l" t="t" r="r" b="b"/>
                  <a:pathLst>
                    <a:path w="33872" h="78868">
                      <a:moveTo>
                        <a:pt x="2869" y="78869"/>
                      </a:moveTo>
                      <a:cubicBezTo>
                        <a:pt x="2869" y="78869"/>
                        <a:pt x="-11121" y="-410"/>
                        <a:pt x="22688" y="2"/>
                      </a:cubicBezTo>
                      <a:cubicBezTo>
                        <a:pt x="56498" y="413"/>
                        <a:pt x="2869" y="78869"/>
                        <a:pt x="2869" y="78869"/>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1" name="Freeform: Shape 6480">
                  <a:extLst>
                    <a:ext uri="{FF2B5EF4-FFF2-40B4-BE49-F238E27FC236}">
                      <a16:creationId xmlns:a16="http://schemas.microsoft.com/office/drawing/2014/main" id="{6CD0D636-FFA9-4127-9E5B-E1BCC2EF025F}"/>
                    </a:ext>
                  </a:extLst>
                </p:cNvPr>
                <p:cNvSpPr/>
                <p:nvPr/>
              </p:nvSpPr>
              <p:spPr>
                <a:xfrm>
                  <a:off x="7861420" y="3941792"/>
                  <a:ext cx="77524" cy="77818"/>
                </a:xfrm>
                <a:custGeom>
                  <a:avLst/>
                  <a:gdLst>
                    <a:gd name="connsiteX0" fmla="*/ 0 w 77524"/>
                    <a:gd name="connsiteY0" fmla="*/ 77818 h 77818"/>
                    <a:gd name="connsiteX1" fmla="*/ 70706 w 77524"/>
                    <a:gd name="connsiteY1" fmla="*/ 528 h 77818"/>
                    <a:gd name="connsiteX2" fmla="*/ 0 w 77524"/>
                    <a:gd name="connsiteY2" fmla="*/ 77818 h 77818"/>
                  </a:gdLst>
                  <a:ahLst/>
                  <a:cxnLst>
                    <a:cxn ang="0">
                      <a:pos x="connsiteX0" y="connsiteY0"/>
                    </a:cxn>
                    <a:cxn ang="0">
                      <a:pos x="connsiteX1" y="connsiteY1"/>
                    </a:cxn>
                    <a:cxn ang="0">
                      <a:pos x="connsiteX2" y="connsiteY2"/>
                    </a:cxn>
                  </a:cxnLst>
                  <a:rect l="l" t="t" r="r" b="b"/>
                  <a:pathLst>
                    <a:path w="77524" h="77818">
                      <a:moveTo>
                        <a:pt x="0" y="77818"/>
                      </a:moveTo>
                      <a:cubicBezTo>
                        <a:pt x="0" y="77818"/>
                        <a:pt x="36622" y="-7461"/>
                        <a:pt x="70706" y="528"/>
                      </a:cubicBezTo>
                      <a:cubicBezTo>
                        <a:pt x="104790" y="8518"/>
                        <a:pt x="0" y="77818"/>
                        <a:pt x="0" y="7781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2" name="Freeform: Shape 6481">
                  <a:extLst>
                    <a:ext uri="{FF2B5EF4-FFF2-40B4-BE49-F238E27FC236}">
                      <a16:creationId xmlns:a16="http://schemas.microsoft.com/office/drawing/2014/main" id="{66AA3B64-5C52-4B5B-A68F-02F916008C17}"/>
                    </a:ext>
                  </a:extLst>
                </p:cNvPr>
                <p:cNvSpPr/>
                <p:nvPr/>
              </p:nvSpPr>
              <p:spPr>
                <a:xfrm>
                  <a:off x="7859534" y="3966914"/>
                  <a:ext cx="94227" cy="57874"/>
                </a:xfrm>
                <a:custGeom>
                  <a:avLst/>
                  <a:gdLst>
                    <a:gd name="connsiteX0" fmla="*/ 0 w 94227"/>
                    <a:gd name="connsiteY0" fmla="*/ 57874 h 57874"/>
                    <a:gd name="connsiteX1" fmla="*/ 89154 w 94227"/>
                    <a:gd name="connsiteY1" fmla="*/ 2564 h 57874"/>
                    <a:gd name="connsiteX2" fmla="*/ 0 w 94227"/>
                    <a:gd name="connsiteY2" fmla="*/ 57874 h 57874"/>
                  </a:gdLst>
                  <a:ahLst/>
                  <a:cxnLst>
                    <a:cxn ang="0">
                      <a:pos x="connsiteX0" y="connsiteY0"/>
                    </a:cxn>
                    <a:cxn ang="0">
                      <a:pos x="connsiteX1" y="connsiteY1"/>
                    </a:cxn>
                    <a:cxn ang="0">
                      <a:pos x="connsiteX2" y="connsiteY2"/>
                    </a:cxn>
                  </a:cxnLst>
                  <a:rect l="l" t="t" r="r" b="b"/>
                  <a:pathLst>
                    <a:path w="94227" h="57874">
                      <a:moveTo>
                        <a:pt x="0" y="57874"/>
                      </a:moveTo>
                      <a:cubicBezTo>
                        <a:pt x="0" y="57874"/>
                        <a:pt x="58293" y="-14341"/>
                        <a:pt x="89154" y="2564"/>
                      </a:cubicBezTo>
                      <a:cubicBezTo>
                        <a:pt x="120015" y="19469"/>
                        <a:pt x="0" y="57874"/>
                        <a:pt x="0" y="5787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3" name="Freeform: Shape 6482">
                  <a:extLst>
                    <a:ext uri="{FF2B5EF4-FFF2-40B4-BE49-F238E27FC236}">
                      <a16:creationId xmlns:a16="http://schemas.microsoft.com/office/drawing/2014/main" id="{C842162C-A1D2-4A73-AB3D-DEF8E24B2704}"/>
                    </a:ext>
                  </a:extLst>
                </p:cNvPr>
                <p:cNvSpPr/>
                <p:nvPr/>
              </p:nvSpPr>
              <p:spPr>
                <a:xfrm>
                  <a:off x="6131637" y="4436008"/>
                  <a:ext cx="344036" cy="503466"/>
                </a:xfrm>
                <a:custGeom>
                  <a:avLst/>
                  <a:gdLst>
                    <a:gd name="connsiteX0" fmla="*/ 205078 w 344036"/>
                    <a:gd name="connsiteY0" fmla="*/ 706 h 503466"/>
                    <a:gd name="connsiteX1" fmla="*/ 77176 w 344036"/>
                    <a:gd name="connsiteY1" fmla="*/ 89518 h 503466"/>
                    <a:gd name="connsiteX2" fmla="*/ 4036 w 344036"/>
                    <a:gd name="connsiteY2" fmla="*/ 289908 h 503466"/>
                    <a:gd name="connsiteX3" fmla="*/ 4036 w 344036"/>
                    <a:gd name="connsiteY3" fmla="*/ 415684 h 503466"/>
                    <a:gd name="connsiteX4" fmla="*/ 72821 w 344036"/>
                    <a:gd name="connsiteY4" fmla="*/ 503466 h 503466"/>
                    <a:gd name="connsiteX5" fmla="*/ 342958 w 344036"/>
                    <a:gd name="connsiteY5" fmla="*/ 392607 h 503466"/>
                    <a:gd name="connsiteX6" fmla="*/ 326533 w 344036"/>
                    <a:gd name="connsiteY6" fmla="*/ 244611 h 503466"/>
                    <a:gd name="connsiteX7" fmla="*/ 315629 w 344036"/>
                    <a:gd name="connsiteY7" fmla="*/ 101210 h 503466"/>
                    <a:gd name="connsiteX8" fmla="*/ 205078 w 344036"/>
                    <a:gd name="connsiteY8" fmla="*/ 706 h 50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36" h="503466">
                      <a:moveTo>
                        <a:pt x="205078" y="706"/>
                      </a:moveTo>
                      <a:cubicBezTo>
                        <a:pt x="205078" y="706"/>
                        <a:pt x="107934" y="-11981"/>
                        <a:pt x="77176" y="89518"/>
                      </a:cubicBezTo>
                      <a:cubicBezTo>
                        <a:pt x="53653" y="167013"/>
                        <a:pt x="2561" y="207989"/>
                        <a:pt x="4036" y="289908"/>
                      </a:cubicBezTo>
                      <a:cubicBezTo>
                        <a:pt x="5510" y="371827"/>
                        <a:pt x="21524" y="371793"/>
                        <a:pt x="4036" y="415684"/>
                      </a:cubicBezTo>
                      <a:cubicBezTo>
                        <a:pt x="-13452" y="459575"/>
                        <a:pt x="28930" y="503466"/>
                        <a:pt x="72821" y="503466"/>
                      </a:cubicBezTo>
                      <a:cubicBezTo>
                        <a:pt x="116713" y="503466"/>
                        <a:pt x="335174" y="433858"/>
                        <a:pt x="342958" y="392607"/>
                      </a:cubicBezTo>
                      <a:cubicBezTo>
                        <a:pt x="350742" y="351356"/>
                        <a:pt x="313366" y="275369"/>
                        <a:pt x="326533" y="244611"/>
                      </a:cubicBezTo>
                      <a:cubicBezTo>
                        <a:pt x="339700" y="213853"/>
                        <a:pt x="307948" y="166944"/>
                        <a:pt x="315629" y="101210"/>
                      </a:cubicBezTo>
                      <a:cubicBezTo>
                        <a:pt x="320155" y="61948"/>
                        <a:pt x="286380" y="-7763"/>
                        <a:pt x="205078" y="706"/>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4" name="Freeform: Shape 6483">
                  <a:extLst>
                    <a:ext uri="{FF2B5EF4-FFF2-40B4-BE49-F238E27FC236}">
                      <a16:creationId xmlns:a16="http://schemas.microsoft.com/office/drawing/2014/main" id="{36B62F74-1C2D-4F5F-A7D7-6A1E7B3F0CD5}"/>
                    </a:ext>
                  </a:extLst>
                </p:cNvPr>
                <p:cNvSpPr/>
                <p:nvPr/>
              </p:nvSpPr>
              <p:spPr>
                <a:xfrm>
                  <a:off x="6192883" y="4646569"/>
                  <a:ext cx="328531" cy="731300"/>
                </a:xfrm>
                <a:custGeom>
                  <a:avLst/>
                  <a:gdLst>
                    <a:gd name="connsiteX0" fmla="*/ 5986 w 328531"/>
                    <a:gd name="connsiteY0" fmla="*/ 627816 h 731300"/>
                    <a:gd name="connsiteX1" fmla="*/ 6466 w 328531"/>
                    <a:gd name="connsiteY1" fmla="*/ 308747 h 731300"/>
                    <a:gd name="connsiteX2" fmla="*/ 84476 w 328531"/>
                    <a:gd name="connsiteY2" fmla="*/ 115866 h 731300"/>
                    <a:gd name="connsiteX3" fmla="*/ 94352 w 328531"/>
                    <a:gd name="connsiteY3" fmla="*/ 114906 h 731300"/>
                    <a:gd name="connsiteX4" fmla="*/ 100421 w 328531"/>
                    <a:gd name="connsiteY4" fmla="*/ 70843 h 731300"/>
                    <a:gd name="connsiteX5" fmla="*/ 98398 w 328531"/>
                    <a:gd name="connsiteY5" fmla="*/ 18105 h 731300"/>
                    <a:gd name="connsiteX6" fmla="*/ 121921 w 328531"/>
                    <a:gd name="connsiteY6" fmla="*/ 13442 h 731300"/>
                    <a:gd name="connsiteX7" fmla="*/ 184706 w 328531"/>
                    <a:gd name="connsiteY7" fmla="*/ 1029 h 731300"/>
                    <a:gd name="connsiteX8" fmla="*/ 189849 w 328531"/>
                    <a:gd name="connsiteY8" fmla="*/ 0 h 731300"/>
                    <a:gd name="connsiteX9" fmla="*/ 192112 w 328531"/>
                    <a:gd name="connsiteY9" fmla="*/ 39159 h 731300"/>
                    <a:gd name="connsiteX10" fmla="*/ 204765 w 328531"/>
                    <a:gd name="connsiteY10" fmla="*/ 89806 h 731300"/>
                    <a:gd name="connsiteX11" fmla="*/ 220333 w 328531"/>
                    <a:gd name="connsiteY11" fmla="*/ 110380 h 731300"/>
                    <a:gd name="connsiteX12" fmla="*/ 310310 w 328531"/>
                    <a:gd name="connsiteY12" fmla="*/ 356136 h 731300"/>
                    <a:gd name="connsiteX13" fmla="*/ 299680 w 328531"/>
                    <a:gd name="connsiteY13" fmla="*/ 398896 h 731300"/>
                    <a:gd name="connsiteX14" fmla="*/ 267756 w 328531"/>
                    <a:gd name="connsiteY14" fmla="*/ 504543 h 731300"/>
                    <a:gd name="connsiteX15" fmla="*/ 327661 w 328531"/>
                    <a:gd name="connsiteY15" fmla="*/ 648081 h 731300"/>
                    <a:gd name="connsiteX16" fmla="*/ 5986 w 328531"/>
                    <a:gd name="connsiteY16" fmla="*/ 627816 h 73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31" h="731300">
                      <a:moveTo>
                        <a:pt x="5986" y="627816"/>
                      </a:moveTo>
                      <a:cubicBezTo>
                        <a:pt x="64073" y="442067"/>
                        <a:pt x="397" y="401707"/>
                        <a:pt x="6466" y="308747"/>
                      </a:cubicBezTo>
                      <a:cubicBezTo>
                        <a:pt x="12536" y="215787"/>
                        <a:pt x="84476" y="115866"/>
                        <a:pt x="84476" y="115866"/>
                      </a:cubicBezTo>
                      <a:lnTo>
                        <a:pt x="94352" y="114906"/>
                      </a:lnTo>
                      <a:cubicBezTo>
                        <a:pt x="99187" y="112368"/>
                        <a:pt x="100490" y="92172"/>
                        <a:pt x="100421" y="70843"/>
                      </a:cubicBezTo>
                      <a:cubicBezTo>
                        <a:pt x="100421" y="45263"/>
                        <a:pt x="98398" y="18105"/>
                        <a:pt x="98398" y="18105"/>
                      </a:cubicBezTo>
                      <a:lnTo>
                        <a:pt x="121921" y="13442"/>
                      </a:lnTo>
                      <a:lnTo>
                        <a:pt x="184706" y="1029"/>
                      </a:lnTo>
                      <a:lnTo>
                        <a:pt x="189849" y="0"/>
                      </a:lnTo>
                      <a:cubicBezTo>
                        <a:pt x="189746" y="13099"/>
                        <a:pt x="190535" y="26163"/>
                        <a:pt x="192112" y="39159"/>
                      </a:cubicBezTo>
                      <a:cubicBezTo>
                        <a:pt x="193998" y="56544"/>
                        <a:pt x="198284" y="73587"/>
                        <a:pt x="204765" y="89806"/>
                      </a:cubicBezTo>
                      <a:cubicBezTo>
                        <a:pt x="210046" y="102184"/>
                        <a:pt x="215806" y="109351"/>
                        <a:pt x="220333" y="110380"/>
                      </a:cubicBezTo>
                      <a:cubicBezTo>
                        <a:pt x="261481" y="118815"/>
                        <a:pt x="327249" y="242088"/>
                        <a:pt x="310310" y="356136"/>
                      </a:cubicBezTo>
                      <a:cubicBezTo>
                        <a:pt x="308218" y="370709"/>
                        <a:pt x="304652" y="385043"/>
                        <a:pt x="299680" y="398896"/>
                      </a:cubicBezTo>
                      <a:cubicBezTo>
                        <a:pt x="278249" y="458046"/>
                        <a:pt x="267241" y="482152"/>
                        <a:pt x="267756" y="504543"/>
                      </a:cubicBezTo>
                      <a:cubicBezTo>
                        <a:pt x="268442" y="532798"/>
                        <a:pt x="287610" y="558207"/>
                        <a:pt x="327661" y="648081"/>
                      </a:cubicBezTo>
                      <a:cubicBezTo>
                        <a:pt x="349675" y="697905"/>
                        <a:pt x="-53438" y="817542"/>
                        <a:pt x="5986" y="627816"/>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5" name="Freeform: Shape 6484">
                  <a:extLst>
                    <a:ext uri="{FF2B5EF4-FFF2-40B4-BE49-F238E27FC236}">
                      <a16:creationId xmlns:a16="http://schemas.microsoft.com/office/drawing/2014/main" id="{CC8FECE9-F0A8-4382-9CD7-BF8591B42E38}"/>
                    </a:ext>
                  </a:extLst>
                </p:cNvPr>
                <p:cNvSpPr/>
                <p:nvPr/>
              </p:nvSpPr>
              <p:spPr>
                <a:xfrm>
                  <a:off x="6187497" y="5318618"/>
                  <a:ext cx="257552" cy="1040564"/>
                </a:xfrm>
                <a:custGeom>
                  <a:avLst/>
                  <a:gdLst>
                    <a:gd name="connsiteX0" fmla="*/ 231754 w 257552"/>
                    <a:gd name="connsiteY0" fmla="*/ 838528 h 1040564"/>
                    <a:gd name="connsiteX1" fmla="*/ 159745 w 257552"/>
                    <a:gd name="connsiteY1" fmla="*/ 1040565 h 1040564"/>
                    <a:gd name="connsiteX2" fmla="*/ 122026 w 257552"/>
                    <a:gd name="connsiteY2" fmla="*/ 1037959 h 1040564"/>
                    <a:gd name="connsiteX3" fmla="*/ 139445 w 257552"/>
                    <a:gd name="connsiteY3" fmla="*/ 831258 h 1040564"/>
                    <a:gd name="connsiteX4" fmla="*/ 95623 w 257552"/>
                    <a:gd name="connsiteY4" fmla="*/ 556355 h 1040564"/>
                    <a:gd name="connsiteX5" fmla="*/ 1085 w 257552"/>
                    <a:gd name="connsiteY5" fmla="*/ 0 h 1040564"/>
                    <a:gd name="connsiteX6" fmla="*/ 213135 w 257552"/>
                    <a:gd name="connsiteY6" fmla="*/ 24792 h 1040564"/>
                    <a:gd name="connsiteX7" fmla="*/ 223010 w 257552"/>
                    <a:gd name="connsiteY7" fmla="*/ 25958 h 1040564"/>
                    <a:gd name="connsiteX8" fmla="*/ 228599 w 257552"/>
                    <a:gd name="connsiteY8" fmla="*/ 358914 h 1040564"/>
                    <a:gd name="connsiteX9" fmla="*/ 232234 w 257552"/>
                    <a:gd name="connsiteY9" fmla="*/ 521551 h 1040564"/>
                    <a:gd name="connsiteX10" fmla="*/ 231754 w 257552"/>
                    <a:gd name="connsiteY10" fmla="*/ 838528 h 104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552" h="1040564">
                      <a:moveTo>
                        <a:pt x="231754" y="838528"/>
                      </a:moveTo>
                      <a:cubicBezTo>
                        <a:pt x="214232" y="907999"/>
                        <a:pt x="190092" y="975654"/>
                        <a:pt x="159745" y="1040565"/>
                      </a:cubicBezTo>
                      <a:lnTo>
                        <a:pt x="122026" y="1037959"/>
                      </a:lnTo>
                      <a:cubicBezTo>
                        <a:pt x="122026" y="1037959"/>
                        <a:pt x="140509" y="950039"/>
                        <a:pt x="139445" y="831258"/>
                      </a:cubicBezTo>
                      <a:cubicBezTo>
                        <a:pt x="138691" y="748208"/>
                        <a:pt x="128438" y="650070"/>
                        <a:pt x="95623" y="556355"/>
                      </a:cubicBezTo>
                      <a:cubicBezTo>
                        <a:pt x="-17123" y="234372"/>
                        <a:pt x="1085" y="0"/>
                        <a:pt x="1085" y="0"/>
                      </a:cubicBezTo>
                      <a:lnTo>
                        <a:pt x="213135" y="24792"/>
                      </a:lnTo>
                      <a:lnTo>
                        <a:pt x="223010" y="25958"/>
                      </a:lnTo>
                      <a:cubicBezTo>
                        <a:pt x="223867" y="123341"/>
                        <a:pt x="226439" y="255529"/>
                        <a:pt x="228599" y="358914"/>
                      </a:cubicBezTo>
                      <a:cubicBezTo>
                        <a:pt x="230520" y="451908"/>
                        <a:pt x="232234" y="521551"/>
                        <a:pt x="232234" y="521551"/>
                      </a:cubicBezTo>
                      <a:cubicBezTo>
                        <a:pt x="273039" y="609334"/>
                        <a:pt x="258260" y="733258"/>
                        <a:pt x="231754" y="838528"/>
                      </a:cubicBezTo>
                      <a:close/>
                    </a:path>
                  </a:pathLst>
                </a:custGeom>
                <a:solidFill>
                  <a:srgbClr val="AA413E"/>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6" name="Freeform: Shape 6485">
                  <a:extLst>
                    <a:ext uri="{FF2B5EF4-FFF2-40B4-BE49-F238E27FC236}">
                      <a16:creationId xmlns:a16="http://schemas.microsoft.com/office/drawing/2014/main" id="{3F5A0D45-CB67-4CCB-B08F-11BC32E406B6}"/>
                    </a:ext>
                  </a:extLst>
                </p:cNvPr>
                <p:cNvSpPr/>
                <p:nvPr/>
              </p:nvSpPr>
              <p:spPr>
                <a:xfrm>
                  <a:off x="6072065" y="4793742"/>
                  <a:ext cx="162944" cy="577239"/>
                </a:xfrm>
                <a:custGeom>
                  <a:avLst/>
                  <a:gdLst>
                    <a:gd name="connsiteX0" fmla="*/ 142509 w 162944"/>
                    <a:gd name="connsiteY0" fmla="*/ 0 h 577239"/>
                    <a:gd name="connsiteX1" fmla="*/ 98104 w 162944"/>
                    <a:gd name="connsiteY1" fmla="*/ 35867 h 577239"/>
                    <a:gd name="connsiteX2" fmla="*/ 70672 w 162944"/>
                    <a:gd name="connsiteY2" fmla="*/ 341597 h 577239"/>
                    <a:gd name="connsiteX3" fmla="*/ 0 w 162944"/>
                    <a:gd name="connsiteY3" fmla="*/ 568425 h 577239"/>
                    <a:gd name="connsiteX4" fmla="*/ 30621 w 162944"/>
                    <a:gd name="connsiteY4" fmla="*/ 576278 h 577239"/>
                    <a:gd name="connsiteX5" fmla="*/ 160168 w 162944"/>
                    <a:gd name="connsiteY5" fmla="*/ 353598 h 577239"/>
                    <a:gd name="connsiteX6" fmla="*/ 142509 w 162944"/>
                    <a:gd name="connsiteY6" fmla="*/ 0 h 5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4" h="577239">
                      <a:moveTo>
                        <a:pt x="142509" y="0"/>
                      </a:moveTo>
                      <a:cubicBezTo>
                        <a:pt x="142509" y="0"/>
                        <a:pt x="105442" y="6515"/>
                        <a:pt x="98104" y="35867"/>
                      </a:cubicBezTo>
                      <a:cubicBezTo>
                        <a:pt x="81473" y="102527"/>
                        <a:pt x="87199" y="284984"/>
                        <a:pt x="70672" y="341597"/>
                      </a:cubicBezTo>
                      <a:cubicBezTo>
                        <a:pt x="54144" y="398210"/>
                        <a:pt x="7098" y="539107"/>
                        <a:pt x="0" y="568425"/>
                      </a:cubicBezTo>
                      <a:cubicBezTo>
                        <a:pt x="0" y="568425"/>
                        <a:pt x="19305" y="580701"/>
                        <a:pt x="30621" y="576278"/>
                      </a:cubicBezTo>
                      <a:cubicBezTo>
                        <a:pt x="37308" y="573672"/>
                        <a:pt x="148407" y="381956"/>
                        <a:pt x="160168" y="353598"/>
                      </a:cubicBezTo>
                      <a:cubicBezTo>
                        <a:pt x="171930" y="325241"/>
                        <a:pt x="142509" y="0"/>
                        <a:pt x="14250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7" name="Freeform: Shape 6486">
                  <a:extLst>
                    <a:ext uri="{FF2B5EF4-FFF2-40B4-BE49-F238E27FC236}">
                      <a16:creationId xmlns:a16="http://schemas.microsoft.com/office/drawing/2014/main" id="{086EB10B-D229-4B47-84B9-8DA832F889E9}"/>
                    </a:ext>
                  </a:extLst>
                </p:cNvPr>
                <p:cNvSpPr/>
                <p:nvPr/>
              </p:nvSpPr>
              <p:spPr>
                <a:xfrm>
                  <a:off x="6407387" y="4755131"/>
                  <a:ext cx="261666" cy="645543"/>
                </a:xfrm>
                <a:custGeom>
                  <a:avLst/>
                  <a:gdLst>
                    <a:gd name="connsiteX0" fmla="*/ 261667 w 261666"/>
                    <a:gd name="connsiteY0" fmla="*/ 635257 h 645543"/>
                    <a:gd name="connsiteX1" fmla="*/ 227377 w 261666"/>
                    <a:gd name="connsiteY1" fmla="*/ 645544 h 645543"/>
                    <a:gd name="connsiteX2" fmla="*/ 103933 w 261666"/>
                    <a:gd name="connsiteY2" fmla="*/ 408943 h 645543"/>
                    <a:gd name="connsiteX3" fmla="*/ 82776 w 261666"/>
                    <a:gd name="connsiteY3" fmla="*/ 325549 h 645543"/>
                    <a:gd name="connsiteX4" fmla="*/ 37239 w 261666"/>
                    <a:gd name="connsiteY4" fmla="*/ 161335 h 645543"/>
                    <a:gd name="connsiteX5" fmla="*/ 28803 w 261666"/>
                    <a:gd name="connsiteY5" fmla="*/ 124747 h 645543"/>
                    <a:gd name="connsiteX6" fmla="*/ 0 w 261666"/>
                    <a:gd name="connsiteY6" fmla="*/ 0 h 645543"/>
                    <a:gd name="connsiteX7" fmla="*/ 87405 w 261666"/>
                    <a:gd name="connsiteY7" fmla="*/ 19134 h 645543"/>
                    <a:gd name="connsiteX8" fmla="*/ 109076 w 261666"/>
                    <a:gd name="connsiteY8" fmla="*/ 35147 h 645543"/>
                    <a:gd name="connsiteX9" fmla="*/ 173096 w 261666"/>
                    <a:gd name="connsiteY9" fmla="*/ 312622 h 645543"/>
                    <a:gd name="connsiteX10" fmla="*/ 193121 w 261666"/>
                    <a:gd name="connsiteY10" fmla="*/ 414086 h 645543"/>
                    <a:gd name="connsiteX11" fmla="*/ 261667 w 261666"/>
                    <a:gd name="connsiteY11" fmla="*/ 635257 h 64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666" h="645543">
                      <a:moveTo>
                        <a:pt x="261667" y="635257"/>
                      </a:moveTo>
                      <a:lnTo>
                        <a:pt x="227377" y="645544"/>
                      </a:lnTo>
                      <a:cubicBezTo>
                        <a:pt x="227377" y="645544"/>
                        <a:pt x="114220" y="457772"/>
                        <a:pt x="103933" y="408943"/>
                      </a:cubicBezTo>
                      <a:cubicBezTo>
                        <a:pt x="100504" y="393032"/>
                        <a:pt x="92377" y="361211"/>
                        <a:pt x="82776" y="325549"/>
                      </a:cubicBezTo>
                      <a:cubicBezTo>
                        <a:pt x="62888" y="251689"/>
                        <a:pt x="37239" y="161335"/>
                        <a:pt x="37239" y="161335"/>
                      </a:cubicBezTo>
                      <a:lnTo>
                        <a:pt x="28803" y="124747"/>
                      </a:lnTo>
                      <a:lnTo>
                        <a:pt x="0" y="0"/>
                      </a:lnTo>
                      <a:cubicBezTo>
                        <a:pt x="0" y="0"/>
                        <a:pt x="55138" y="5658"/>
                        <a:pt x="87405" y="19134"/>
                      </a:cubicBezTo>
                      <a:cubicBezTo>
                        <a:pt x="98104" y="23592"/>
                        <a:pt x="106230" y="28907"/>
                        <a:pt x="109076" y="35147"/>
                      </a:cubicBezTo>
                      <a:cubicBezTo>
                        <a:pt x="132805" y="87268"/>
                        <a:pt x="156465" y="218805"/>
                        <a:pt x="173096" y="312622"/>
                      </a:cubicBezTo>
                      <a:cubicBezTo>
                        <a:pt x="182354" y="364914"/>
                        <a:pt x="189418" y="405479"/>
                        <a:pt x="193121" y="414086"/>
                      </a:cubicBezTo>
                      <a:cubicBezTo>
                        <a:pt x="203374" y="437952"/>
                        <a:pt x="234818" y="570106"/>
                        <a:pt x="261667" y="63525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8" name="Freeform: Shape 6487">
                  <a:extLst>
                    <a:ext uri="{FF2B5EF4-FFF2-40B4-BE49-F238E27FC236}">
                      <a16:creationId xmlns:a16="http://schemas.microsoft.com/office/drawing/2014/main" id="{02ACF428-AF18-43FB-A49F-4D84FCB57935}"/>
                    </a:ext>
                  </a:extLst>
                </p:cNvPr>
                <p:cNvSpPr/>
                <p:nvPr/>
              </p:nvSpPr>
              <p:spPr>
                <a:xfrm>
                  <a:off x="6290184" y="5279974"/>
                  <a:ext cx="389059" cy="1085278"/>
                </a:xfrm>
                <a:custGeom>
                  <a:avLst/>
                  <a:gdLst>
                    <a:gd name="connsiteX0" fmla="*/ 387580 w 389059"/>
                    <a:gd name="connsiteY0" fmla="*/ 847203 h 1085278"/>
                    <a:gd name="connsiteX1" fmla="*/ 358022 w 389059"/>
                    <a:gd name="connsiteY1" fmla="*/ 1069402 h 1085278"/>
                    <a:gd name="connsiteX2" fmla="*/ 342420 w 389059"/>
                    <a:gd name="connsiteY2" fmla="*/ 1085279 h 1085278"/>
                    <a:gd name="connsiteX3" fmla="*/ 280698 w 389059"/>
                    <a:gd name="connsiteY3" fmla="*/ 892123 h 1085278"/>
                    <a:gd name="connsiteX4" fmla="*/ 195453 w 389059"/>
                    <a:gd name="connsiteY4" fmla="*/ 656139 h 1085278"/>
                    <a:gd name="connsiteX5" fmla="*/ 0 w 389059"/>
                    <a:gd name="connsiteY5" fmla="*/ 46051 h 1085278"/>
                    <a:gd name="connsiteX6" fmla="*/ 210232 w 389059"/>
                    <a:gd name="connsiteY6" fmla="*/ 0 h 1085278"/>
                    <a:gd name="connsiteX7" fmla="*/ 270137 w 389059"/>
                    <a:gd name="connsiteY7" fmla="*/ 155985 h 1085278"/>
                    <a:gd name="connsiteX8" fmla="*/ 300621 w 389059"/>
                    <a:gd name="connsiteY8" fmla="*/ 583204 h 1085278"/>
                    <a:gd name="connsiteX9" fmla="*/ 300621 w 389059"/>
                    <a:gd name="connsiteY9" fmla="*/ 583204 h 1085278"/>
                    <a:gd name="connsiteX10" fmla="*/ 303192 w 389059"/>
                    <a:gd name="connsiteY10" fmla="*/ 590062 h 1085278"/>
                    <a:gd name="connsiteX11" fmla="*/ 387580 w 389059"/>
                    <a:gd name="connsiteY11" fmla="*/ 847203 h 108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059" h="1085278">
                      <a:moveTo>
                        <a:pt x="387580" y="847203"/>
                      </a:moveTo>
                      <a:cubicBezTo>
                        <a:pt x="397044" y="977505"/>
                        <a:pt x="358022" y="1069402"/>
                        <a:pt x="358022" y="1069402"/>
                      </a:cubicBezTo>
                      <a:lnTo>
                        <a:pt x="342420" y="1085279"/>
                      </a:lnTo>
                      <a:cubicBezTo>
                        <a:pt x="342420" y="1085279"/>
                        <a:pt x="310462" y="997702"/>
                        <a:pt x="280698" y="892123"/>
                      </a:cubicBezTo>
                      <a:cubicBezTo>
                        <a:pt x="252237" y="791790"/>
                        <a:pt x="218564" y="686383"/>
                        <a:pt x="195453" y="656139"/>
                      </a:cubicBezTo>
                      <a:cubicBezTo>
                        <a:pt x="103762" y="536878"/>
                        <a:pt x="0" y="46051"/>
                        <a:pt x="0" y="46051"/>
                      </a:cubicBezTo>
                      <a:lnTo>
                        <a:pt x="210232" y="0"/>
                      </a:lnTo>
                      <a:cubicBezTo>
                        <a:pt x="237664" y="32267"/>
                        <a:pt x="256729" y="89497"/>
                        <a:pt x="270137" y="155985"/>
                      </a:cubicBezTo>
                      <a:cubicBezTo>
                        <a:pt x="303981" y="323766"/>
                        <a:pt x="301203" y="550320"/>
                        <a:pt x="300621" y="583204"/>
                      </a:cubicBezTo>
                      <a:lnTo>
                        <a:pt x="300621" y="583204"/>
                      </a:lnTo>
                      <a:cubicBezTo>
                        <a:pt x="300689" y="585707"/>
                        <a:pt x="301580" y="588142"/>
                        <a:pt x="303192" y="590062"/>
                      </a:cubicBezTo>
                      <a:cubicBezTo>
                        <a:pt x="359153" y="666597"/>
                        <a:pt x="381270" y="761135"/>
                        <a:pt x="387580" y="847203"/>
                      </a:cubicBezTo>
                      <a:close/>
                    </a:path>
                  </a:pathLst>
                </a:custGeom>
                <a:solidFill>
                  <a:srgbClr val="B64C41"/>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89" name="Freeform: Shape 6488">
                  <a:extLst>
                    <a:ext uri="{FF2B5EF4-FFF2-40B4-BE49-F238E27FC236}">
                      <a16:creationId xmlns:a16="http://schemas.microsoft.com/office/drawing/2014/main" id="{3307C714-EE2E-4035-971C-48D159AD411A}"/>
                    </a:ext>
                  </a:extLst>
                </p:cNvPr>
                <p:cNvSpPr/>
                <p:nvPr/>
              </p:nvSpPr>
              <p:spPr>
                <a:xfrm>
                  <a:off x="6570744" y="6127177"/>
                  <a:ext cx="108499" cy="241675"/>
                </a:xfrm>
                <a:custGeom>
                  <a:avLst/>
                  <a:gdLst>
                    <a:gd name="connsiteX0" fmla="*/ 107019 w 108499"/>
                    <a:gd name="connsiteY0" fmla="*/ 0 h 241675"/>
                    <a:gd name="connsiteX1" fmla="*/ 77461 w 108499"/>
                    <a:gd name="connsiteY1" fmla="*/ 222199 h 241675"/>
                    <a:gd name="connsiteX2" fmla="*/ 62133 w 108499"/>
                    <a:gd name="connsiteY2" fmla="*/ 241676 h 241675"/>
                    <a:gd name="connsiteX3" fmla="*/ 0 w 108499"/>
                    <a:gd name="connsiteY3" fmla="*/ 44920 h 241675"/>
                    <a:gd name="connsiteX4" fmla="*/ 107019 w 108499"/>
                    <a:gd name="connsiteY4" fmla="*/ 0 h 24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99" h="241675">
                      <a:moveTo>
                        <a:pt x="107019" y="0"/>
                      </a:moveTo>
                      <a:cubicBezTo>
                        <a:pt x="116483" y="130302"/>
                        <a:pt x="77461" y="222199"/>
                        <a:pt x="77461" y="222199"/>
                      </a:cubicBezTo>
                      <a:lnTo>
                        <a:pt x="62133" y="241676"/>
                      </a:lnTo>
                      <a:cubicBezTo>
                        <a:pt x="62133" y="241676"/>
                        <a:pt x="29901" y="150499"/>
                        <a:pt x="0" y="44920"/>
                      </a:cubicBezTo>
                      <a:cubicBezTo>
                        <a:pt x="12688" y="43754"/>
                        <a:pt x="68237" y="36485"/>
                        <a:pt x="107019" y="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0" name="Freeform: Shape 6489">
                  <a:extLst>
                    <a:ext uri="{FF2B5EF4-FFF2-40B4-BE49-F238E27FC236}">
                      <a16:creationId xmlns:a16="http://schemas.microsoft.com/office/drawing/2014/main" id="{FD1BBB9A-13C5-4380-802F-4EC345049BAA}"/>
                    </a:ext>
                  </a:extLst>
                </p:cNvPr>
                <p:cNvSpPr/>
                <p:nvPr/>
              </p:nvSpPr>
              <p:spPr>
                <a:xfrm>
                  <a:off x="6309523" y="6149877"/>
                  <a:ext cx="109728" cy="209306"/>
                </a:xfrm>
                <a:custGeom>
                  <a:avLst/>
                  <a:gdLst>
                    <a:gd name="connsiteX0" fmla="*/ 109728 w 109728"/>
                    <a:gd name="connsiteY0" fmla="*/ 7269 h 209306"/>
                    <a:gd name="connsiteX1" fmla="*/ 37719 w 109728"/>
                    <a:gd name="connsiteY1" fmla="*/ 209306 h 209306"/>
                    <a:gd name="connsiteX2" fmla="*/ 0 w 109728"/>
                    <a:gd name="connsiteY2" fmla="*/ 206700 h 209306"/>
                    <a:gd name="connsiteX3" fmla="*/ 17419 w 109728"/>
                    <a:gd name="connsiteY3" fmla="*/ 0 h 209306"/>
                    <a:gd name="connsiteX4" fmla="*/ 109728 w 109728"/>
                    <a:gd name="connsiteY4" fmla="*/ 7269 h 20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 h="209306">
                      <a:moveTo>
                        <a:pt x="109728" y="7269"/>
                      </a:moveTo>
                      <a:cubicBezTo>
                        <a:pt x="92206" y="76741"/>
                        <a:pt x="68066" y="144395"/>
                        <a:pt x="37719" y="209306"/>
                      </a:cubicBezTo>
                      <a:lnTo>
                        <a:pt x="0" y="206700"/>
                      </a:lnTo>
                      <a:cubicBezTo>
                        <a:pt x="0" y="206700"/>
                        <a:pt x="18482" y="118781"/>
                        <a:pt x="17419" y="0"/>
                      </a:cubicBezTo>
                      <a:cubicBezTo>
                        <a:pt x="30244" y="6447"/>
                        <a:pt x="56613" y="12962"/>
                        <a:pt x="109728" y="726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1" name="Freeform: Shape 6490">
                  <a:extLst>
                    <a:ext uri="{FF2B5EF4-FFF2-40B4-BE49-F238E27FC236}">
                      <a16:creationId xmlns:a16="http://schemas.microsoft.com/office/drawing/2014/main" id="{41408E01-14F8-49D6-BF2D-16157CC5DD50}"/>
                    </a:ext>
                  </a:extLst>
                </p:cNvPr>
                <p:cNvSpPr/>
                <p:nvPr/>
              </p:nvSpPr>
              <p:spPr>
                <a:xfrm>
                  <a:off x="6491492" y="6306685"/>
                  <a:ext cx="188854" cy="87405"/>
                </a:xfrm>
                <a:custGeom>
                  <a:avLst/>
                  <a:gdLst>
                    <a:gd name="connsiteX0" fmla="*/ 169264 w 188854"/>
                    <a:gd name="connsiteY0" fmla="*/ 87165 h 87405"/>
                    <a:gd name="connsiteX1" fmla="*/ 145261 w 188854"/>
                    <a:gd name="connsiteY1" fmla="*/ 87165 h 87405"/>
                    <a:gd name="connsiteX2" fmla="*/ 122972 w 188854"/>
                    <a:gd name="connsiteY2" fmla="*/ 82468 h 87405"/>
                    <a:gd name="connsiteX3" fmla="*/ 103496 w 188854"/>
                    <a:gd name="connsiteY3" fmla="*/ 87165 h 87405"/>
                    <a:gd name="connsiteX4" fmla="*/ 103290 w 188854"/>
                    <a:gd name="connsiteY4" fmla="*/ 87405 h 87405"/>
                    <a:gd name="connsiteX5" fmla="*/ 1071 w 188854"/>
                    <a:gd name="connsiteY5" fmla="*/ 87405 h 87405"/>
                    <a:gd name="connsiteX6" fmla="*/ 3403 w 188854"/>
                    <a:gd name="connsiteY6" fmla="*/ 68957 h 87405"/>
                    <a:gd name="connsiteX7" fmla="*/ 12970 w 188854"/>
                    <a:gd name="connsiteY7" fmla="*/ 60213 h 87405"/>
                    <a:gd name="connsiteX8" fmla="*/ 64748 w 188854"/>
                    <a:gd name="connsiteY8" fmla="*/ 36553 h 87405"/>
                    <a:gd name="connsiteX9" fmla="*/ 117897 w 188854"/>
                    <a:gd name="connsiteY9" fmla="*/ 0 h 87405"/>
                    <a:gd name="connsiteX10" fmla="*/ 118103 w 188854"/>
                    <a:gd name="connsiteY10" fmla="*/ 0 h 87405"/>
                    <a:gd name="connsiteX11" fmla="*/ 142621 w 188854"/>
                    <a:gd name="connsiteY11" fmla="*/ 17556 h 87405"/>
                    <a:gd name="connsiteX12" fmla="*/ 169401 w 188854"/>
                    <a:gd name="connsiteY12" fmla="*/ 5761 h 87405"/>
                    <a:gd name="connsiteX13" fmla="*/ 174956 w 188854"/>
                    <a:gd name="connsiteY13" fmla="*/ 13270 h 87405"/>
                    <a:gd name="connsiteX14" fmla="*/ 177150 w 188854"/>
                    <a:gd name="connsiteY14" fmla="*/ 28975 h 87405"/>
                    <a:gd name="connsiteX15" fmla="*/ 184454 w 188854"/>
                    <a:gd name="connsiteY15" fmla="*/ 66694 h 87405"/>
                    <a:gd name="connsiteX16" fmla="*/ 188843 w 188854"/>
                    <a:gd name="connsiteY16" fmla="*/ 78696 h 87405"/>
                    <a:gd name="connsiteX17" fmla="*/ 169264 w 188854"/>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4" h="87405">
                      <a:moveTo>
                        <a:pt x="169264" y="87165"/>
                      </a:moveTo>
                      <a:lnTo>
                        <a:pt x="145261" y="87165"/>
                      </a:lnTo>
                      <a:cubicBezTo>
                        <a:pt x="137203" y="85897"/>
                        <a:pt x="131236" y="83565"/>
                        <a:pt x="122972" y="82468"/>
                      </a:cubicBezTo>
                      <a:cubicBezTo>
                        <a:pt x="110422" y="80822"/>
                        <a:pt x="104661" y="85897"/>
                        <a:pt x="103496" y="87165"/>
                      </a:cubicBezTo>
                      <a:lnTo>
                        <a:pt x="103290" y="87405"/>
                      </a:lnTo>
                      <a:lnTo>
                        <a:pt x="1071" y="87405"/>
                      </a:lnTo>
                      <a:cubicBezTo>
                        <a:pt x="-1500" y="83736"/>
                        <a:pt x="1071" y="75232"/>
                        <a:pt x="3403" y="68957"/>
                      </a:cubicBezTo>
                      <a:cubicBezTo>
                        <a:pt x="5049" y="64705"/>
                        <a:pt x="8581" y="61448"/>
                        <a:pt x="12970" y="60213"/>
                      </a:cubicBezTo>
                      <a:cubicBezTo>
                        <a:pt x="23806" y="57093"/>
                        <a:pt x="45168" y="54281"/>
                        <a:pt x="64748" y="36553"/>
                      </a:cubicBezTo>
                      <a:cubicBezTo>
                        <a:pt x="75755" y="26609"/>
                        <a:pt x="117897" y="0"/>
                        <a:pt x="117897" y="0"/>
                      </a:cubicBezTo>
                      <a:lnTo>
                        <a:pt x="118103" y="0"/>
                      </a:lnTo>
                      <a:cubicBezTo>
                        <a:pt x="119029" y="0"/>
                        <a:pt x="123452" y="1372"/>
                        <a:pt x="142621" y="17556"/>
                      </a:cubicBezTo>
                      <a:cubicBezTo>
                        <a:pt x="152530" y="25923"/>
                        <a:pt x="169401" y="5761"/>
                        <a:pt x="169401" y="5761"/>
                      </a:cubicBezTo>
                      <a:cubicBezTo>
                        <a:pt x="171733" y="7887"/>
                        <a:pt x="173618" y="10424"/>
                        <a:pt x="174956" y="13270"/>
                      </a:cubicBezTo>
                      <a:cubicBezTo>
                        <a:pt x="177322" y="18140"/>
                        <a:pt x="178111" y="23626"/>
                        <a:pt x="177150" y="28975"/>
                      </a:cubicBezTo>
                      <a:cubicBezTo>
                        <a:pt x="175608" y="38165"/>
                        <a:pt x="180579" y="55310"/>
                        <a:pt x="184454" y="66694"/>
                      </a:cubicBezTo>
                      <a:cubicBezTo>
                        <a:pt x="186854" y="73552"/>
                        <a:pt x="188843" y="78696"/>
                        <a:pt x="188843" y="78696"/>
                      </a:cubicBezTo>
                      <a:cubicBezTo>
                        <a:pt x="188843" y="78696"/>
                        <a:pt x="189975" y="84559"/>
                        <a:pt x="169264"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2" name="Freeform: Shape 6491">
                  <a:extLst>
                    <a:ext uri="{FF2B5EF4-FFF2-40B4-BE49-F238E27FC236}">
                      <a16:creationId xmlns:a16="http://schemas.microsoft.com/office/drawing/2014/main" id="{367A025D-C5BB-428C-A95D-A0455ACD7489}"/>
                    </a:ext>
                  </a:extLst>
                </p:cNvPr>
                <p:cNvSpPr/>
                <p:nvPr/>
              </p:nvSpPr>
              <p:spPr>
                <a:xfrm>
                  <a:off x="6609355" y="6306685"/>
                  <a:ext cx="57058" cy="26320"/>
                </a:xfrm>
                <a:custGeom>
                  <a:avLst/>
                  <a:gdLst>
                    <a:gd name="connsiteX0" fmla="*/ 57059 w 57058"/>
                    <a:gd name="connsiteY0" fmla="*/ 13202 h 26320"/>
                    <a:gd name="connsiteX1" fmla="*/ 31136 w 57058"/>
                    <a:gd name="connsiteY1" fmla="*/ 26266 h 26320"/>
                    <a:gd name="connsiteX2" fmla="*/ 0 w 57058"/>
                    <a:gd name="connsiteY2" fmla="*/ 0 h 26320"/>
                    <a:gd name="connsiteX3" fmla="*/ 206 w 57058"/>
                    <a:gd name="connsiteY3" fmla="*/ 0 h 26320"/>
                    <a:gd name="connsiteX4" fmla="*/ 24723 w 57058"/>
                    <a:gd name="connsiteY4" fmla="*/ 17556 h 26320"/>
                    <a:gd name="connsiteX5" fmla="*/ 51504 w 57058"/>
                    <a:gd name="connsiteY5" fmla="*/ 5761 h 26320"/>
                    <a:gd name="connsiteX6" fmla="*/ 57059 w 57058"/>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58" h="26320">
                      <a:moveTo>
                        <a:pt x="57059" y="13202"/>
                      </a:moveTo>
                      <a:cubicBezTo>
                        <a:pt x="51298" y="17248"/>
                        <a:pt x="39194" y="25237"/>
                        <a:pt x="31136" y="26266"/>
                      </a:cubicBezTo>
                      <a:cubicBezTo>
                        <a:pt x="20300" y="27707"/>
                        <a:pt x="0" y="0"/>
                        <a:pt x="0" y="0"/>
                      </a:cubicBezTo>
                      <a:lnTo>
                        <a:pt x="206" y="0"/>
                      </a:lnTo>
                      <a:cubicBezTo>
                        <a:pt x="1132" y="0"/>
                        <a:pt x="5555" y="1372"/>
                        <a:pt x="24723" y="17556"/>
                      </a:cubicBezTo>
                      <a:cubicBezTo>
                        <a:pt x="34633" y="25923"/>
                        <a:pt x="51504" y="5761"/>
                        <a:pt x="51504" y="5761"/>
                      </a:cubicBezTo>
                      <a:cubicBezTo>
                        <a:pt x="53801" y="7853"/>
                        <a:pt x="55721" y="10390"/>
                        <a:pt x="57059"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3" name="Freeform: Shape 6492">
                  <a:extLst>
                    <a:ext uri="{FF2B5EF4-FFF2-40B4-BE49-F238E27FC236}">
                      <a16:creationId xmlns:a16="http://schemas.microsoft.com/office/drawing/2014/main" id="{C1B4FA58-B2D6-4801-9DA7-47B741379B57}"/>
                    </a:ext>
                  </a:extLst>
                </p:cNvPr>
                <p:cNvSpPr/>
                <p:nvPr/>
              </p:nvSpPr>
              <p:spPr>
                <a:xfrm>
                  <a:off x="6491492" y="6373482"/>
                  <a:ext cx="188821" cy="20608"/>
                </a:xfrm>
                <a:custGeom>
                  <a:avLst/>
                  <a:gdLst>
                    <a:gd name="connsiteX0" fmla="*/ 97152 w 188821"/>
                    <a:gd name="connsiteY0" fmla="*/ 13922 h 20608"/>
                    <a:gd name="connsiteX1" fmla="*/ 135728 w 188821"/>
                    <a:gd name="connsiteY1" fmla="*/ 9224 h 20608"/>
                    <a:gd name="connsiteX2" fmla="*/ 184420 w 188821"/>
                    <a:gd name="connsiteY2" fmla="*/ 0 h 20608"/>
                    <a:gd name="connsiteX3" fmla="*/ 188809 w 188821"/>
                    <a:gd name="connsiteY3" fmla="*/ 12002 h 20608"/>
                    <a:gd name="connsiteX4" fmla="*/ 169264 w 188821"/>
                    <a:gd name="connsiteY4" fmla="*/ 20368 h 20608"/>
                    <a:gd name="connsiteX5" fmla="*/ 145261 w 188821"/>
                    <a:gd name="connsiteY5" fmla="*/ 20368 h 20608"/>
                    <a:gd name="connsiteX6" fmla="*/ 122972 w 188821"/>
                    <a:gd name="connsiteY6" fmla="*/ 15671 h 20608"/>
                    <a:gd name="connsiteX7" fmla="*/ 103496 w 188821"/>
                    <a:gd name="connsiteY7" fmla="*/ 20368 h 20608"/>
                    <a:gd name="connsiteX8" fmla="*/ 103290 w 188821"/>
                    <a:gd name="connsiteY8" fmla="*/ 20608 h 20608"/>
                    <a:gd name="connsiteX9" fmla="*/ 1071 w 188821"/>
                    <a:gd name="connsiteY9" fmla="*/ 20608 h 20608"/>
                    <a:gd name="connsiteX10" fmla="*/ 3403 w 188821"/>
                    <a:gd name="connsiteY10" fmla="*/ 2160 h 20608"/>
                    <a:gd name="connsiteX11" fmla="*/ 9095 w 188821"/>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821" h="20608">
                      <a:moveTo>
                        <a:pt x="97152" y="13922"/>
                      </a:moveTo>
                      <a:cubicBezTo>
                        <a:pt x="101850" y="10493"/>
                        <a:pt x="116012" y="4492"/>
                        <a:pt x="135728" y="9224"/>
                      </a:cubicBezTo>
                      <a:cubicBezTo>
                        <a:pt x="152873" y="13305"/>
                        <a:pt x="178179" y="2812"/>
                        <a:pt x="184420" y="0"/>
                      </a:cubicBezTo>
                      <a:cubicBezTo>
                        <a:pt x="186820" y="6858"/>
                        <a:pt x="188809" y="12002"/>
                        <a:pt x="188809" y="12002"/>
                      </a:cubicBezTo>
                      <a:cubicBezTo>
                        <a:pt x="188809" y="12002"/>
                        <a:pt x="189975" y="17762"/>
                        <a:pt x="169264" y="20368"/>
                      </a:cubicBezTo>
                      <a:lnTo>
                        <a:pt x="145261" y="20368"/>
                      </a:lnTo>
                      <a:cubicBezTo>
                        <a:pt x="137203" y="19100"/>
                        <a:pt x="131236" y="16768"/>
                        <a:pt x="122972" y="15671"/>
                      </a:cubicBezTo>
                      <a:cubicBezTo>
                        <a:pt x="110422" y="14025"/>
                        <a:pt x="104661" y="19100"/>
                        <a:pt x="103496" y="20368"/>
                      </a:cubicBezTo>
                      <a:lnTo>
                        <a:pt x="103290"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4" name="Freeform: Shape 6493">
                  <a:extLst>
                    <a:ext uri="{FF2B5EF4-FFF2-40B4-BE49-F238E27FC236}">
                      <a16:creationId xmlns:a16="http://schemas.microsoft.com/office/drawing/2014/main" id="{CA655631-C669-45D2-90B6-3A08B36AD6FA}"/>
                    </a:ext>
                  </a:extLst>
                </p:cNvPr>
                <p:cNvSpPr/>
                <p:nvPr/>
              </p:nvSpPr>
              <p:spPr>
                <a:xfrm>
                  <a:off x="6198381" y="6306685"/>
                  <a:ext cx="188853" cy="87405"/>
                </a:xfrm>
                <a:custGeom>
                  <a:avLst/>
                  <a:gdLst>
                    <a:gd name="connsiteX0" fmla="*/ 169229 w 188853"/>
                    <a:gd name="connsiteY0" fmla="*/ 87165 h 87405"/>
                    <a:gd name="connsiteX1" fmla="*/ 145226 w 188853"/>
                    <a:gd name="connsiteY1" fmla="*/ 87165 h 87405"/>
                    <a:gd name="connsiteX2" fmla="*/ 122972 w 188853"/>
                    <a:gd name="connsiteY2" fmla="*/ 82468 h 87405"/>
                    <a:gd name="connsiteX3" fmla="*/ 103496 w 188853"/>
                    <a:gd name="connsiteY3" fmla="*/ 87165 h 87405"/>
                    <a:gd name="connsiteX4" fmla="*/ 103255 w 188853"/>
                    <a:gd name="connsiteY4" fmla="*/ 87405 h 87405"/>
                    <a:gd name="connsiteX5" fmla="*/ 1071 w 188853"/>
                    <a:gd name="connsiteY5" fmla="*/ 87405 h 87405"/>
                    <a:gd name="connsiteX6" fmla="*/ 3403 w 188853"/>
                    <a:gd name="connsiteY6" fmla="*/ 68957 h 87405"/>
                    <a:gd name="connsiteX7" fmla="*/ 12970 w 188853"/>
                    <a:gd name="connsiteY7" fmla="*/ 60213 h 87405"/>
                    <a:gd name="connsiteX8" fmla="*/ 64713 w 188853"/>
                    <a:gd name="connsiteY8" fmla="*/ 36553 h 87405"/>
                    <a:gd name="connsiteX9" fmla="*/ 117863 w 188853"/>
                    <a:gd name="connsiteY9" fmla="*/ 0 h 87405"/>
                    <a:gd name="connsiteX10" fmla="*/ 118103 w 188853"/>
                    <a:gd name="connsiteY10" fmla="*/ 0 h 87405"/>
                    <a:gd name="connsiteX11" fmla="*/ 142586 w 188853"/>
                    <a:gd name="connsiteY11" fmla="*/ 17556 h 87405"/>
                    <a:gd name="connsiteX12" fmla="*/ 169401 w 188853"/>
                    <a:gd name="connsiteY12" fmla="*/ 5761 h 87405"/>
                    <a:gd name="connsiteX13" fmla="*/ 174956 w 188853"/>
                    <a:gd name="connsiteY13" fmla="*/ 13270 h 87405"/>
                    <a:gd name="connsiteX14" fmla="*/ 177150 w 188853"/>
                    <a:gd name="connsiteY14" fmla="*/ 28975 h 87405"/>
                    <a:gd name="connsiteX15" fmla="*/ 184454 w 188853"/>
                    <a:gd name="connsiteY15" fmla="*/ 66694 h 87405"/>
                    <a:gd name="connsiteX16" fmla="*/ 188843 w 188853"/>
                    <a:gd name="connsiteY16" fmla="*/ 78696 h 87405"/>
                    <a:gd name="connsiteX17" fmla="*/ 169229 w 188853"/>
                    <a:gd name="connsiteY17" fmla="*/ 87165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53" h="87405">
                      <a:moveTo>
                        <a:pt x="169229" y="87165"/>
                      </a:moveTo>
                      <a:lnTo>
                        <a:pt x="145226" y="87165"/>
                      </a:lnTo>
                      <a:cubicBezTo>
                        <a:pt x="137168" y="85897"/>
                        <a:pt x="131236" y="83565"/>
                        <a:pt x="122972" y="82468"/>
                      </a:cubicBezTo>
                      <a:cubicBezTo>
                        <a:pt x="110422" y="80822"/>
                        <a:pt x="104627" y="85897"/>
                        <a:pt x="103496" y="87165"/>
                      </a:cubicBezTo>
                      <a:lnTo>
                        <a:pt x="103255" y="87405"/>
                      </a:lnTo>
                      <a:lnTo>
                        <a:pt x="1071" y="87405"/>
                      </a:lnTo>
                      <a:cubicBezTo>
                        <a:pt x="-1500" y="83736"/>
                        <a:pt x="1071" y="75232"/>
                        <a:pt x="3403" y="68957"/>
                      </a:cubicBezTo>
                      <a:cubicBezTo>
                        <a:pt x="5049" y="64705"/>
                        <a:pt x="8581" y="61448"/>
                        <a:pt x="12970" y="60213"/>
                      </a:cubicBezTo>
                      <a:cubicBezTo>
                        <a:pt x="23806" y="57093"/>
                        <a:pt x="45168" y="54281"/>
                        <a:pt x="64713" y="36553"/>
                      </a:cubicBezTo>
                      <a:cubicBezTo>
                        <a:pt x="75720" y="26609"/>
                        <a:pt x="117863" y="0"/>
                        <a:pt x="117863" y="0"/>
                      </a:cubicBezTo>
                      <a:lnTo>
                        <a:pt x="118103" y="0"/>
                      </a:lnTo>
                      <a:cubicBezTo>
                        <a:pt x="119029" y="0"/>
                        <a:pt x="123418" y="1372"/>
                        <a:pt x="142586" y="17556"/>
                      </a:cubicBezTo>
                      <a:cubicBezTo>
                        <a:pt x="152496" y="25923"/>
                        <a:pt x="169401" y="5761"/>
                        <a:pt x="169401" y="5761"/>
                      </a:cubicBezTo>
                      <a:cubicBezTo>
                        <a:pt x="171732" y="7887"/>
                        <a:pt x="173618" y="10424"/>
                        <a:pt x="174956" y="13270"/>
                      </a:cubicBezTo>
                      <a:cubicBezTo>
                        <a:pt x="177322" y="18140"/>
                        <a:pt x="178111" y="23626"/>
                        <a:pt x="177150" y="28975"/>
                      </a:cubicBezTo>
                      <a:cubicBezTo>
                        <a:pt x="175607" y="38165"/>
                        <a:pt x="180579" y="55310"/>
                        <a:pt x="184454" y="66694"/>
                      </a:cubicBezTo>
                      <a:cubicBezTo>
                        <a:pt x="186854" y="73552"/>
                        <a:pt x="188843" y="78696"/>
                        <a:pt x="188843" y="78696"/>
                      </a:cubicBezTo>
                      <a:cubicBezTo>
                        <a:pt x="188843" y="78696"/>
                        <a:pt x="189941" y="84559"/>
                        <a:pt x="169229" y="8716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5" name="Freeform: Shape 6494">
                  <a:extLst>
                    <a:ext uri="{FF2B5EF4-FFF2-40B4-BE49-F238E27FC236}">
                      <a16:creationId xmlns:a16="http://schemas.microsoft.com/office/drawing/2014/main" id="{CD52F902-1527-455F-8D9F-65A867AE22B7}"/>
                    </a:ext>
                  </a:extLst>
                </p:cNvPr>
                <p:cNvSpPr/>
                <p:nvPr/>
              </p:nvSpPr>
              <p:spPr>
                <a:xfrm>
                  <a:off x="6316175" y="6306685"/>
                  <a:ext cx="57092" cy="26320"/>
                </a:xfrm>
                <a:custGeom>
                  <a:avLst/>
                  <a:gdLst>
                    <a:gd name="connsiteX0" fmla="*/ 57093 w 57092"/>
                    <a:gd name="connsiteY0" fmla="*/ 13202 h 26320"/>
                    <a:gd name="connsiteX1" fmla="*/ 31170 w 57092"/>
                    <a:gd name="connsiteY1" fmla="*/ 26266 h 26320"/>
                    <a:gd name="connsiteX2" fmla="*/ 0 w 57092"/>
                    <a:gd name="connsiteY2" fmla="*/ 0 h 26320"/>
                    <a:gd name="connsiteX3" fmla="*/ 240 w 57092"/>
                    <a:gd name="connsiteY3" fmla="*/ 0 h 26320"/>
                    <a:gd name="connsiteX4" fmla="*/ 24723 w 57092"/>
                    <a:gd name="connsiteY4" fmla="*/ 17556 h 26320"/>
                    <a:gd name="connsiteX5" fmla="*/ 51538 w 57092"/>
                    <a:gd name="connsiteY5" fmla="*/ 5761 h 26320"/>
                    <a:gd name="connsiteX6" fmla="*/ 57093 w 57092"/>
                    <a:gd name="connsiteY6" fmla="*/ 13202 h 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92" h="26320">
                      <a:moveTo>
                        <a:pt x="57093" y="13202"/>
                      </a:moveTo>
                      <a:cubicBezTo>
                        <a:pt x="51332" y="17248"/>
                        <a:pt x="39194" y="25237"/>
                        <a:pt x="31170" y="26266"/>
                      </a:cubicBezTo>
                      <a:cubicBezTo>
                        <a:pt x="20300" y="27707"/>
                        <a:pt x="0" y="0"/>
                        <a:pt x="0" y="0"/>
                      </a:cubicBezTo>
                      <a:lnTo>
                        <a:pt x="240" y="0"/>
                      </a:lnTo>
                      <a:cubicBezTo>
                        <a:pt x="1166" y="0"/>
                        <a:pt x="5555" y="1372"/>
                        <a:pt x="24723" y="17556"/>
                      </a:cubicBezTo>
                      <a:cubicBezTo>
                        <a:pt x="34633" y="25923"/>
                        <a:pt x="51538" y="5761"/>
                        <a:pt x="51538" y="5761"/>
                      </a:cubicBezTo>
                      <a:cubicBezTo>
                        <a:pt x="53836" y="7853"/>
                        <a:pt x="55756" y="10390"/>
                        <a:pt x="57093" y="13202"/>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6" name="Freeform: Shape 6495">
                  <a:extLst>
                    <a:ext uri="{FF2B5EF4-FFF2-40B4-BE49-F238E27FC236}">
                      <a16:creationId xmlns:a16="http://schemas.microsoft.com/office/drawing/2014/main" id="{79837D53-37A6-4951-A977-0402D1DAD9CA}"/>
                    </a:ext>
                  </a:extLst>
                </p:cNvPr>
                <p:cNvSpPr/>
                <p:nvPr/>
              </p:nvSpPr>
              <p:spPr>
                <a:xfrm>
                  <a:off x="6198381" y="6373482"/>
                  <a:ext cx="188786" cy="20608"/>
                </a:xfrm>
                <a:custGeom>
                  <a:avLst/>
                  <a:gdLst>
                    <a:gd name="connsiteX0" fmla="*/ 97083 w 188786"/>
                    <a:gd name="connsiteY0" fmla="*/ 13922 h 20608"/>
                    <a:gd name="connsiteX1" fmla="*/ 135660 w 188786"/>
                    <a:gd name="connsiteY1" fmla="*/ 9224 h 20608"/>
                    <a:gd name="connsiteX2" fmla="*/ 184386 w 188786"/>
                    <a:gd name="connsiteY2" fmla="*/ 0 h 20608"/>
                    <a:gd name="connsiteX3" fmla="*/ 188775 w 188786"/>
                    <a:gd name="connsiteY3" fmla="*/ 12002 h 20608"/>
                    <a:gd name="connsiteX4" fmla="*/ 169229 w 188786"/>
                    <a:gd name="connsiteY4" fmla="*/ 20368 h 20608"/>
                    <a:gd name="connsiteX5" fmla="*/ 145226 w 188786"/>
                    <a:gd name="connsiteY5" fmla="*/ 20368 h 20608"/>
                    <a:gd name="connsiteX6" fmla="*/ 122972 w 188786"/>
                    <a:gd name="connsiteY6" fmla="*/ 15671 h 20608"/>
                    <a:gd name="connsiteX7" fmla="*/ 103496 w 188786"/>
                    <a:gd name="connsiteY7" fmla="*/ 20368 h 20608"/>
                    <a:gd name="connsiteX8" fmla="*/ 103255 w 188786"/>
                    <a:gd name="connsiteY8" fmla="*/ 20608 h 20608"/>
                    <a:gd name="connsiteX9" fmla="*/ 1071 w 188786"/>
                    <a:gd name="connsiteY9" fmla="*/ 20608 h 20608"/>
                    <a:gd name="connsiteX10" fmla="*/ 3403 w 188786"/>
                    <a:gd name="connsiteY10" fmla="*/ 2160 h 20608"/>
                    <a:gd name="connsiteX11" fmla="*/ 9095 w 188786"/>
                    <a:gd name="connsiteY11" fmla="*/ 16494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786" h="20608">
                      <a:moveTo>
                        <a:pt x="97083" y="13922"/>
                      </a:moveTo>
                      <a:cubicBezTo>
                        <a:pt x="101815" y="10493"/>
                        <a:pt x="115943" y="4492"/>
                        <a:pt x="135660" y="9224"/>
                      </a:cubicBezTo>
                      <a:cubicBezTo>
                        <a:pt x="152805" y="13305"/>
                        <a:pt x="178145" y="2812"/>
                        <a:pt x="184386" y="0"/>
                      </a:cubicBezTo>
                      <a:cubicBezTo>
                        <a:pt x="186786" y="6858"/>
                        <a:pt x="188775" y="12002"/>
                        <a:pt x="188775" y="12002"/>
                      </a:cubicBezTo>
                      <a:cubicBezTo>
                        <a:pt x="188775" y="12002"/>
                        <a:pt x="189941" y="17762"/>
                        <a:pt x="169229" y="20368"/>
                      </a:cubicBezTo>
                      <a:lnTo>
                        <a:pt x="145226" y="20368"/>
                      </a:lnTo>
                      <a:cubicBezTo>
                        <a:pt x="137168" y="19100"/>
                        <a:pt x="131236" y="16768"/>
                        <a:pt x="122972" y="15671"/>
                      </a:cubicBezTo>
                      <a:cubicBezTo>
                        <a:pt x="110422" y="14025"/>
                        <a:pt x="104627" y="19100"/>
                        <a:pt x="103496" y="20368"/>
                      </a:cubicBezTo>
                      <a:lnTo>
                        <a:pt x="103255" y="20608"/>
                      </a:lnTo>
                      <a:lnTo>
                        <a:pt x="1071" y="20608"/>
                      </a:lnTo>
                      <a:cubicBezTo>
                        <a:pt x="-1500" y="16939"/>
                        <a:pt x="1071" y="8436"/>
                        <a:pt x="3403" y="2160"/>
                      </a:cubicBezTo>
                      <a:cubicBezTo>
                        <a:pt x="6489" y="-583"/>
                        <a:pt x="7381" y="14162"/>
                        <a:pt x="9095" y="16494"/>
                      </a:cubicBezTo>
                      <a:close/>
                    </a:path>
                  </a:pathLst>
                </a:custGeom>
                <a:solidFill>
                  <a:srgbClr val="466AA5"/>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7" name="Freeform: Shape 6496">
                  <a:extLst>
                    <a:ext uri="{FF2B5EF4-FFF2-40B4-BE49-F238E27FC236}">
                      <a16:creationId xmlns:a16="http://schemas.microsoft.com/office/drawing/2014/main" id="{E89BD764-F144-4FBF-B043-022F2DCCAE59}"/>
                    </a:ext>
                  </a:extLst>
                </p:cNvPr>
                <p:cNvSpPr/>
                <p:nvPr/>
              </p:nvSpPr>
              <p:spPr>
                <a:xfrm>
                  <a:off x="6291247" y="4659937"/>
                  <a:ext cx="106299" cy="76437"/>
                </a:xfrm>
                <a:custGeom>
                  <a:avLst/>
                  <a:gdLst>
                    <a:gd name="connsiteX0" fmla="*/ 106299 w 106299"/>
                    <a:gd name="connsiteY0" fmla="*/ 76438 h 76437"/>
                    <a:gd name="connsiteX1" fmla="*/ 0 w 106299"/>
                    <a:gd name="connsiteY1" fmla="*/ 4737 h 76437"/>
                    <a:gd name="connsiteX2" fmla="*/ 23523 w 106299"/>
                    <a:gd name="connsiteY2" fmla="*/ 74 h 76437"/>
                    <a:gd name="connsiteX3" fmla="*/ 93715 w 106299"/>
                    <a:gd name="connsiteY3" fmla="*/ 25791 h 76437"/>
                    <a:gd name="connsiteX4" fmla="*/ 106299 w 106299"/>
                    <a:gd name="connsiteY4" fmla="*/ 76438 h 7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99" h="76437">
                      <a:moveTo>
                        <a:pt x="106299" y="76438"/>
                      </a:moveTo>
                      <a:cubicBezTo>
                        <a:pt x="65357" y="75340"/>
                        <a:pt x="0" y="4737"/>
                        <a:pt x="0" y="4737"/>
                      </a:cubicBezTo>
                      <a:cubicBezTo>
                        <a:pt x="7304" y="1205"/>
                        <a:pt x="15431" y="-372"/>
                        <a:pt x="23523" y="74"/>
                      </a:cubicBezTo>
                      <a:cubicBezTo>
                        <a:pt x="46052" y="623"/>
                        <a:pt x="73038" y="11938"/>
                        <a:pt x="93715" y="25791"/>
                      </a:cubicBezTo>
                      <a:cubicBezTo>
                        <a:pt x="95601" y="43176"/>
                        <a:pt x="99819" y="60219"/>
                        <a:pt x="106299" y="76438"/>
                      </a:cubicBezTo>
                      <a:close/>
                    </a:path>
                  </a:pathLst>
                </a:custGeom>
                <a:solidFill>
                  <a:srgbClr val="ED975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8" name="Freeform: Shape 6497">
                  <a:extLst>
                    <a:ext uri="{FF2B5EF4-FFF2-40B4-BE49-F238E27FC236}">
                      <a16:creationId xmlns:a16="http://schemas.microsoft.com/office/drawing/2014/main" id="{43E0AFA4-E6FC-4223-B16B-D701CE274254}"/>
                    </a:ext>
                  </a:extLst>
                </p:cNvPr>
                <p:cNvSpPr/>
                <p:nvPr/>
              </p:nvSpPr>
              <p:spPr>
                <a:xfrm>
                  <a:off x="6268559" y="4508890"/>
                  <a:ext cx="158534" cy="188453"/>
                </a:xfrm>
                <a:custGeom>
                  <a:avLst/>
                  <a:gdLst>
                    <a:gd name="connsiteX0" fmla="*/ 138999 w 158534"/>
                    <a:gd name="connsiteY0" fmla="*/ 185067 h 188453"/>
                    <a:gd name="connsiteX1" fmla="*/ 14081 w 158534"/>
                    <a:gd name="connsiteY1" fmla="*/ 137404 h 188453"/>
                    <a:gd name="connsiteX2" fmla="*/ 49125 w 158534"/>
                    <a:gd name="connsiteY2" fmla="*/ 5868 h 188453"/>
                    <a:gd name="connsiteX3" fmla="*/ 148978 w 158534"/>
                    <a:gd name="connsiteY3" fmla="*/ 35152 h 188453"/>
                    <a:gd name="connsiteX4" fmla="*/ 138999 w 158534"/>
                    <a:gd name="connsiteY4" fmla="*/ 185067 h 18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4" h="188453">
                      <a:moveTo>
                        <a:pt x="138999" y="185067"/>
                      </a:moveTo>
                      <a:cubicBezTo>
                        <a:pt x="138999" y="185067"/>
                        <a:pt x="26905" y="207390"/>
                        <a:pt x="14081" y="137404"/>
                      </a:cubicBezTo>
                      <a:cubicBezTo>
                        <a:pt x="1256" y="67418"/>
                        <a:pt x="-21890" y="23116"/>
                        <a:pt x="49125" y="5868"/>
                      </a:cubicBezTo>
                      <a:cubicBezTo>
                        <a:pt x="120140" y="-11380"/>
                        <a:pt x="138999" y="12726"/>
                        <a:pt x="148978" y="35152"/>
                      </a:cubicBezTo>
                      <a:cubicBezTo>
                        <a:pt x="158956" y="57577"/>
                        <a:pt x="167803" y="177421"/>
                        <a:pt x="138999" y="185067"/>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499" name="Freeform: Shape 6498">
                  <a:extLst>
                    <a:ext uri="{FF2B5EF4-FFF2-40B4-BE49-F238E27FC236}">
                      <a16:creationId xmlns:a16="http://schemas.microsoft.com/office/drawing/2014/main" id="{766FB50B-1B77-4F63-8F56-21A91B722886}"/>
                    </a:ext>
                  </a:extLst>
                </p:cNvPr>
                <p:cNvSpPr/>
                <p:nvPr/>
              </p:nvSpPr>
              <p:spPr>
                <a:xfrm>
                  <a:off x="6192800" y="4482812"/>
                  <a:ext cx="179881" cy="293304"/>
                </a:xfrm>
                <a:custGeom>
                  <a:avLst/>
                  <a:gdLst>
                    <a:gd name="connsiteX0" fmla="*/ 179577 w 179881"/>
                    <a:gd name="connsiteY0" fmla="*/ 9178 h 293304"/>
                    <a:gd name="connsiteX1" fmla="*/ 143264 w 179881"/>
                    <a:gd name="connsiteY1" fmla="*/ 95451 h 293304"/>
                    <a:gd name="connsiteX2" fmla="*/ 100264 w 179881"/>
                    <a:gd name="connsiteY2" fmla="*/ 222804 h 293304"/>
                    <a:gd name="connsiteX3" fmla="*/ 0 w 179881"/>
                    <a:gd name="connsiteY3" fmla="*/ 293304 h 293304"/>
                    <a:gd name="connsiteX4" fmla="*/ 36485 w 179881"/>
                    <a:gd name="connsiteY4" fmla="*/ 177267 h 293304"/>
                    <a:gd name="connsiteX5" fmla="*/ 64259 w 179881"/>
                    <a:gd name="connsiteY5" fmla="*/ 38427 h 293304"/>
                    <a:gd name="connsiteX6" fmla="*/ 179577 w 179881"/>
                    <a:gd name="connsiteY6" fmla="*/ 9178 h 2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81" h="293304">
                      <a:moveTo>
                        <a:pt x="179577" y="9178"/>
                      </a:moveTo>
                      <a:cubicBezTo>
                        <a:pt x="179577" y="9178"/>
                        <a:pt x="185680" y="51594"/>
                        <a:pt x="143264" y="95451"/>
                      </a:cubicBezTo>
                      <a:cubicBezTo>
                        <a:pt x="100847" y="139308"/>
                        <a:pt x="108425" y="193624"/>
                        <a:pt x="100264" y="222804"/>
                      </a:cubicBezTo>
                      <a:cubicBezTo>
                        <a:pt x="92103" y="251985"/>
                        <a:pt x="7372" y="276125"/>
                        <a:pt x="0" y="293304"/>
                      </a:cubicBezTo>
                      <a:cubicBezTo>
                        <a:pt x="0" y="293304"/>
                        <a:pt x="8675" y="225444"/>
                        <a:pt x="36485" y="177267"/>
                      </a:cubicBezTo>
                      <a:cubicBezTo>
                        <a:pt x="64294" y="129090"/>
                        <a:pt x="39399" y="83758"/>
                        <a:pt x="64259" y="38427"/>
                      </a:cubicBezTo>
                      <a:cubicBezTo>
                        <a:pt x="89120" y="-6904"/>
                        <a:pt x="170661" y="-5567"/>
                        <a:pt x="179577" y="917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0" name="Freeform: Shape 6499">
                  <a:extLst>
                    <a:ext uri="{FF2B5EF4-FFF2-40B4-BE49-F238E27FC236}">
                      <a16:creationId xmlns:a16="http://schemas.microsoft.com/office/drawing/2014/main" id="{9855E5B0-BC4A-485F-A1B7-CAA15A19F1B4}"/>
                    </a:ext>
                  </a:extLst>
                </p:cNvPr>
                <p:cNvSpPr/>
                <p:nvPr/>
              </p:nvSpPr>
              <p:spPr>
                <a:xfrm>
                  <a:off x="6034751" y="5359698"/>
                  <a:ext cx="69512" cy="104392"/>
                </a:xfrm>
                <a:custGeom>
                  <a:avLst/>
                  <a:gdLst>
                    <a:gd name="connsiteX0" fmla="*/ 45509 w 69512"/>
                    <a:gd name="connsiteY0" fmla="*/ 0 h 104392"/>
                    <a:gd name="connsiteX1" fmla="*/ 2578 w 69512"/>
                    <a:gd name="connsiteY1" fmla="*/ 50063 h 104392"/>
                    <a:gd name="connsiteX2" fmla="*/ 2578 w 69512"/>
                    <a:gd name="connsiteY2" fmla="*/ 103693 h 104392"/>
                    <a:gd name="connsiteX3" fmla="*/ 32513 w 69512"/>
                    <a:gd name="connsiteY3" fmla="*/ 79690 h 104392"/>
                    <a:gd name="connsiteX4" fmla="*/ 50310 w 69512"/>
                    <a:gd name="connsiteY4" fmla="*/ 59116 h 104392"/>
                    <a:gd name="connsiteX5" fmla="*/ 55351 w 69512"/>
                    <a:gd name="connsiteY5" fmla="*/ 77187 h 104392"/>
                    <a:gd name="connsiteX6" fmla="*/ 69512 w 69512"/>
                    <a:gd name="connsiteY6" fmla="*/ 14299 h 10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2" h="104392">
                      <a:moveTo>
                        <a:pt x="45509" y="0"/>
                      </a:moveTo>
                      <a:cubicBezTo>
                        <a:pt x="45509" y="0"/>
                        <a:pt x="7447" y="35902"/>
                        <a:pt x="2578" y="50063"/>
                      </a:cubicBezTo>
                      <a:cubicBezTo>
                        <a:pt x="-2291" y="64225"/>
                        <a:pt x="932" y="99201"/>
                        <a:pt x="2578" y="103693"/>
                      </a:cubicBezTo>
                      <a:cubicBezTo>
                        <a:pt x="4224" y="108185"/>
                        <a:pt x="25998" y="89977"/>
                        <a:pt x="32513" y="79690"/>
                      </a:cubicBezTo>
                      <a:cubicBezTo>
                        <a:pt x="39028" y="69403"/>
                        <a:pt x="50310" y="48829"/>
                        <a:pt x="50310" y="59116"/>
                      </a:cubicBezTo>
                      <a:cubicBezTo>
                        <a:pt x="50310" y="69403"/>
                        <a:pt x="47190" y="80444"/>
                        <a:pt x="55351" y="77187"/>
                      </a:cubicBezTo>
                      <a:cubicBezTo>
                        <a:pt x="63511" y="73929"/>
                        <a:pt x="69512" y="14299"/>
                        <a:pt x="69512"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1" name="Freeform: Shape 6500">
                  <a:extLst>
                    <a:ext uri="{FF2B5EF4-FFF2-40B4-BE49-F238E27FC236}">
                      <a16:creationId xmlns:a16="http://schemas.microsoft.com/office/drawing/2014/main" id="{45A771F4-9A17-4607-81C7-6F6F2D6D8983}"/>
                    </a:ext>
                  </a:extLst>
                </p:cNvPr>
                <p:cNvSpPr/>
                <p:nvPr/>
              </p:nvSpPr>
              <p:spPr>
                <a:xfrm>
                  <a:off x="6634353" y="5377872"/>
                  <a:ext cx="69551" cy="104427"/>
                </a:xfrm>
                <a:custGeom>
                  <a:avLst/>
                  <a:gdLst>
                    <a:gd name="connsiteX0" fmla="*/ 24003 w 69551"/>
                    <a:gd name="connsiteY0" fmla="*/ 0 h 104427"/>
                    <a:gd name="connsiteX1" fmla="*/ 66968 w 69551"/>
                    <a:gd name="connsiteY1" fmla="*/ 50098 h 104427"/>
                    <a:gd name="connsiteX2" fmla="*/ 66968 w 69551"/>
                    <a:gd name="connsiteY2" fmla="*/ 103727 h 104427"/>
                    <a:gd name="connsiteX3" fmla="*/ 37033 w 69551"/>
                    <a:gd name="connsiteY3" fmla="*/ 79724 h 104427"/>
                    <a:gd name="connsiteX4" fmla="*/ 19202 w 69551"/>
                    <a:gd name="connsiteY4" fmla="*/ 59150 h 104427"/>
                    <a:gd name="connsiteX5" fmla="*/ 14196 w 69551"/>
                    <a:gd name="connsiteY5" fmla="*/ 77187 h 104427"/>
                    <a:gd name="connsiteX6" fmla="*/ 0 w 69551"/>
                    <a:gd name="connsiteY6" fmla="*/ 14299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51" h="104427">
                      <a:moveTo>
                        <a:pt x="24003" y="0"/>
                      </a:moveTo>
                      <a:cubicBezTo>
                        <a:pt x="24003" y="0"/>
                        <a:pt x="62065" y="35902"/>
                        <a:pt x="66968" y="50098"/>
                      </a:cubicBezTo>
                      <a:cubicBezTo>
                        <a:pt x="71872" y="64294"/>
                        <a:pt x="68580" y="99235"/>
                        <a:pt x="66968" y="103727"/>
                      </a:cubicBezTo>
                      <a:cubicBezTo>
                        <a:pt x="65357" y="108219"/>
                        <a:pt x="43514" y="90011"/>
                        <a:pt x="37033" y="79724"/>
                      </a:cubicBezTo>
                      <a:cubicBezTo>
                        <a:pt x="30553" y="69437"/>
                        <a:pt x="19202" y="48863"/>
                        <a:pt x="19202" y="59150"/>
                      </a:cubicBezTo>
                      <a:cubicBezTo>
                        <a:pt x="19202" y="69437"/>
                        <a:pt x="22323" y="80445"/>
                        <a:pt x="14196" y="77187"/>
                      </a:cubicBezTo>
                      <a:cubicBezTo>
                        <a:pt x="6069" y="73929"/>
                        <a:pt x="0" y="14299"/>
                        <a:pt x="0" y="1429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2" name="Freeform: Shape 6501">
                  <a:extLst>
                    <a:ext uri="{FF2B5EF4-FFF2-40B4-BE49-F238E27FC236}">
                      <a16:creationId xmlns:a16="http://schemas.microsoft.com/office/drawing/2014/main" id="{E91CF661-A761-4821-BFCC-330EAC5746B1}"/>
                    </a:ext>
                  </a:extLst>
                </p:cNvPr>
                <p:cNvSpPr/>
                <p:nvPr/>
              </p:nvSpPr>
              <p:spPr>
                <a:xfrm>
                  <a:off x="6131412" y="4758217"/>
                  <a:ext cx="459803" cy="649463"/>
                </a:xfrm>
                <a:custGeom>
                  <a:avLst/>
                  <a:gdLst>
                    <a:gd name="connsiteX0" fmla="*/ 359162 w 459803"/>
                    <a:gd name="connsiteY0" fmla="*/ 326235 h 649463"/>
                    <a:gd name="connsiteX1" fmla="*/ 459804 w 459803"/>
                    <a:gd name="connsiteY1" fmla="*/ 311490 h 649463"/>
                    <a:gd name="connsiteX2" fmla="*/ 385360 w 459803"/>
                    <a:gd name="connsiteY2" fmla="*/ 32061 h 649463"/>
                    <a:gd name="connsiteX3" fmla="*/ 378502 w 459803"/>
                    <a:gd name="connsiteY3" fmla="*/ 24895 h 649463"/>
                    <a:gd name="connsiteX4" fmla="*/ 378776 w 459803"/>
                    <a:gd name="connsiteY4" fmla="*/ 24586 h 649463"/>
                    <a:gd name="connsiteX5" fmla="*/ 300115 w 459803"/>
                    <a:gd name="connsiteY5" fmla="*/ 0 h 649463"/>
                    <a:gd name="connsiteX6" fmla="*/ 273575 w 459803"/>
                    <a:gd name="connsiteY6" fmla="*/ 81644 h 649463"/>
                    <a:gd name="connsiteX7" fmla="*/ 110663 w 459803"/>
                    <a:gd name="connsiteY7" fmla="*/ 89360 h 649463"/>
                    <a:gd name="connsiteX8" fmla="*/ 152599 w 459803"/>
                    <a:gd name="connsiteY8" fmla="*/ 3635 h 649463"/>
                    <a:gd name="connsiteX9" fmla="*/ 145741 w 459803"/>
                    <a:gd name="connsiteY9" fmla="*/ 4183 h 649463"/>
                    <a:gd name="connsiteX10" fmla="*/ 51032 w 459803"/>
                    <a:gd name="connsiteY10" fmla="*/ 28975 h 649463"/>
                    <a:gd name="connsiteX11" fmla="*/ 77 w 459803"/>
                    <a:gd name="connsiteY11" fmla="*/ 288893 h 649463"/>
                    <a:gd name="connsiteX12" fmla="*/ 45066 w 459803"/>
                    <a:gd name="connsiteY12" fmla="*/ 312896 h 649463"/>
                    <a:gd name="connsiteX13" fmla="*/ 24732 w 459803"/>
                    <a:gd name="connsiteY13" fmla="*/ 583239 h 649463"/>
                    <a:gd name="connsiteX14" fmla="*/ 259413 w 459803"/>
                    <a:gd name="connsiteY14" fmla="*/ 640743 h 649463"/>
                    <a:gd name="connsiteX15" fmla="*/ 318117 w 459803"/>
                    <a:gd name="connsiteY15" fmla="*/ 561019 h 649463"/>
                    <a:gd name="connsiteX16" fmla="*/ 356282 w 459803"/>
                    <a:gd name="connsiteY16" fmla="*/ 635531 h 649463"/>
                    <a:gd name="connsiteX17" fmla="*/ 414575 w 459803"/>
                    <a:gd name="connsiteY17" fmla="*/ 618386 h 649463"/>
                    <a:gd name="connsiteX18" fmla="*/ 415912 w 459803"/>
                    <a:gd name="connsiteY18" fmla="*/ 601241 h 649463"/>
                    <a:gd name="connsiteX19" fmla="*/ 359162 w 459803"/>
                    <a:gd name="connsiteY19" fmla="*/ 326235 h 64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803" h="649463">
                      <a:moveTo>
                        <a:pt x="359162" y="326235"/>
                      </a:moveTo>
                      <a:cubicBezTo>
                        <a:pt x="371884" y="329664"/>
                        <a:pt x="412860" y="337345"/>
                        <a:pt x="459804" y="311490"/>
                      </a:cubicBezTo>
                      <a:cubicBezTo>
                        <a:pt x="440430" y="216987"/>
                        <a:pt x="412929" y="84525"/>
                        <a:pt x="385360" y="32061"/>
                      </a:cubicBezTo>
                      <a:cubicBezTo>
                        <a:pt x="383645" y="29181"/>
                        <a:pt x="381314" y="26746"/>
                        <a:pt x="378502" y="24895"/>
                      </a:cubicBezTo>
                      <a:lnTo>
                        <a:pt x="378776" y="24586"/>
                      </a:lnTo>
                      <a:cubicBezTo>
                        <a:pt x="352956" y="5795"/>
                        <a:pt x="300115" y="0"/>
                        <a:pt x="300115" y="0"/>
                      </a:cubicBezTo>
                      <a:cubicBezTo>
                        <a:pt x="300115" y="0"/>
                        <a:pt x="283862" y="72215"/>
                        <a:pt x="273575" y="81644"/>
                      </a:cubicBezTo>
                      <a:cubicBezTo>
                        <a:pt x="263288" y="91074"/>
                        <a:pt x="114092" y="106505"/>
                        <a:pt x="110663" y="89360"/>
                      </a:cubicBezTo>
                      <a:cubicBezTo>
                        <a:pt x="107234" y="73004"/>
                        <a:pt x="149445" y="9292"/>
                        <a:pt x="152599" y="3635"/>
                      </a:cubicBezTo>
                      <a:cubicBezTo>
                        <a:pt x="150302" y="3703"/>
                        <a:pt x="148005" y="3875"/>
                        <a:pt x="145741" y="4183"/>
                      </a:cubicBezTo>
                      <a:cubicBezTo>
                        <a:pt x="145741" y="4183"/>
                        <a:pt x="72875" y="9876"/>
                        <a:pt x="51032" y="28975"/>
                      </a:cubicBezTo>
                      <a:cubicBezTo>
                        <a:pt x="18285" y="57607"/>
                        <a:pt x="-1397" y="282721"/>
                        <a:pt x="77" y="288893"/>
                      </a:cubicBezTo>
                      <a:cubicBezTo>
                        <a:pt x="1415" y="294448"/>
                        <a:pt x="13793" y="312896"/>
                        <a:pt x="45066" y="312896"/>
                      </a:cubicBezTo>
                      <a:cubicBezTo>
                        <a:pt x="33373" y="403216"/>
                        <a:pt x="15028" y="512875"/>
                        <a:pt x="24732" y="583239"/>
                      </a:cubicBezTo>
                      <a:cubicBezTo>
                        <a:pt x="36871" y="671501"/>
                        <a:pt x="222585" y="648938"/>
                        <a:pt x="259413" y="640743"/>
                      </a:cubicBezTo>
                      <a:cubicBezTo>
                        <a:pt x="284548" y="635154"/>
                        <a:pt x="304127" y="608579"/>
                        <a:pt x="318117" y="561019"/>
                      </a:cubicBezTo>
                      <a:cubicBezTo>
                        <a:pt x="322712" y="594212"/>
                        <a:pt x="333068" y="633028"/>
                        <a:pt x="356282" y="635531"/>
                      </a:cubicBezTo>
                      <a:cubicBezTo>
                        <a:pt x="394241" y="639440"/>
                        <a:pt x="409980" y="632890"/>
                        <a:pt x="414575" y="618386"/>
                      </a:cubicBezTo>
                      <a:cubicBezTo>
                        <a:pt x="415981" y="612796"/>
                        <a:pt x="416427" y="607002"/>
                        <a:pt x="415912" y="601241"/>
                      </a:cubicBezTo>
                      <a:cubicBezTo>
                        <a:pt x="413512" y="551897"/>
                        <a:pt x="375793" y="435072"/>
                        <a:pt x="359162" y="326235"/>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3" name="Freeform: Shape 6502">
                  <a:extLst>
                    <a:ext uri="{FF2B5EF4-FFF2-40B4-BE49-F238E27FC236}">
                      <a16:creationId xmlns:a16="http://schemas.microsoft.com/office/drawing/2014/main" id="{06A657BB-C6D3-4CA0-BC5F-2E01F7BE3FDE}"/>
                    </a:ext>
                  </a:extLst>
                </p:cNvPr>
                <p:cNvSpPr/>
                <p:nvPr/>
              </p:nvSpPr>
              <p:spPr>
                <a:xfrm>
                  <a:off x="5346797" y="6129817"/>
                  <a:ext cx="98732" cy="91417"/>
                </a:xfrm>
                <a:custGeom>
                  <a:avLst/>
                  <a:gdLst>
                    <a:gd name="connsiteX0" fmla="*/ 0 w 98732"/>
                    <a:gd name="connsiteY0" fmla="*/ 91417 h 91417"/>
                    <a:gd name="connsiteX1" fmla="*/ 4321 w 98732"/>
                    <a:gd name="connsiteY1" fmla="*/ 51058 h 91417"/>
                    <a:gd name="connsiteX2" fmla="*/ 24449 w 98732"/>
                    <a:gd name="connsiteY2" fmla="*/ 0 h 91417"/>
                    <a:gd name="connsiteX3" fmla="*/ 86171 w 98732"/>
                    <a:gd name="connsiteY3" fmla="*/ 0 h 91417"/>
                    <a:gd name="connsiteX4" fmla="*/ 98412 w 98732"/>
                    <a:gd name="connsiteY4" fmla="*/ 49618 h 91417"/>
                    <a:gd name="connsiteX5" fmla="*/ 98412 w 98732"/>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32" h="91417">
                      <a:moveTo>
                        <a:pt x="0" y="91417"/>
                      </a:moveTo>
                      <a:cubicBezTo>
                        <a:pt x="0" y="91417"/>
                        <a:pt x="0" y="61139"/>
                        <a:pt x="4321" y="51058"/>
                      </a:cubicBezTo>
                      <a:cubicBezTo>
                        <a:pt x="8641" y="40976"/>
                        <a:pt x="24449" y="0"/>
                        <a:pt x="24449" y="0"/>
                      </a:cubicBezTo>
                      <a:lnTo>
                        <a:pt x="86171" y="0"/>
                      </a:lnTo>
                      <a:cubicBezTo>
                        <a:pt x="86171" y="0"/>
                        <a:pt x="97692" y="37376"/>
                        <a:pt x="98412" y="49618"/>
                      </a:cubicBezTo>
                      <a:cubicBezTo>
                        <a:pt x="99132" y="61859"/>
                        <a:pt x="98412" y="91417"/>
                        <a:pt x="98412"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4" name="Freeform: Shape 6503">
                  <a:extLst>
                    <a:ext uri="{FF2B5EF4-FFF2-40B4-BE49-F238E27FC236}">
                      <a16:creationId xmlns:a16="http://schemas.microsoft.com/office/drawing/2014/main" id="{4BAE43AE-9B80-4CDD-B462-40E323DFE30E}"/>
                    </a:ext>
                  </a:extLst>
                </p:cNvPr>
                <p:cNvSpPr/>
                <p:nvPr/>
              </p:nvSpPr>
              <p:spPr>
                <a:xfrm>
                  <a:off x="5640685" y="6129817"/>
                  <a:ext cx="98698" cy="91417"/>
                </a:xfrm>
                <a:custGeom>
                  <a:avLst/>
                  <a:gdLst>
                    <a:gd name="connsiteX0" fmla="*/ 98698 w 98698"/>
                    <a:gd name="connsiteY0" fmla="*/ 91417 h 91417"/>
                    <a:gd name="connsiteX1" fmla="*/ 94378 w 98698"/>
                    <a:gd name="connsiteY1" fmla="*/ 51058 h 91417"/>
                    <a:gd name="connsiteX2" fmla="*/ 74249 w 98698"/>
                    <a:gd name="connsiteY2" fmla="*/ 0 h 91417"/>
                    <a:gd name="connsiteX3" fmla="*/ 12527 w 98698"/>
                    <a:gd name="connsiteY3" fmla="*/ 0 h 91417"/>
                    <a:gd name="connsiteX4" fmla="*/ 320 w 98698"/>
                    <a:gd name="connsiteY4" fmla="*/ 49618 h 91417"/>
                    <a:gd name="connsiteX5" fmla="*/ 320 w 98698"/>
                    <a:gd name="connsiteY5" fmla="*/ 91417 h 9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98" h="91417">
                      <a:moveTo>
                        <a:pt x="98698" y="91417"/>
                      </a:moveTo>
                      <a:cubicBezTo>
                        <a:pt x="98698" y="91417"/>
                        <a:pt x="98698" y="61139"/>
                        <a:pt x="94378" y="51058"/>
                      </a:cubicBezTo>
                      <a:cubicBezTo>
                        <a:pt x="90057" y="40976"/>
                        <a:pt x="74249" y="0"/>
                        <a:pt x="74249" y="0"/>
                      </a:cubicBezTo>
                      <a:lnTo>
                        <a:pt x="12527" y="0"/>
                      </a:lnTo>
                      <a:cubicBezTo>
                        <a:pt x="12527" y="0"/>
                        <a:pt x="1040" y="37376"/>
                        <a:pt x="320" y="49618"/>
                      </a:cubicBezTo>
                      <a:cubicBezTo>
                        <a:pt x="-400" y="61859"/>
                        <a:pt x="320" y="91417"/>
                        <a:pt x="320" y="91417"/>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5" name="Freeform: Shape 6504">
                  <a:extLst>
                    <a:ext uri="{FF2B5EF4-FFF2-40B4-BE49-F238E27FC236}">
                      <a16:creationId xmlns:a16="http://schemas.microsoft.com/office/drawing/2014/main" id="{4B5312E0-70A9-41D1-9E4C-F04728DBB5A7}"/>
                    </a:ext>
                  </a:extLst>
                </p:cNvPr>
                <p:cNvSpPr/>
                <p:nvPr/>
              </p:nvSpPr>
              <p:spPr>
                <a:xfrm>
                  <a:off x="5412600" y="4486400"/>
                  <a:ext cx="257175" cy="218941"/>
                </a:xfrm>
                <a:custGeom>
                  <a:avLst/>
                  <a:gdLst>
                    <a:gd name="connsiteX0" fmla="*/ 79141 w 257175"/>
                    <a:gd name="connsiteY0" fmla="*/ 35250 h 218941"/>
                    <a:gd name="connsiteX1" fmla="*/ 68306 w 257175"/>
                    <a:gd name="connsiteY1" fmla="*/ 132873 h 218941"/>
                    <a:gd name="connsiteX2" fmla="*/ 0 w 257175"/>
                    <a:gd name="connsiteY2" fmla="*/ 180468 h 218941"/>
                    <a:gd name="connsiteX3" fmla="*/ 257175 w 257175"/>
                    <a:gd name="connsiteY3" fmla="*/ 218941 h 218941"/>
                    <a:gd name="connsiteX4" fmla="*/ 195864 w 257175"/>
                    <a:gd name="connsiteY4" fmla="*/ 134211 h 218941"/>
                    <a:gd name="connsiteX5" fmla="*/ 187052 w 257175"/>
                    <a:gd name="connsiteY5" fmla="*/ 10355 h 218941"/>
                    <a:gd name="connsiteX6" fmla="*/ 79141 w 257175"/>
                    <a:gd name="connsiteY6" fmla="*/ 35250 h 2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18941">
                      <a:moveTo>
                        <a:pt x="79141" y="35250"/>
                      </a:moveTo>
                      <a:cubicBezTo>
                        <a:pt x="79141" y="35250"/>
                        <a:pt x="76947" y="102664"/>
                        <a:pt x="68306" y="132873"/>
                      </a:cubicBezTo>
                      <a:lnTo>
                        <a:pt x="0" y="180468"/>
                      </a:lnTo>
                      <a:lnTo>
                        <a:pt x="257175" y="218941"/>
                      </a:lnTo>
                      <a:lnTo>
                        <a:pt x="195864" y="134211"/>
                      </a:lnTo>
                      <a:cubicBezTo>
                        <a:pt x="195864" y="134211"/>
                        <a:pt x="177348" y="43822"/>
                        <a:pt x="187052" y="10355"/>
                      </a:cubicBezTo>
                      <a:cubicBezTo>
                        <a:pt x="196756" y="-23112"/>
                        <a:pt x="79141" y="35250"/>
                        <a:pt x="79141" y="35250"/>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6" name="Freeform: Shape 6505">
                  <a:extLst>
                    <a:ext uri="{FF2B5EF4-FFF2-40B4-BE49-F238E27FC236}">
                      <a16:creationId xmlns:a16="http://schemas.microsoft.com/office/drawing/2014/main" id="{82EC0FDC-8285-4B42-9B1D-67F8AA9D8E7B}"/>
                    </a:ext>
                  </a:extLst>
                </p:cNvPr>
                <p:cNvSpPr/>
                <p:nvPr/>
              </p:nvSpPr>
              <p:spPr>
                <a:xfrm>
                  <a:off x="5491364" y="4530943"/>
                  <a:ext cx="105647" cy="48019"/>
                </a:xfrm>
                <a:custGeom>
                  <a:avLst/>
                  <a:gdLst>
                    <a:gd name="connsiteX0" fmla="*/ 0 w 105647"/>
                    <a:gd name="connsiteY0" fmla="*/ 0 h 48019"/>
                    <a:gd name="connsiteX1" fmla="*/ 58636 w 105647"/>
                    <a:gd name="connsiteY1" fmla="*/ 48006 h 48019"/>
                    <a:gd name="connsiteX2" fmla="*/ 105647 w 105647"/>
                    <a:gd name="connsiteY2" fmla="*/ 3635 h 48019"/>
                  </a:gdLst>
                  <a:ahLst/>
                  <a:cxnLst>
                    <a:cxn ang="0">
                      <a:pos x="connsiteX0" y="connsiteY0"/>
                    </a:cxn>
                    <a:cxn ang="0">
                      <a:pos x="connsiteX1" y="connsiteY1"/>
                    </a:cxn>
                    <a:cxn ang="0">
                      <a:pos x="connsiteX2" y="connsiteY2"/>
                    </a:cxn>
                  </a:cxnLst>
                  <a:rect l="l" t="t" r="r" b="b"/>
                  <a:pathLst>
                    <a:path w="105647" h="48019">
                      <a:moveTo>
                        <a:pt x="0" y="0"/>
                      </a:moveTo>
                      <a:cubicBezTo>
                        <a:pt x="0" y="0"/>
                        <a:pt x="20334" y="48966"/>
                        <a:pt x="58636" y="48006"/>
                      </a:cubicBezTo>
                      <a:cubicBezTo>
                        <a:pt x="96938" y="47046"/>
                        <a:pt x="105647" y="3635"/>
                        <a:pt x="105647" y="3635"/>
                      </a:cubicBezTo>
                      <a:close/>
                    </a:path>
                  </a:pathLst>
                </a:custGeom>
                <a:solidFill>
                  <a:srgbClr val="ED985F"/>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7" name="Freeform: Shape 6506">
                  <a:extLst>
                    <a:ext uri="{FF2B5EF4-FFF2-40B4-BE49-F238E27FC236}">
                      <a16:creationId xmlns:a16="http://schemas.microsoft.com/office/drawing/2014/main" id="{7203E87E-A0D4-4D10-A0E7-590B358837D7}"/>
                    </a:ext>
                  </a:extLst>
                </p:cNvPr>
                <p:cNvSpPr/>
                <p:nvPr/>
              </p:nvSpPr>
              <p:spPr>
                <a:xfrm>
                  <a:off x="5442828" y="4296674"/>
                  <a:ext cx="203575" cy="194664"/>
                </a:xfrm>
                <a:custGeom>
                  <a:avLst/>
                  <a:gdLst>
                    <a:gd name="connsiteX0" fmla="*/ 25664 w 203575"/>
                    <a:gd name="connsiteY0" fmla="*/ 194664 h 194664"/>
                    <a:gd name="connsiteX1" fmla="*/ 4679 w 203575"/>
                    <a:gd name="connsiteY1" fmla="*/ 114220 h 194664"/>
                    <a:gd name="connsiteX2" fmla="*/ 84506 w 203575"/>
                    <a:gd name="connsiteY2" fmla="*/ 7921 h 194664"/>
                    <a:gd name="connsiteX3" fmla="*/ 141324 w 203575"/>
                    <a:gd name="connsiteY3" fmla="*/ 0 h 194664"/>
                    <a:gd name="connsiteX4" fmla="*/ 136284 w 203575"/>
                    <a:gd name="connsiteY4" fmla="*/ 16528 h 194664"/>
                    <a:gd name="connsiteX5" fmla="*/ 195263 w 203575"/>
                    <a:gd name="connsiteY5" fmla="*/ 37376 h 194664"/>
                    <a:gd name="connsiteX6" fmla="*/ 180175 w 203575"/>
                    <a:gd name="connsiteY6" fmla="*/ 190584 h 1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75" h="194664">
                      <a:moveTo>
                        <a:pt x="25664" y="194664"/>
                      </a:moveTo>
                      <a:cubicBezTo>
                        <a:pt x="25664" y="194664"/>
                        <a:pt x="13285" y="132942"/>
                        <a:pt x="4679" y="114220"/>
                      </a:cubicBezTo>
                      <a:cubicBezTo>
                        <a:pt x="-3928" y="95498"/>
                        <a:pt x="-11163" y="12070"/>
                        <a:pt x="84506" y="7921"/>
                      </a:cubicBezTo>
                      <a:cubicBezTo>
                        <a:pt x="84506" y="7921"/>
                        <a:pt x="121196" y="12207"/>
                        <a:pt x="141324" y="0"/>
                      </a:cubicBezTo>
                      <a:cubicBezTo>
                        <a:pt x="141324" y="0"/>
                        <a:pt x="141324" y="12207"/>
                        <a:pt x="136284" y="16528"/>
                      </a:cubicBezTo>
                      <a:cubicBezTo>
                        <a:pt x="158240" y="12653"/>
                        <a:pt x="180617" y="20574"/>
                        <a:pt x="195263" y="37376"/>
                      </a:cubicBezTo>
                      <a:cubicBezTo>
                        <a:pt x="221151" y="66145"/>
                        <a:pt x="178118" y="166855"/>
                        <a:pt x="180175" y="190584"/>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8" name="Freeform: Shape 6507">
                  <a:extLst>
                    <a:ext uri="{FF2B5EF4-FFF2-40B4-BE49-F238E27FC236}">
                      <a16:creationId xmlns:a16="http://schemas.microsoft.com/office/drawing/2014/main" id="{198AA8E3-12C0-4868-A095-EB5A235AE75A}"/>
                    </a:ext>
                  </a:extLst>
                </p:cNvPr>
                <p:cNvSpPr/>
                <p:nvPr/>
              </p:nvSpPr>
              <p:spPr>
                <a:xfrm>
                  <a:off x="5466984" y="4375026"/>
                  <a:ext cx="157425" cy="184994"/>
                </a:xfrm>
                <a:custGeom>
                  <a:avLst/>
                  <a:gdLst>
                    <a:gd name="connsiteX0" fmla="*/ 157425 w 157425"/>
                    <a:gd name="connsiteY0" fmla="*/ 30278 h 184994"/>
                    <a:gd name="connsiteX1" fmla="*/ 157425 w 157425"/>
                    <a:gd name="connsiteY1" fmla="*/ 97658 h 184994"/>
                    <a:gd name="connsiteX2" fmla="*/ 150567 w 157425"/>
                    <a:gd name="connsiteY2" fmla="*/ 129685 h 184994"/>
                    <a:gd name="connsiteX3" fmla="*/ 150567 w 157425"/>
                    <a:gd name="connsiteY3" fmla="*/ 129685 h 184994"/>
                    <a:gd name="connsiteX4" fmla="*/ 116072 w 157425"/>
                    <a:gd name="connsiteY4" fmla="*/ 171279 h 184994"/>
                    <a:gd name="connsiteX5" fmla="*/ 78730 w 157425"/>
                    <a:gd name="connsiteY5" fmla="*/ 184995 h 184994"/>
                    <a:gd name="connsiteX6" fmla="*/ 43205 w 157425"/>
                    <a:gd name="connsiteY6" fmla="*/ 171588 h 184994"/>
                    <a:gd name="connsiteX7" fmla="*/ 3360 w 157425"/>
                    <a:gd name="connsiteY7" fmla="*/ 122484 h 184994"/>
                    <a:gd name="connsiteX8" fmla="*/ 3360 w 157425"/>
                    <a:gd name="connsiteY8" fmla="*/ 122176 h 184994"/>
                    <a:gd name="connsiteX9" fmla="*/ 3120 w 157425"/>
                    <a:gd name="connsiteY9" fmla="*/ 121319 h 184994"/>
                    <a:gd name="connsiteX10" fmla="*/ 0 w 157425"/>
                    <a:gd name="connsiteY10" fmla="*/ 101773 h 184994"/>
                    <a:gd name="connsiteX11" fmla="*/ 0 w 157425"/>
                    <a:gd name="connsiteY11" fmla="*/ 30381 h 184994"/>
                    <a:gd name="connsiteX12" fmla="*/ 25889 w 157425"/>
                    <a:gd name="connsiteY12" fmla="*/ 1 h 184994"/>
                    <a:gd name="connsiteX13" fmla="*/ 131742 w 157425"/>
                    <a:gd name="connsiteY13" fmla="*/ 1 h 184994"/>
                    <a:gd name="connsiteX14" fmla="*/ 157425 w 157425"/>
                    <a:gd name="connsiteY14" fmla="*/ 30278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425" h="184994">
                      <a:moveTo>
                        <a:pt x="157425" y="30278"/>
                      </a:moveTo>
                      <a:lnTo>
                        <a:pt x="157425" y="97658"/>
                      </a:lnTo>
                      <a:cubicBezTo>
                        <a:pt x="157391" y="108700"/>
                        <a:pt x="155053" y="119604"/>
                        <a:pt x="150567" y="129685"/>
                      </a:cubicBezTo>
                      <a:lnTo>
                        <a:pt x="150567" y="129685"/>
                      </a:lnTo>
                      <a:cubicBezTo>
                        <a:pt x="143000" y="146384"/>
                        <a:pt x="131087" y="160752"/>
                        <a:pt x="116072" y="171279"/>
                      </a:cubicBezTo>
                      <a:cubicBezTo>
                        <a:pt x="103590" y="180057"/>
                        <a:pt x="90183" y="184995"/>
                        <a:pt x="78730" y="184995"/>
                      </a:cubicBezTo>
                      <a:cubicBezTo>
                        <a:pt x="68751" y="184789"/>
                        <a:pt x="55790" y="179920"/>
                        <a:pt x="43205" y="171588"/>
                      </a:cubicBezTo>
                      <a:cubicBezTo>
                        <a:pt x="26300" y="160409"/>
                        <a:pt x="10218" y="142990"/>
                        <a:pt x="3360" y="122484"/>
                      </a:cubicBezTo>
                      <a:lnTo>
                        <a:pt x="3360" y="122176"/>
                      </a:lnTo>
                      <a:lnTo>
                        <a:pt x="3120" y="121319"/>
                      </a:lnTo>
                      <a:cubicBezTo>
                        <a:pt x="1080" y="115009"/>
                        <a:pt x="27" y="108426"/>
                        <a:pt x="0" y="101773"/>
                      </a:cubicBezTo>
                      <a:lnTo>
                        <a:pt x="0" y="30381"/>
                      </a:lnTo>
                      <a:cubicBezTo>
                        <a:pt x="0" y="13682"/>
                        <a:pt x="11659" y="1"/>
                        <a:pt x="25889" y="1"/>
                      </a:cubicBezTo>
                      <a:lnTo>
                        <a:pt x="131742" y="1"/>
                      </a:lnTo>
                      <a:cubicBezTo>
                        <a:pt x="145767" y="-102"/>
                        <a:pt x="157425" y="13579"/>
                        <a:pt x="157425" y="30278"/>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09" name="Freeform: Shape 6508">
                  <a:extLst>
                    <a:ext uri="{FF2B5EF4-FFF2-40B4-BE49-F238E27FC236}">
                      <a16:creationId xmlns:a16="http://schemas.microsoft.com/office/drawing/2014/main" id="{7F08F21B-F989-43D7-A802-ACAEAFDB4393}"/>
                    </a:ext>
                  </a:extLst>
                </p:cNvPr>
                <p:cNvSpPr/>
                <p:nvPr/>
              </p:nvSpPr>
              <p:spPr>
                <a:xfrm>
                  <a:off x="5463384" y="4358807"/>
                  <a:ext cx="159051" cy="84627"/>
                </a:xfrm>
                <a:custGeom>
                  <a:avLst/>
                  <a:gdLst>
                    <a:gd name="connsiteX0" fmla="*/ 3394 w 159051"/>
                    <a:gd name="connsiteY0" fmla="*/ 84628 h 84627"/>
                    <a:gd name="connsiteX1" fmla="*/ 37684 w 159051"/>
                    <a:gd name="connsiteY1" fmla="*/ 35113 h 84627"/>
                    <a:gd name="connsiteX2" fmla="*/ 158522 w 159051"/>
                    <a:gd name="connsiteY2" fmla="*/ 24826 h 84627"/>
                    <a:gd name="connsiteX3" fmla="*/ 3565 w 159051"/>
                    <a:gd name="connsiteY3" fmla="*/ 14025 h 84627"/>
                    <a:gd name="connsiteX4" fmla="*/ 3394 w 159051"/>
                    <a:gd name="connsiteY4" fmla="*/ 84628 h 8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51" h="84627">
                      <a:moveTo>
                        <a:pt x="3394" y="84628"/>
                      </a:moveTo>
                      <a:cubicBezTo>
                        <a:pt x="3394" y="84628"/>
                        <a:pt x="3394" y="41731"/>
                        <a:pt x="37684" y="35113"/>
                      </a:cubicBezTo>
                      <a:cubicBezTo>
                        <a:pt x="71974" y="28495"/>
                        <a:pt x="147721" y="56030"/>
                        <a:pt x="158522" y="24826"/>
                      </a:cubicBezTo>
                      <a:cubicBezTo>
                        <a:pt x="169323" y="-6378"/>
                        <a:pt x="11486" y="-6035"/>
                        <a:pt x="3565" y="14025"/>
                      </a:cubicBezTo>
                      <a:cubicBezTo>
                        <a:pt x="-4356" y="34084"/>
                        <a:pt x="3394" y="84628"/>
                        <a:pt x="3394" y="84628"/>
                      </a:cubicBezTo>
                      <a:close/>
                    </a:path>
                  </a:pathLst>
                </a:custGeom>
                <a:solidFill>
                  <a:srgbClr val="2C3A64"/>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0" name="Freeform: Shape 6509">
                  <a:extLst>
                    <a:ext uri="{FF2B5EF4-FFF2-40B4-BE49-F238E27FC236}">
                      <a16:creationId xmlns:a16="http://schemas.microsoft.com/office/drawing/2014/main" id="{FD21F972-6F2A-4195-A654-415D23E4F64D}"/>
                    </a:ext>
                  </a:extLst>
                </p:cNvPr>
                <p:cNvSpPr/>
                <p:nvPr/>
              </p:nvSpPr>
              <p:spPr>
                <a:xfrm>
                  <a:off x="5342004" y="5172577"/>
                  <a:ext cx="243108" cy="982621"/>
                </a:xfrm>
                <a:custGeom>
                  <a:avLst/>
                  <a:gdLst>
                    <a:gd name="connsiteX0" fmla="*/ 12543 w 243108"/>
                    <a:gd name="connsiteY0" fmla="*/ 0 h 982621"/>
                    <a:gd name="connsiteX1" fmla="*/ 7193 w 243108"/>
                    <a:gd name="connsiteY1" fmla="*/ 518979 h 982621"/>
                    <a:gd name="connsiteX2" fmla="*/ 7193 w 243108"/>
                    <a:gd name="connsiteY2" fmla="*/ 969927 h 982621"/>
                    <a:gd name="connsiteX3" fmla="*/ 115035 w 243108"/>
                    <a:gd name="connsiteY3" fmla="*/ 969927 h 982621"/>
                    <a:gd name="connsiteX4" fmla="*/ 176174 w 243108"/>
                    <a:gd name="connsiteY4" fmla="*/ 518979 h 982621"/>
                    <a:gd name="connsiteX5" fmla="*/ 243108 w 243108"/>
                    <a:gd name="connsiteY5" fmla="*/ 14402 h 98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108" h="982621">
                      <a:moveTo>
                        <a:pt x="12543" y="0"/>
                      </a:moveTo>
                      <a:cubicBezTo>
                        <a:pt x="12543" y="0"/>
                        <a:pt x="23378" y="330453"/>
                        <a:pt x="7193" y="518979"/>
                      </a:cubicBezTo>
                      <a:cubicBezTo>
                        <a:pt x="-8992" y="707506"/>
                        <a:pt x="7193" y="969927"/>
                        <a:pt x="7193" y="969927"/>
                      </a:cubicBezTo>
                      <a:cubicBezTo>
                        <a:pt x="7193" y="969927"/>
                        <a:pt x="58937" y="998491"/>
                        <a:pt x="115035" y="969927"/>
                      </a:cubicBezTo>
                      <a:cubicBezTo>
                        <a:pt x="115035" y="969927"/>
                        <a:pt x="176551" y="605699"/>
                        <a:pt x="176174" y="518979"/>
                      </a:cubicBezTo>
                      <a:cubicBezTo>
                        <a:pt x="175729" y="426671"/>
                        <a:pt x="243108" y="14402"/>
                        <a:pt x="243108" y="14402"/>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1" name="Freeform: Shape 6510">
                  <a:extLst>
                    <a:ext uri="{FF2B5EF4-FFF2-40B4-BE49-F238E27FC236}">
                      <a16:creationId xmlns:a16="http://schemas.microsoft.com/office/drawing/2014/main" id="{0BEC52A1-0AD6-45CA-BB47-06ADED15E3CA}"/>
                    </a:ext>
                  </a:extLst>
                </p:cNvPr>
                <p:cNvSpPr/>
                <p:nvPr/>
              </p:nvSpPr>
              <p:spPr>
                <a:xfrm>
                  <a:off x="5501342" y="5171857"/>
                  <a:ext cx="243407" cy="983341"/>
                </a:xfrm>
                <a:custGeom>
                  <a:avLst/>
                  <a:gdLst>
                    <a:gd name="connsiteX0" fmla="*/ 235949 w 243407"/>
                    <a:gd name="connsiteY0" fmla="*/ 970647 h 983341"/>
                    <a:gd name="connsiteX1" fmla="*/ 128107 w 243407"/>
                    <a:gd name="connsiteY1" fmla="*/ 970647 h 983341"/>
                    <a:gd name="connsiteX2" fmla="*/ 66968 w 243407"/>
                    <a:gd name="connsiteY2" fmla="*/ 519699 h 983341"/>
                    <a:gd name="connsiteX3" fmla="*/ 41422 w 243407"/>
                    <a:gd name="connsiteY3" fmla="*/ 286527 h 983341"/>
                    <a:gd name="connsiteX4" fmla="*/ 0 w 243407"/>
                    <a:gd name="connsiteY4" fmla="*/ 14985 h 983341"/>
                    <a:gd name="connsiteX5" fmla="*/ 239653 w 243407"/>
                    <a:gd name="connsiteY5" fmla="*/ 0 h 983341"/>
                    <a:gd name="connsiteX6" fmla="*/ 236224 w 243407"/>
                    <a:gd name="connsiteY6" fmla="*/ 519562 h 983341"/>
                    <a:gd name="connsiteX7" fmla="*/ 235949 w 243407"/>
                    <a:gd name="connsiteY7" fmla="*/ 970647 h 9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07" h="983341">
                      <a:moveTo>
                        <a:pt x="235949" y="970647"/>
                      </a:moveTo>
                      <a:cubicBezTo>
                        <a:pt x="235949" y="970647"/>
                        <a:pt x="184206" y="999211"/>
                        <a:pt x="128107" y="970647"/>
                      </a:cubicBezTo>
                      <a:cubicBezTo>
                        <a:pt x="128107" y="970647"/>
                        <a:pt x="66591" y="606384"/>
                        <a:pt x="66968" y="519699"/>
                      </a:cubicBezTo>
                      <a:cubicBezTo>
                        <a:pt x="66968" y="480711"/>
                        <a:pt x="55241" y="384631"/>
                        <a:pt x="41422" y="286527"/>
                      </a:cubicBezTo>
                      <a:cubicBezTo>
                        <a:pt x="22494" y="152522"/>
                        <a:pt x="0" y="14985"/>
                        <a:pt x="0" y="14985"/>
                      </a:cubicBezTo>
                      <a:lnTo>
                        <a:pt x="239653" y="0"/>
                      </a:lnTo>
                      <a:cubicBezTo>
                        <a:pt x="239653" y="0"/>
                        <a:pt x="219902" y="331036"/>
                        <a:pt x="236224" y="519562"/>
                      </a:cubicBezTo>
                      <a:cubicBezTo>
                        <a:pt x="252546" y="708089"/>
                        <a:pt x="235949" y="970647"/>
                        <a:pt x="235949" y="970647"/>
                      </a:cubicBezTo>
                      <a:close/>
                    </a:path>
                  </a:pathLst>
                </a:custGeom>
                <a:solidFill>
                  <a:srgbClr val="2B478B"/>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2" name="Freeform: Shape 6511">
                  <a:extLst>
                    <a:ext uri="{FF2B5EF4-FFF2-40B4-BE49-F238E27FC236}">
                      <a16:creationId xmlns:a16="http://schemas.microsoft.com/office/drawing/2014/main" id="{9C2631D8-293D-4E77-8572-804B7C3D2299}"/>
                    </a:ext>
                  </a:extLst>
                </p:cNvPr>
                <p:cNvSpPr/>
                <p:nvPr/>
              </p:nvSpPr>
              <p:spPr>
                <a:xfrm>
                  <a:off x="5343584" y="4619274"/>
                  <a:ext cx="405646" cy="628055"/>
                </a:xfrm>
                <a:custGeom>
                  <a:avLst/>
                  <a:gdLst>
                    <a:gd name="connsiteX0" fmla="*/ 394531 w 405646"/>
                    <a:gd name="connsiteY0" fmla="*/ 608270 h 628055"/>
                    <a:gd name="connsiteX1" fmla="*/ 199078 w 405646"/>
                    <a:gd name="connsiteY1" fmla="*/ 628056 h 628055"/>
                    <a:gd name="connsiteX2" fmla="*/ 79063 w 405646"/>
                    <a:gd name="connsiteY2" fmla="*/ 618866 h 628055"/>
                    <a:gd name="connsiteX3" fmla="*/ 12300 w 405646"/>
                    <a:gd name="connsiteY3" fmla="*/ 608270 h 628055"/>
                    <a:gd name="connsiteX4" fmla="*/ 3796 w 405646"/>
                    <a:gd name="connsiteY4" fmla="*/ 507972 h 628055"/>
                    <a:gd name="connsiteX5" fmla="*/ 8116 w 405646"/>
                    <a:gd name="connsiteY5" fmla="*/ 287864 h 628055"/>
                    <a:gd name="connsiteX6" fmla="*/ 8562 w 405646"/>
                    <a:gd name="connsiteY6" fmla="*/ 259781 h 628055"/>
                    <a:gd name="connsiteX7" fmla="*/ 57391 w 405646"/>
                    <a:gd name="connsiteY7" fmla="*/ 15945 h 628055"/>
                    <a:gd name="connsiteX8" fmla="*/ 137184 w 405646"/>
                    <a:gd name="connsiteY8" fmla="*/ 0 h 628055"/>
                    <a:gd name="connsiteX9" fmla="*/ 201889 w 405646"/>
                    <a:gd name="connsiteY9" fmla="*/ 49103 h 628055"/>
                    <a:gd name="connsiteX10" fmla="*/ 264709 w 405646"/>
                    <a:gd name="connsiteY10" fmla="*/ 1406 h 628055"/>
                    <a:gd name="connsiteX11" fmla="*/ 363155 w 405646"/>
                    <a:gd name="connsiteY11" fmla="*/ 20402 h 628055"/>
                    <a:gd name="connsiteX12" fmla="*/ 380677 w 405646"/>
                    <a:gd name="connsiteY12" fmla="*/ 314954 h 628055"/>
                    <a:gd name="connsiteX13" fmla="*/ 394531 w 405646"/>
                    <a:gd name="connsiteY13" fmla="*/ 608270 h 6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646" h="628055">
                      <a:moveTo>
                        <a:pt x="394531" y="608270"/>
                      </a:moveTo>
                      <a:cubicBezTo>
                        <a:pt x="394531" y="608270"/>
                        <a:pt x="292381" y="628056"/>
                        <a:pt x="199078" y="628056"/>
                      </a:cubicBezTo>
                      <a:cubicBezTo>
                        <a:pt x="158917" y="627576"/>
                        <a:pt x="118829" y="624489"/>
                        <a:pt x="79063" y="618866"/>
                      </a:cubicBezTo>
                      <a:cubicBezTo>
                        <a:pt x="40178" y="613722"/>
                        <a:pt x="12300" y="608270"/>
                        <a:pt x="12300" y="608270"/>
                      </a:cubicBezTo>
                      <a:cubicBezTo>
                        <a:pt x="12300" y="608270"/>
                        <a:pt x="-8274" y="610088"/>
                        <a:pt x="3796" y="507972"/>
                      </a:cubicBezTo>
                      <a:cubicBezTo>
                        <a:pt x="13123" y="430237"/>
                        <a:pt x="10208" y="360079"/>
                        <a:pt x="8116" y="287864"/>
                      </a:cubicBezTo>
                      <a:cubicBezTo>
                        <a:pt x="7876" y="279841"/>
                        <a:pt x="8116" y="270342"/>
                        <a:pt x="8562" y="259781"/>
                      </a:cubicBezTo>
                      <a:cubicBezTo>
                        <a:pt x="12540" y="175599"/>
                        <a:pt x="37983" y="24072"/>
                        <a:pt x="57391" y="15945"/>
                      </a:cubicBezTo>
                      <a:cubicBezTo>
                        <a:pt x="57391" y="15945"/>
                        <a:pt x="86229" y="5212"/>
                        <a:pt x="137184" y="0"/>
                      </a:cubicBezTo>
                      <a:cubicBezTo>
                        <a:pt x="137184" y="995"/>
                        <a:pt x="166776" y="44234"/>
                        <a:pt x="201889" y="49103"/>
                      </a:cubicBezTo>
                      <a:cubicBezTo>
                        <a:pt x="223698" y="40462"/>
                        <a:pt x="240843" y="33090"/>
                        <a:pt x="264709" y="1406"/>
                      </a:cubicBezTo>
                      <a:cubicBezTo>
                        <a:pt x="297946" y="5315"/>
                        <a:pt x="330851" y="11659"/>
                        <a:pt x="363155" y="20402"/>
                      </a:cubicBezTo>
                      <a:cubicBezTo>
                        <a:pt x="363155" y="20402"/>
                        <a:pt x="366824" y="36450"/>
                        <a:pt x="380677" y="314954"/>
                      </a:cubicBezTo>
                      <a:cubicBezTo>
                        <a:pt x="386301" y="425265"/>
                        <a:pt x="423951" y="608648"/>
                        <a:pt x="394531" y="608270"/>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3" name="Freeform: Shape 6512">
                  <a:extLst>
                    <a:ext uri="{FF2B5EF4-FFF2-40B4-BE49-F238E27FC236}">
                      <a16:creationId xmlns:a16="http://schemas.microsoft.com/office/drawing/2014/main" id="{F4C2B66E-4F6C-4EB4-A68E-779295655DBE}"/>
                    </a:ext>
                  </a:extLst>
                </p:cNvPr>
                <p:cNvSpPr/>
                <p:nvPr/>
              </p:nvSpPr>
              <p:spPr>
                <a:xfrm>
                  <a:off x="5542765" y="5343582"/>
                  <a:ext cx="64261" cy="347974"/>
                </a:xfrm>
                <a:custGeom>
                  <a:avLst/>
                  <a:gdLst>
                    <a:gd name="connsiteX0" fmla="*/ 25546 w 64261"/>
                    <a:gd name="connsiteY0" fmla="*/ 347975 h 347974"/>
                    <a:gd name="connsiteX1" fmla="*/ 0 w 64261"/>
                    <a:gd name="connsiteY1" fmla="*/ 114803 h 347974"/>
                    <a:gd name="connsiteX2" fmla="*/ 49309 w 64261"/>
                    <a:gd name="connsiteY2" fmla="*/ 0 h 347974"/>
                    <a:gd name="connsiteX3" fmla="*/ 25546 w 64261"/>
                    <a:gd name="connsiteY3" fmla="*/ 347975 h 347974"/>
                  </a:gdLst>
                  <a:ahLst/>
                  <a:cxnLst>
                    <a:cxn ang="0">
                      <a:pos x="connsiteX0" y="connsiteY0"/>
                    </a:cxn>
                    <a:cxn ang="0">
                      <a:pos x="connsiteX1" y="connsiteY1"/>
                    </a:cxn>
                    <a:cxn ang="0">
                      <a:pos x="connsiteX2" y="connsiteY2"/>
                    </a:cxn>
                    <a:cxn ang="0">
                      <a:pos x="connsiteX3" y="connsiteY3"/>
                    </a:cxn>
                  </a:cxnLst>
                  <a:rect l="l" t="t" r="r" b="b"/>
                  <a:pathLst>
                    <a:path w="64261" h="347974">
                      <a:moveTo>
                        <a:pt x="25546" y="347975"/>
                      </a:moveTo>
                      <a:cubicBezTo>
                        <a:pt x="25546" y="308987"/>
                        <a:pt x="13819" y="212907"/>
                        <a:pt x="0" y="114803"/>
                      </a:cubicBezTo>
                      <a:cubicBezTo>
                        <a:pt x="14333" y="56304"/>
                        <a:pt x="49309" y="0"/>
                        <a:pt x="49309" y="0"/>
                      </a:cubicBezTo>
                      <a:cubicBezTo>
                        <a:pt x="93543" y="124198"/>
                        <a:pt x="25546" y="347975"/>
                        <a:pt x="25546" y="347975"/>
                      </a:cubicBezTo>
                      <a:close/>
                    </a:path>
                  </a:pathLst>
                </a:custGeom>
                <a:solidFill>
                  <a:srgbClr val="233862"/>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4" name="Freeform: Shape 6513">
                  <a:extLst>
                    <a:ext uri="{FF2B5EF4-FFF2-40B4-BE49-F238E27FC236}">
                      <a16:creationId xmlns:a16="http://schemas.microsoft.com/office/drawing/2014/main" id="{BC547330-E9CC-4767-91DD-86912B8CD6EE}"/>
                    </a:ext>
                  </a:extLst>
                </p:cNvPr>
                <p:cNvSpPr/>
                <p:nvPr/>
              </p:nvSpPr>
              <p:spPr>
                <a:xfrm>
                  <a:off x="5133411" y="4633470"/>
                  <a:ext cx="273051" cy="561464"/>
                </a:xfrm>
                <a:custGeom>
                  <a:avLst/>
                  <a:gdLst>
                    <a:gd name="connsiteX0" fmla="*/ 124027 w 273051"/>
                    <a:gd name="connsiteY0" fmla="*/ 333264 h 561464"/>
                    <a:gd name="connsiteX1" fmla="*/ 142612 w 273051"/>
                    <a:gd name="connsiteY1" fmla="*/ 383808 h 561464"/>
                    <a:gd name="connsiteX2" fmla="*/ 211192 w 273051"/>
                    <a:gd name="connsiteY2" fmla="*/ 523437 h 561464"/>
                    <a:gd name="connsiteX3" fmla="*/ 198196 w 273051"/>
                    <a:gd name="connsiteY3" fmla="*/ 561464 h 561464"/>
                    <a:gd name="connsiteX4" fmla="*/ 50166 w 273051"/>
                    <a:gd name="connsiteY4" fmla="*/ 419915 h 561464"/>
                    <a:gd name="connsiteX5" fmla="*/ 0 w 273051"/>
                    <a:gd name="connsiteY5" fmla="*/ 338271 h 561464"/>
                    <a:gd name="connsiteX6" fmla="*/ 273051 w 273051"/>
                    <a:gd name="connsiteY6" fmla="*/ 0 h 561464"/>
                    <a:gd name="connsiteX7" fmla="*/ 259644 w 273051"/>
                    <a:gd name="connsiteY7" fmla="*/ 215581 h 561464"/>
                    <a:gd name="connsiteX8" fmla="*/ 124027 w 273051"/>
                    <a:gd name="connsiteY8" fmla="*/ 333264 h 56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51" h="561464">
                      <a:moveTo>
                        <a:pt x="124027" y="333264"/>
                      </a:moveTo>
                      <a:cubicBezTo>
                        <a:pt x="121592" y="335288"/>
                        <a:pt x="130096" y="356376"/>
                        <a:pt x="142612" y="383808"/>
                      </a:cubicBezTo>
                      <a:cubicBezTo>
                        <a:pt x="168364" y="440181"/>
                        <a:pt x="211192" y="523437"/>
                        <a:pt x="211192" y="523437"/>
                      </a:cubicBezTo>
                      <a:cubicBezTo>
                        <a:pt x="207900" y="536433"/>
                        <a:pt x="203552" y="549154"/>
                        <a:pt x="198196" y="561464"/>
                      </a:cubicBezTo>
                      <a:cubicBezTo>
                        <a:pt x="126187" y="504920"/>
                        <a:pt x="79793" y="456811"/>
                        <a:pt x="50166" y="419915"/>
                      </a:cubicBezTo>
                      <a:cubicBezTo>
                        <a:pt x="8538" y="368000"/>
                        <a:pt x="0" y="338271"/>
                        <a:pt x="0" y="338271"/>
                      </a:cubicBezTo>
                      <a:cubicBezTo>
                        <a:pt x="160271" y="12036"/>
                        <a:pt x="273051" y="0"/>
                        <a:pt x="273051" y="0"/>
                      </a:cubicBezTo>
                      <a:lnTo>
                        <a:pt x="259644" y="215581"/>
                      </a:lnTo>
                      <a:cubicBezTo>
                        <a:pt x="259644" y="215581"/>
                        <a:pt x="131433" y="327092"/>
                        <a:pt x="124027" y="333264"/>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5" name="Freeform: Shape 6514">
                  <a:extLst>
                    <a:ext uri="{FF2B5EF4-FFF2-40B4-BE49-F238E27FC236}">
                      <a16:creationId xmlns:a16="http://schemas.microsoft.com/office/drawing/2014/main" id="{1E3CCBCB-F4BF-4B66-ABE8-BA028A9A369F}"/>
                    </a:ext>
                  </a:extLst>
                </p:cNvPr>
                <p:cNvSpPr/>
                <p:nvPr/>
              </p:nvSpPr>
              <p:spPr>
                <a:xfrm>
                  <a:off x="5330043" y="5139076"/>
                  <a:ext cx="74694" cy="59119"/>
                </a:xfrm>
                <a:custGeom>
                  <a:avLst/>
                  <a:gdLst>
                    <a:gd name="connsiteX0" fmla="*/ 5987 w 74694"/>
                    <a:gd name="connsiteY0" fmla="*/ 21945 h 59119"/>
                    <a:gd name="connsiteX1" fmla="*/ 60646 w 74694"/>
                    <a:gd name="connsiteY1" fmla="*/ 6138 h 59119"/>
                    <a:gd name="connsiteX2" fmla="*/ 67126 w 74694"/>
                    <a:gd name="connsiteY2" fmla="*/ 55755 h 59119"/>
                    <a:gd name="connsiteX3" fmla="*/ 25978 w 74694"/>
                    <a:gd name="connsiteY3" fmla="*/ 47834 h 59119"/>
                    <a:gd name="connsiteX4" fmla="*/ 1393 w 74694"/>
                    <a:gd name="connsiteY4" fmla="*/ 55858 h 59119"/>
                    <a:gd name="connsiteX5" fmla="*/ 5987 w 74694"/>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94" h="59119">
                      <a:moveTo>
                        <a:pt x="5987" y="21945"/>
                      </a:moveTo>
                      <a:cubicBezTo>
                        <a:pt x="5987" y="21945"/>
                        <a:pt x="44804" y="-14025"/>
                        <a:pt x="60646" y="6138"/>
                      </a:cubicBezTo>
                      <a:cubicBezTo>
                        <a:pt x="76488" y="26300"/>
                        <a:pt x="79334" y="57915"/>
                        <a:pt x="67126" y="55755"/>
                      </a:cubicBezTo>
                      <a:cubicBezTo>
                        <a:pt x="54919" y="53595"/>
                        <a:pt x="29716" y="42039"/>
                        <a:pt x="25978" y="47834"/>
                      </a:cubicBezTo>
                      <a:cubicBezTo>
                        <a:pt x="22241" y="53629"/>
                        <a:pt x="6262" y="64602"/>
                        <a:pt x="1393" y="55858"/>
                      </a:cubicBezTo>
                      <a:cubicBezTo>
                        <a:pt x="-3477" y="47114"/>
                        <a:pt x="5987" y="21945"/>
                        <a:pt x="5987"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6" name="Freeform: Shape 6515">
                  <a:extLst>
                    <a:ext uri="{FF2B5EF4-FFF2-40B4-BE49-F238E27FC236}">
                      <a16:creationId xmlns:a16="http://schemas.microsoft.com/office/drawing/2014/main" id="{2ED53003-FA19-4CC9-B3CB-7FA5525EA051}"/>
                    </a:ext>
                  </a:extLst>
                </p:cNvPr>
                <p:cNvSpPr/>
                <p:nvPr/>
              </p:nvSpPr>
              <p:spPr>
                <a:xfrm>
                  <a:off x="5183543" y="5017278"/>
                  <a:ext cx="161025" cy="177656"/>
                </a:xfrm>
                <a:custGeom>
                  <a:avLst/>
                  <a:gdLst>
                    <a:gd name="connsiteX0" fmla="*/ 161026 w 161025"/>
                    <a:gd name="connsiteY0" fmla="*/ 139629 h 177656"/>
                    <a:gd name="connsiteX1" fmla="*/ 148030 w 161025"/>
                    <a:gd name="connsiteY1" fmla="*/ 177657 h 177656"/>
                    <a:gd name="connsiteX2" fmla="*/ 0 w 161025"/>
                    <a:gd name="connsiteY2" fmla="*/ 36107 h 177656"/>
                    <a:gd name="connsiteX3" fmla="*/ 92583 w 161025"/>
                    <a:gd name="connsiteY3" fmla="*/ 0 h 177656"/>
                    <a:gd name="connsiteX4" fmla="*/ 161026 w 161025"/>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5" h="177656">
                      <a:moveTo>
                        <a:pt x="161026" y="139629"/>
                      </a:moveTo>
                      <a:cubicBezTo>
                        <a:pt x="157734" y="152625"/>
                        <a:pt x="153386" y="165347"/>
                        <a:pt x="148030" y="177657"/>
                      </a:cubicBezTo>
                      <a:cubicBezTo>
                        <a:pt x="76021" y="121113"/>
                        <a:pt x="29626" y="73004"/>
                        <a:pt x="0" y="36107"/>
                      </a:cubicBezTo>
                      <a:cubicBezTo>
                        <a:pt x="22357" y="34427"/>
                        <a:pt x="54864" y="26438"/>
                        <a:pt x="92583" y="0"/>
                      </a:cubicBezTo>
                      <a:cubicBezTo>
                        <a:pt x="118232" y="56373"/>
                        <a:pt x="161026" y="139629"/>
                        <a:pt x="161026"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7" name="Freeform: Shape 6516">
                  <a:extLst>
                    <a:ext uri="{FF2B5EF4-FFF2-40B4-BE49-F238E27FC236}">
                      <a16:creationId xmlns:a16="http://schemas.microsoft.com/office/drawing/2014/main" id="{B6082BC8-1B96-41E9-8772-41A49C2B2025}"/>
                    </a:ext>
                  </a:extLst>
                </p:cNvPr>
                <p:cNvSpPr/>
                <p:nvPr/>
              </p:nvSpPr>
              <p:spPr>
                <a:xfrm>
                  <a:off x="5695869" y="4636659"/>
                  <a:ext cx="267702" cy="558275"/>
                </a:xfrm>
                <a:custGeom>
                  <a:avLst/>
                  <a:gdLst>
                    <a:gd name="connsiteX0" fmla="*/ 267702 w 267702"/>
                    <a:gd name="connsiteY0" fmla="*/ 335082 h 558275"/>
                    <a:gd name="connsiteX1" fmla="*/ 217501 w 267702"/>
                    <a:gd name="connsiteY1" fmla="*/ 416726 h 558275"/>
                    <a:gd name="connsiteX2" fmla="*/ 69506 w 267702"/>
                    <a:gd name="connsiteY2" fmla="*/ 558276 h 558275"/>
                    <a:gd name="connsiteX3" fmla="*/ 56510 w 267702"/>
                    <a:gd name="connsiteY3" fmla="*/ 520248 h 558275"/>
                    <a:gd name="connsiteX4" fmla="*/ 125090 w 267702"/>
                    <a:gd name="connsiteY4" fmla="*/ 380619 h 558275"/>
                    <a:gd name="connsiteX5" fmla="*/ 143675 w 267702"/>
                    <a:gd name="connsiteY5" fmla="*/ 330076 h 558275"/>
                    <a:gd name="connsiteX6" fmla="*/ 24620 w 267702"/>
                    <a:gd name="connsiteY6" fmla="*/ 226863 h 558275"/>
                    <a:gd name="connsiteX7" fmla="*/ 7990 w 267702"/>
                    <a:gd name="connsiteY7" fmla="*/ 212392 h 558275"/>
                    <a:gd name="connsiteX8" fmla="*/ 0 w 267702"/>
                    <a:gd name="connsiteY8" fmla="*/ 0 h 558275"/>
                    <a:gd name="connsiteX9" fmla="*/ 267702 w 267702"/>
                    <a:gd name="connsiteY9" fmla="*/ 335082 h 55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702" h="558275">
                      <a:moveTo>
                        <a:pt x="267702" y="335082"/>
                      </a:moveTo>
                      <a:cubicBezTo>
                        <a:pt x="267702" y="335082"/>
                        <a:pt x="259164" y="364811"/>
                        <a:pt x="217501" y="416726"/>
                      </a:cubicBezTo>
                      <a:cubicBezTo>
                        <a:pt x="187875" y="453623"/>
                        <a:pt x="141481" y="501732"/>
                        <a:pt x="69506" y="558276"/>
                      </a:cubicBezTo>
                      <a:cubicBezTo>
                        <a:pt x="64129" y="545966"/>
                        <a:pt x="59785" y="533278"/>
                        <a:pt x="56510" y="520248"/>
                      </a:cubicBezTo>
                      <a:cubicBezTo>
                        <a:pt x="56510" y="520248"/>
                        <a:pt x="99304" y="436992"/>
                        <a:pt x="125090" y="380619"/>
                      </a:cubicBezTo>
                      <a:cubicBezTo>
                        <a:pt x="137606" y="353187"/>
                        <a:pt x="146110" y="332099"/>
                        <a:pt x="143675" y="330076"/>
                      </a:cubicBezTo>
                      <a:cubicBezTo>
                        <a:pt x="137914" y="325310"/>
                        <a:pt x="59562" y="257209"/>
                        <a:pt x="24620" y="226863"/>
                      </a:cubicBezTo>
                      <a:lnTo>
                        <a:pt x="7990" y="212392"/>
                      </a:lnTo>
                      <a:lnTo>
                        <a:pt x="0" y="0"/>
                      </a:lnTo>
                      <a:cubicBezTo>
                        <a:pt x="0" y="0"/>
                        <a:pt x="107431" y="8847"/>
                        <a:pt x="267702" y="335082"/>
                      </a:cubicBezTo>
                      <a:close/>
                    </a:path>
                  </a:pathLst>
                </a:custGeom>
                <a:solidFill>
                  <a:srgbClr val="F99746"/>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8" name="Freeform: Shape 6517">
                  <a:extLst>
                    <a:ext uri="{FF2B5EF4-FFF2-40B4-BE49-F238E27FC236}">
                      <a16:creationId xmlns:a16="http://schemas.microsoft.com/office/drawing/2014/main" id="{0DA6AE9E-B864-4D0A-9BBE-677CE8E8E1D8}"/>
                    </a:ext>
                  </a:extLst>
                </p:cNvPr>
                <p:cNvSpPr/>
                <p:nvPr/>
              </p:nvSpPr>
              <p:spPr>
                <a:xfrm>
                  <a:off x="5692207" y="5139076"/>
                  <a:ext cx="74589" cy="59119"/>
                </a:xfrm>
                <a:custGeom>
                  <a:avLst/>
                  <a:gdLst>
                    <a:gd name="connsiteX0" fmla="*/ 68711 w 74589"/>
                    <a:gd name="connsiteY0" fmla="*/ 21945 h 59119"/>
                    <a:gd name="connsiteX1" fmla="*/ 14053 w 74589"/>
                    <a:gd name="connsiteY1" fmla="*/ 6138 h 59119"/>
                    <a:gd name="connsiteX2" fmla="*/ 7572 w 74589"/>
                    <a:gd name="connsiteY2" fmla="*/ 55755 h 59119"/>
                    <a:gd name="connsiteX3" fmla="*/ 48548 w 74589"/>
                    <a:gd name="connsiteY3" fmla="*/ 47834 h 59119"/>
                    <a:gd name="connsiteX4" fmla="*/ 73169 w 74589"/>
                    <a:gd name="connsiteY4" fmla="*/ 55858 h 59119"/>
                    <a:gd name="connsiteX5" fmla="*/ 68711 w 74589"/>
                    <a:gd name="connsiteY5" fmla="*/ 21945 h 5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89" h="59119">
                      <a:moveTo>
                        <a:pt x="68711" y="21945"/>
                      </a:moveTo>
                      <a:cubicBezTo>
                        <a:pt x="68711" y="21945"/>
                        <a:pt x="29860" y="-14025"/>
                        <a:pt x="14053" y="6138"/>
                      </a:cubicBezTo>
                      <a:cubicBezTo>
                        <a:pt x="-1755" y="26300"/>
                        <a:pt x="-4670" y="57915"/>
                        <a:pt x="7572" y="55755"/>
                      </a:cubicBezTo>
                      <a:cubicBezTo>
                        <a:pt x="19813" y="53595"/>
                        <a:pt x="44948" y="42039"/>
                        <a:pt x="48548" y="47834"/>
                      </a:cubicBezTo>
                      <a:cubicBezTo>
                        <a:pt x="52149" y="53629"/>
                        <a:pt x="68265" y="64602"/>
                        <a:pt x="73169" y="55858"/>
                      </a:cubicBezTo>
                      <a:cubicBezTo>
                        <a:pt x="78072" y="47114"/>
                        <a:pt x="68711" y="21945"/>
                        <a:pt x="68711" y="21945"/>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519" name="Freeform: Shape 6518">
                  <a:extLst>
                    <a:ext uri="{FF2B5EF4-FFF2-40B4-BE49-F238E27FC236}">
                      <a16:creationId xmlns:a16="http://schemas.microsoft.com/office/drawing/2014/main" id="{480AA98C-1060-4BEE-8790-6D04267888A1}"/>
                    </a:ext>
                  </a:extLst>
                </p:cNvPr>
                <p:cNvSpPr/>
                <p:nvPr/>
              </p:nvSpPr>
              <p:spPr>
                <a:xfrm>
                  <a:off x="5752379" y="5017278"/>
                  <a:ext cx="160991" cy="177656"/>
                </a:xfrm>
                <a:custGeom>
                  <a:avLst/>
                  <a:gdLst>
                    <a:gd name="connsiteX0" fmla="*/ 0 w 160991"/>
                    <a:gd name="connsiteY0" fmla="*/ 139629 h 177656"/>
                    <a:gd name="connsiteX1" fmla="*/ 12962 w 160991"/>
                    <a:gd name="connsiteY1" fmla="*/ 177657 h 177656"/>
                    <a:gd name="connsiteX2" fmla="*/ 160992 w 160991"/>
                    <a:gd name="connsiteY2" fmla="*/ 36107 h 177656"/>
                    <a:gd name="connsiteX3" fmla="*/ 68409 w 160991"/>
                    <a:gd name="connsiteY3" fmla="*/ 0 h 177656"/>
                    <a:gd name="connsiteX4" fmla="*/ 0 w 160991"/>
                    <a:gd name="connsiteY4" fmla="*/ 139629 h 1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91" h="177656">
                      <a:moveTo>
                        <a:pt x="0" y="139629"/>
                      </a:moveTo>
                      <a:cubicBezTo>
                        <a:pt x="3275" y="152625"/>
                        <a:pt x="7609" y="165347"/>
                        <a:pt x="12962" y="177657"/>
                      </a:cubicBezTo>
                      <a:cubicBezTo>
                        <a:pt x="84971" y="121113"/>
                        <a:pt x="131365" y="73004"/>
                        <a:pt x="160992" y="36107"/>
                      </a:cubicBezTo>
                      <a:cubicBezTo>
                        <a:pt x="138669" y="34427"/>
                        <a:pt x="106128" y="26438"/>
                        <a:pt x="68409" y="0"/>
                      </a:cubicBezTo>
                      <a:cubicBezTo>
                        <a:pt x="42760" y="56373"/>
                        <a:pt x="0" y="139629"/>
                        <a:pt x="0" y="139629"/>
                      </a:cubicBezTo>
                      <a:close/>
                    </a:path>
                  </a:pathLst>
                </a:custGeom>
                <a:solidFill>
                  <a:srgbClr val="FFB27D"/>
                </a:solidFill>
                <a:ln w="3429"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10" name="Rectangle 9">
                <a:extLst>
                  <a:ext uri="{FF2B5EF4-FFF2-40B4-BE49-F238E27FC236}">
                    <a16:creationId xmlns:a16="http://schemas.microsoft.com/office/drawing/2014/main" id="{4B9083F7-A29B-4E89-8505-92C376A536C3}"/>
                  </a:ext>
                </a:extLst>
              </p:cNvPr>
              <p:cNvSpPr/>
              <p:nvPr/>
            </p:nvSpPr>
            <p:spPr>
              <a:xfrm>
                <a:off x="4862644" y="2618714"/>
                <a:ext cx="2145199" cy="11061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accent4"/>
                    </a:solidFill>
                  </a:rPr>
                  <a:t>Addressing Diversity </a:t>
                </a:r>
              </a:p>
              <a:p>
                <a:pPr algn="ctr"/>
                <a:r>
                  <a:rPr lang="en-US" sz="2400" b="1" dirty="0">
                    <a:solidFill>
                      <a:schemeClr val="accent4"/>
                    </a:solidFill>
                  </a:rPr>
                  <a:t>and Inclusion</a:t>
                </a:r>
              </a:p>
            </p:txBody>
          </p:sp>
        </p:grpSp>
        <p:sp>
          <p:nvSpPr>
            <p:cNvPr id="8" name="Rectangle 7">
              <a:extLst>
                <a:ext uri="{FF2B5EF4-FFF2-40B4-BE49-F238E27FC236}">
                  <a16:creationId xmlns:a16="http://schemas.microsoft.com/office/drawing/2014/main" id="{FC09F99B-4423-4F3E-B655-14ACE051C854}"/>
                </a:ext>
              </a:extLst>
            </p:cNvPr>
            <p:cNvSpPr/>
            <p:nvPr/>
          </p:nvSpPr>
          <p:spPr>
            <a:xfrm>
              <a:off x="5527853" y="3819737"/>
              <a:ext cx="580571"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3" name="Group 2">
            <a:extLst>
              <a:ext uri="{FF2B5EF4-FFF2-40B4-BE49-F238E27FC236}">
                <a16:creationId xmlns:a16="http://schemas.microsoft.com/office/drawing/2014/main" id="{C74FE798-CA38-45BB-8B97-DA3D9CDCED83}"/>
              </a:ext>
            </a:extLst>
          </p:cNvPr>
          <p:cNvGrpSpPr/>
          <p:nvPr/>
        </p:nvGrpSpPr>
        <p:grpSpPr>
          <a:xfrm>
            <a:off x="7115824" y="1151522"/>
            <a:ext cx="4058730" cy="5475470"/>
            <a:chOff x="7243466" y="2353105"/>
            <a:chExt cx="4058730" cy="5475470"/>
          </a:xfrm>
        </p:grpSpPr>
        <p:sp>
          <p:nvSpPr>
            <p:cNvPr id="4" name="TextBox 472">
              <a:extLst>
                <a:ext uri="{FF2B5EF4-FFF2-40B4-BE49-F238E27FC236}">
                  <a16:creationId xmlns:a16="http://schemas.microsoft.com/office/drawing/2014/main" id="{C7B3E805-4ADC-4CD6-87C5-98FF892EF1D8}"/>
                </a:ext>
              </a:extLst>
            </p:cNvPr>
            <p:cNvSpPr txBox="1"/>
            <p:nvPr/>
          </p:nvSpPr>
          <p:spPr>
            <a:xfrm>
              <a:off x="7524127" y="2353105"/>
              <a:ext cx="3778069" cy="70968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000" b="1" i="0" dirty="0">
                  <a:solidFill>
                    <a:srgbClr val="263238"/>
                  </a:solidFill>
                  <a:effectLst/>
                  <a:cs typeface="Arial" panose="020B0604020202020204" pitchFamily="34" charset="0"/>
                </a:rPr>
                <a:t>Examples of Diversity and Inclusion Programs</a:t>
              </a:r>
            </a:p>
          </p:txBody>
        </p:sp>
        <p:sp>
          <p:nvSpPr>
            <p:cNvPr id="6" name="TextBox 474">
              <a:extLst>
                <a:ext uri="{FF2B5EF4-FFF2-40B4-BE49-F238E27FC236}">
                  <a16:creationId xmlns:a16="http://schemas.microsoft.com/office/drawing/2014/main" id="{032CA8BD-623C-4A6F-81D0-1EE07D25EBCD}"/>
                </a:ext>
              </a:extLst>
            </p:cNvPr>
            <p:cNvSpPr txBox="1"/>
            <p:nvPr/>
          </p:nvSpPr>
          <p:spPr>
            <a:xfrm>
              <a:off x="7243466" y="3359146"/>
              <a:ext cx="3956673" cy="4469429"/>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Providing diversity and inclusion training for all employees, including managers and executives.</a:t>
              </a:r>
            </a:p>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Developing affinity groups for underrepresented groups, such as women or people of color, to support networking and career development.</a:t>
              </a:r>
            </a:p>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Offering flexible work arrangements, such as part-time or remote work options, to accommodate diverse employee needs.</a:t>
              </a:r>
            </a:p>
            <a:p>
              <a:pPr marL="285750" indent="-285750">
                <a:lnSpc>
                  <a:spcPct val="110000"/>
                </a:lnSpc>
                <a:spcBef>
                  <a:spcPts val="1800"/>
                </a:spcBef>
                <a:buFont typeface="Arial" panose="020B0604020202020204" pitchFamily="34" charset="0"/>
                <a:buChar char="•"/>
              </a:pPr>
              <a:r>
                <a:rPr lang="en-US" sz="1400" b="0" i="0" dirty="0">
                  <a:solidFill>
                    <a:srgbClr val="263238"/>
                  </a:solidFill>
                  <a:effectLst/>
                  <a:cs typeface="Arial" panose="020B0604020202020204" pitchFamily="34" charset="0"/>
                </a:rPr>
                <a:t>Ensuring that job descriptions and requirements are inclusive and do not unnecessarily exclude qualified candidates from underrepresented groups.</a:t>
              </a:r>
            </a:p>
          </p:txBody>
        </p:sp>
      </p:grpSp>
    </p:spTree>
    <p:extLst>
      <p:ext uri="{BB962C8B-B14F-4D97-AF65-F5344CB8AC3E}">
        <p14:creationId xmlns:p14="http://schemas.microsoft.com/office/powerpoint/2010/main" val="3879988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72">
            <a:extLst>
              <a:ext uri="{FF2B5EF4-FFF2-40B4-BE49-F238E27FC236}">
                <a16:creationId xmlns:a16="http://schemas.microsoft.com/office/drawing/2014/main" id="{C7B3E805-4ADC-4CD6-87C5-98FF892EF1D8}"/>
              </a:ext>
            </a:extLst>
          </p:cNvPr>
          <p:cNvSpPr txBox="1"/>
          <p:nvPr/>
        </p:nvSpPr>
        <p:spPr>
          <a:xfrm>
            <a:off x="3799588" y="226501"/>
            <a:ext cx="4624530" cy="70968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000" b="1" i="0" dirty="0">
                <a:solidFill>
                  <a:srgbClr val="263238"/>
                </a:solidFill>
                <a:effectLst/>
                <a:latin typeface="+mj-lt"/>
                <a:cs typeface="Arial" panose="020B0604020202020204" pitchFamily="34" charset="0"/>
              </a:rPr>
              <a:t> Types of Labor Market and Skills Shortages Affecting </a:t>
            </a:r>
            <a:r>
              <a:rPr lang="en-US" sz="2000" b="1" i="0" dirty="0">
                <a:solidFill>
                  <a:srgbClr val="263238"/>
                </a:solidFill>
                <a:effectLst>
                  <a:outerShdw blurRad="38100" dist="38100" dir="2700000" algn="tl">
                    <a:srgbClr val="000000">
                      <a:alpha val="43137"/>
                    </a:srgbClr>
                  </a:outerShdw>
                </a:effectLst>
                <a:latin typeface="+mj-lt"/>
                <a:cs typeface="Arial" panose="020B0604020202020204" pitchFamily="34" charset="0"/>
              </a:rPr>
              <a:t>Recruitment</a:t>
            </a:r>
          </a:p>
        </p:txBody>
      </p:sp>
      <p:sp>
        <p:nvSpPr>
          <p:cNvPr id="16" name="TextBox 15">
            <a:extLst>
              <a:ext uri="{FF2B5EF4-FFF2-40B4-BE49-F238E27FC236}">
                <a16:creationId xmlns:a16="http://schemas.microsoft.com/office/drawing/2014/main" id="{B70C8F18-5214-756A-C36D-4C86D52979BA}"/>
              </a:ext>
            </a:extLst>
          </p:cNvPr>
          <p:cNvSpPr txBox="1"/>
          <p:nvPr/>
        </p:nvSpPr>
        <p:spPr>
          <a:xfrm>
            <a:off x="1535344" y="1197525"/>
            <a:ext cx="9165916" cy="2246769"/>
          </a:xfrm>
          <a:prstGeom prst="rect">
            <a:avLst/>
          </a:prstGeom>
          <a:noFill/>
        </p:spPr>
        <p:txBody>
          <a:bodyPr wrap="square">
            <a:spAutoFit/>
          </a:bodyPr>
          <a:lstStyle/>
          <a:p>
            <a:pPr algn="ctr"/>
            <a:r>
              <a:rPr lang="en-US" sz="1400" dirty="0"/>
              <a:t>“Recruiting and retaining top talent is becoming increasingly difficult due to the changing labor </a:t>
            </a:r>
          </a:p>
          <a:p>
            <a:pPr algn="ctr"/>
            <a:r>
              <a:rPr lang="en-US" sz="1400" dirty="0"/>
              <a:t>market and skills shortages in various areas.”</a:t>
            </a:r>
          </a:p>
          <a:p>
            <a:pPr algn="ctr"/>
            <a:endParaRPr lang="en-US" sz="1400" dirty="0"/>
          </a:p>
          <a:p>
            <a:pPr algn="ctr"/>
            <a:r>
              <a:rPr lang="en-US" sz="1400" dirty="0"/>
              <a:t>The labor market is subject to changes based on the economic, social, and political conditions </a:t>
            </a:r>
          </a:p>
          <a:p>
            <a:pPr algn="ctr"/>
            <a:r>
              <a:rPr lang="en-US" sz="1400" dirty="0"/>
              <a:t>prevailing in a region or country. These trends can have a direct impact on recruitment, as </a:t>
            </a:r>
          </a:p>
          <a:p>
            <a:pPr algn="ctr"/>
            <a:r>
              <a:rPr lang="en-US" sz="1400" dirty="0"/>
              <a:t>organizations may struggle to find suitable candidates for open positions. </a:t>
            </a:r>
          </a:p>
          <a:p>
            <a:pPr algn="ctr"/>
            <a:r>
              <a:rPr lang="en-US" sz="1400" dirty="0"/>
              <a:t>Some examples of  labor market trends are:</a:t>
            </a:r>
          </a:p>
          <a:p>
            <a:pPr algn="ctr"/>
            <a:endParaRPr lang="en-US" sz="1400" dirty="0"/>
          </a:p>
          <a:p>
            <a:pPr algn="ctr"/>
            <a:endParaRPr lang="en-US" sz="1400" dirty="0"/>
          </a:p>
          <a:p>
            <a:pPr algn="ctr"/>
            <a:endParaRPr lang="en-US" sz="1400" dirty="0"/>
          </a:p>
        </p:txBody>
      </p:sp>
      <p:sp>
        <p:nvSpPr>
          <p:cNvPr id="6563" name="사각형: 둥근 모서리 22">
            <a:extLst>
              <a:ext uri="{FF2B5EF4-FFF2-40B4-BE49-F238E27FC236}">
                <a16:creationId xmlns:a16="http://schemas.microsoft.com/office/drawing/2014/main" id="{2A30EB20-B630-FFC8-378B-2FCB644B5167}"/>
              </a:ext>
            </a:extLst>
          </p:cNvPr>
          <p:cNvSpPr/>
          <p:nvPr/>
        </p:nvSpPr>
        <p:spPr>
          <a:xfrm>
            <a:off x="4613253" y="2854712"/>
            <a:ext cx="2997200" cy="3855614"/>
          </a:xfrm>
          <a:prstGeom prst="roundRect">
            <a:avLst>
              <a:gd name="adj" fmla="val 4560"/>
            </a:avLst>
          </a:prstGeom>
          <a:solidFill>
            <a:schemeClr val="accent2">
              <a:lumMod val="40000"/>
              <a:lumOff val="60000"/>
            </a:schemeClr>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64" name="사각형: 둥근 모서리 24">
            <a:extLst>
              <a:ext uri="{FF2B5EF4-FFF2-40B4-BE49-F238E27FC236}">
                <a16:creationId xmlns:a16="http://schemas.microsoft.com/office/drawing/2014/main" id="{9D73C91E-D529-EC31-2AA7-F4A46E28CE29}"/>
              </a:ext>
            </a:extLst>
          </p:cNvPr>
          <p:cNvSpPr/>
          <p:nvPr/>
        </p:nvSpPr>
        <p:spPr>
          <a:xfrm>
            <a:off x="8080740" y="2854712"/>
            <a:ext cx="2997200" cy="3855614"/>
          </a:xfrm>
          <a:prstGeom prst="roundRect">
            <a:avLst>
              <a:gd name="adj" fmla="val 4560"/>
            </a:avLst>
          </a:prstGeom>
          <a:solidFill>
            <a:schemeClr val="tx2">
              <a:lumMod val="20000"/>
              <a:lumOff val="80000"/>
            </a:schemeClr>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65" name="사각형: 둥근 모서리 25">
            <a:extLst>
              <a:ext uri="{FF2B5EF4-FFF2-40B4-BE49-F238E27FC236}">
                <a16:creationId xmlns:a16="http://schemas.microsoft.com/office/drawing/2014/main" id="{3BA8176C-4F61-B41D-24F0-B67ECFA13187}"/>
              </a:ext>
            </a:extLst>
          </p:cNvPr>
          <p:cNvSpPr/>
          <p:nvPr/>
        </p:nvSpPr>
        <p:spPr>
          <a:xfrm>
            <a:off x="1152215" y="2854712"/>
            <a:ext cx="2997200" cy="3855614"/>
          </a:xfrm>
          <a:prstGeom prst="roundRect">
            <a:avLst>
              <a:gd name="adj" fmla="val 4560"/>
            </a:avLst>
          </a:prstGeom>
          <a:solidFill>
            <a:schemeClr val="accent6">
              <a:lumMod val="40000"/>
              <a:lumOff val="60000"/>
            </a:schemeClr>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76" name="직사각형 36">
            <a:extLst>
              <a:ext uri="{FF2B5EF4-FFF2-40B4-BE49-F238E27FC236}">
                <a16:creationId xmlns:a16="http://schemas.microsoft.com/office/drawing/2014/main" id="{2A0F0284-FB6F-5401-CF5E-FF62952F162F}"/>
              </a:ext>
            </a:extLst>
          </p:cNvPr>
          <p:cNvSpPr/>
          <p:nvPr/>
        </p:nvSpPr>
        <p:spPr>
          <a:xfrm>
            <a:off x="1411333" y="3141084"/>
            <a:ext cx="2505076" cy="646331"/>
          </a:xfrm>
          <a:prstGeom prst="rect">
            <a:avLst/>
          </a:prstGeom>
        </p:spPr>
        <p:txBody>
          <a:bodyPr wrap="square">
            <a:spAutoFit/>
          </a:bodyPr>
          <a:lstStyle/>
          <a:p>
            <a:pPr algn="ctr"/>
            <a:r>
              <a:rPr lang="en-US" altLang="ko-KR" b="1" dirty="0">
                <a:solidFill>
                  <a:schemeClr val="tx1">
                    <a:lumMod val="85000"/>
                    <a:lumOff val="15000"/>
                  </a:schemeClr>
                </a:solidFill>
              </a:rPr>
              <a:t>Low Unemployment Rates</a:t>
            </a:r>
          </a:p>
        </p:txBody>
      </p:sp>
      <p:sp>
        <p:nvSpPr>
          <p:cNvPr id="6577" name="TextBox 6576">
            <a:extLst>
              <a:ext uri="{FF2B5EF4-FFF2-40B4-BE49-F238E27FC236}">
                <a16:creationId xmlns:a16="http://schemas.microsoft.com/office/drawing/2014/main" id="{607CC36F-9592-B924-F10C-1F17B9BFC8C3}"/>
              </a:ext>
            </a:extLst>
          </p:cNvPr>
          <p:cNvSpPr txBox="1"/>
          <p:nvPr/>
        </p:nvSpPr>
        <p:spPr>
          <a:xfrm>
            <a:off x="1336597" y="4129678"/>
            <a:ext cx="2505076" cy="120032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When unemployment rates are low, it becomes challenging to attract qualified candidates, and competition for top talent increases.</a:t>
            </a:r>
          </a:p>
        </p:txBody>
      </p:sp>
      <p:sp>
        <p:nvSpPr>
          <p:cNvPr id="6585" name="직사각형 36">
            <a:extLst>
              <a:ext uri="{FF2B5EF4-FFF2-40B4-BE49-F238E27FC236}">
                <a16:creationId xmlns:a16="http://schemas.microsoft.com/office/drawing/2014/main" id="{D28FADB3-EFC2-F92D-A30B-690CCE347133}"/>
              </a:ext>
            </a:extLst>
          </p:cNvPr>
          <p:cNvSpPr/>
          <p:nvPr/>
        </p:nvSpPr>
        <p:spPr>
          <a:xfrm>
            <a:off x="4813840" y="3121128"/>
            <a:ext cx="2505076" cy="369332"/>
          </a:xfrm>
          <a:prstGeom prst="rect">
            <a:avLst/>
          </a:prstGeom>
        </p:spPr>
        <p:txBody>
          <a:bodyPr wrap="square">
            <a:spAutoFit/>
          </a:bodyPr>
          <a:lstStyle/>
          <a:p>
            <a:pPr algn="ctr"/>
            <a:r>
              <a:rPr lang="en-US" altLang="ko-KR" b="1" dirty="0">
                <a:solidFill>
                  <a:schemeClr val="tx1">
                    <a:lumMod val="85000"/>
                    <a:lumOff val="15000"/>
                  </a:schemeClr>
                </a:solidFill>
              </a:rPr>
              <a:t>Aging Workforce</a:t>
            </a:r>
          </a:p>
        </p:txBody>
      </p:sp>
      <p:sp>
        <p:nvSpPr>
          <p:cNvPr id="6586" name="직사각형 36">
            <a:extLst>
              <a:ext uri="{FF2B5EF4-FFF2-40B4-BE49-F238E27FC236}">
                <a16:creationId xmlns:a16="http://schemas.microsoft.com/office/drawing/2014/main" id="{0D4DEA26-BF4F-459E-B981-8871760DA325}"/>
              </a:ext>
            </a:extLst>
          </p:cNvPr>
          <p:cNvSpPr/>
          <p:nvPr/>
        </p:nvSpPr>
        <p:spPr>
          <a:xfrm>
            <a:off x="8196184" y="3144163"/>
            <a:ext cx="2505076" cy="369332"/>
          </a:xfrm>
          <a:prstGeom prst="rect">
            <a:avLst/>
          </a:prstGeom>
        </p:spPr>
        <p:txBody>
          <a:bodyPr wrap="square">
            <a:spAutoFit/>
          </a:bodyPr>
          <a:lstStyle/>
          <a:p>
            <a:pPr algn="ctr"/>
            <a:r>
              <a:rPr lang="en-US" altLang="ko-KR" b="1" dirty="0">
                <a:solidFill>
                  <a:schemeClr val="tx1">
                    <a:lumMod val="85000"/>
                    <a:lumOff val="15000"/>
                  </a:schemeClr>
                </a:solidFill>
              </a:rPr>
              <a:t>Gig Economy</a:t>
            </a:r>
          </a:p>
        </p:txBody>
      </p:sp>
      <p:sp>
        <p:nvSpPr>
          <p:cNvPr id="6587" name="TextBox 6586">
            <a:extLst>
              <a:ext uri="{FF2B5EF4-FFF2-40B4-BE49-F238E27FC236}">
                <a16:creationId xmlns:a16="http://schemas.microsoft.com/office/drawing/2014/main" id="{6A65105A-CBF6-F7A1-4A82-2B30CD3C3370}"/>
              </a:ext>
            </a:extLst>
          </p:cNvPr>
          <p:cNvSpPr txBox="1"/>
          <p:nvPr/>
        </p:nvSpPr>
        <p:spPr>
          <a:xfrm>
            <a:off x="4722851" y="4182354"/>
            <a:ext cx="2505076" cy="1015663"/>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With a growing aging workforce, many organizations are struggling to fill vacancies with skilled workers.</a:t>
            </a:r>
          </a:p>
        </p:txBody>
      </p:sp>
      <p:sp>
        <p:nvSpPr>
          <p:cNvPr id="6588" name="TextBox 6587">
            <a:extLst>
              <a:ext uri="{FF2B5EF4-FFF2-40B4-BE49-F238E27FC236}">
                <a16:creationId xmlns:a16="http://schemas.microsoft.com/office/drawing/2014/main" id="{6FFB43AC-DAEA-4733-F3C7-6A894D9CBF63}"/>
              </a:ext>
            </a:extLst>
          </p:cNvPr>
          <p:cNvSpPr txBox="1"/>
          <p:nvPr/>
        </p:nvSpPr>
        <p:spPr>
          <a:xfrm>
            <a:off x="8326802" y="4129678"/>
            <a:ext cx="2505076" cy="1569660"/>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The rise of the gig economy has resulted in a shift in the way people view work. More workers are seeking flexible work arrangements, making it challenging for organizations to attract and retain full-time staff.</a:t>
            </a:r>
          </a:p>
        </p:txBody>
      </p:sp>
    </p:spTree>
    <p:extLst>
      <p:ext uri="{BB962C8B-B14F-4D97-AF65-F5344CB8AC3E}">
        <p14:creationId xmlns:p14="http://schemas.microsoft.com/office/powerpoint/2010/main" val="663374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72">
            <a:extLst>
              <a:ext uri="{FF2B5EF4-FFF2-40B4-BE49-F238E27FC236}">
                <a16:creationId xmlns:a16="http://schemas.microsoft.com/office/drawing/2014/main" id="{C7B3E805-4ADC-4CD6-87C5-98FF892EF1D8}"/>
              </a:ext>
            </a:extLst>
          </p:cNvPr>
          <p:cNvSpPr txBox="1"/>
          <p:nvPr/>
        </p:nvSpPr>
        <p:spPr>
          <a:xfrm>
            <a:off x="3799588" y="226501"/>
            <a:ext cx="4624530" cy="47654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800" b="1" i="0" dirty="0">
                <a:solidFill>
                  <a:srgbClr val="263238"/>
                </a:solidFill>
                <a:effectLst/>
                <a:latin typeface="+mj-lt"/>
                <a:cs typeface="Arial" panose="020B0604020202020204" pitchFamily="34" charset="0"/>
              </a:rPr>
              <a:t>Skills Shortages</a:t>
            </a:r>
          </a:p>
        </p:txBody>
      </p:sp>
      <p:sp>
        <p:nvSpPr>
          <p:cNvPr id="16" name="TextBox 15">
            <a:extLst>
              <a:ext uri="{FF2B5EF4-FFF2-40B4-BE49-F238E27FC236}">
                <a16:creationId xmlns:a16="http://schemas.microsoft.com/office/drawing/2014/main" id="{B70C8F18-5214-756A-C36D-4C86D52979BA}"/>
              </a:ext>
            </a:extLst>
          </p:cNvPr>
          <p:cNvSpPr txBox="1"/>
          <p:nvPr/>
        </p:nvSpPr>
        <p:spPr>
          <a:xfrm>
            <a:off x="1666000" y="1273555"/>
            <a:ext cx="9165916" cy="1384995"/>
          </a:xfrm>
          <a:prstGeom prst="rect">
            <a:avLst/>
          </a:prstGeom>
          <a:noFill/>
        </p:spPr>
        <p:txBody>
          <a:bodyPr wrap="square">
            <a:spAutoFit/>
          </a:bodyPr>
          <a:lstStyle/>
          <a:p>
            <a:pPr algn="ctr"/>
            <a:r>
              <a:rPr lang="en-US" sz="1400" dirty="0"/>
              <a:t>“Skills shortages occur when there is a lack of qualified candidates for specific roles or areas.” </a:t>
            </a:r>
          </a:p>
          <a:p>
            <a:pPr algn="ctr"/>
            <a:r>
              <a:rPr lang="en-US" sz="1400" dirty="0"/>
              <a:t>Some skills shortages that are affecting recruitment and retention of top talent include:</a:t>
            </a:r>
          </a:p>
          <a:p>
            <a:pPr algn="ctr"/>
            <a:endParaRPr lang="en-US" sz="1400" dirty="0"/>
          </a:p>
          <a:p>
            <a:pPr algn="ctr"/>
            <a:endParaRPr lang="en-US" sz="1400" dirty="0"/>
          </a:p>
          <a:p>
            <a:pPr algn="ctr"/>
            <a:endParaRPr lang="en-US" sz="1400" dirty="0"/>
          </a:p>
          <a:p>
            <a:pPr algn="ctr"/>
            <a:endParaRPr lang="en-US" sz="1400" dirty="0"/>
          </a:p>
        </p:txBody>
      </p:sp>
      <p:sp>
        <p:nvSpPr>
          <p:cNvPr id="6563" name="사각형: 둥근 모서리 22">
            <a:extLst>
              <a:ext uri="{FF2B5EF4-FFF2-40B4-BE49-F238E27FC236}">
                <a16:creationId xmlns:a16="http://schemas.microsoft.com/office/drawing/2014/main" id="{2A30EB20-B630-FFC8-378B-2FCB644B5167}"/>
              </a:ext>
            </a:extLst>
          </p:cNvPr>
          <p:cNvSpPr/>
          <p:nvPr/>
        </p:nvSpPr>
        <p:spPr>
          <a:xfrm>
            <a:off x="4613253" y="2854712"/>
            <a:ext cx="2997200" cy="3855614"/>
          </a:xfrm>
          <a:prstGeom prst="roundRect">
            <a:avLst>
              <a:gd name="adj" fmla="val 4560"/>
            </a:avLst>
          </a:prstGeom>
          <a:solidFill>
            <a:schemeClr val="accent5">
              <a:lumMod val="60000"/>
              <a:lumOff val="40000"/>
            </a:schemeClr>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64" name="사각형: 둥근 모서리 24">
            <a:extLst>
              <a:ext uri="{FF2B5EF4-FFF2-40B4-BE49-F238E27FC236}">
                <a16:creationId xmlns:a16="http://schemas.microsoft.com/office/drawing/2014/main" id="{9D73C91E-D529-EC31-2AA7-F4A46E28CE29}"/>
              </a:ext>
            </a:extLst>
          </p:cNvPr>
          <p:cNvSpPr/>
          <p:nvPr/>
        </p:nvSpPr>
        <p:spPr>
          <a:xfrm>
            <a:off x="8080740" y="2854712"/>
            <a:ext cx="2997200" cy="3855614"/>
          </a:xfrm>
          <a:prstGeom prst="roundRect">
            <a:avLst>
              <a:gd name="adj" fmla="val 4560"/>
            </a:avLst>
          </a:prstGeom>
          <a:solidFill>
            <a:schemeClr val="accent4">
              <a:lumMod val="75000"/>
            </a:schemeClr>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65" name="사각형: 둥근 모서리 25">
            <a:extLst>
              <a:ext uri="{FF2B5EF4-FFF2-40B4-BE49-F238E27FC236}">
                <a16:creationId xmlns:a16="http://schemas.microsoft.com/office/drawing/2014/main" id="{3BA8176C-4F61-B41D-24F0-B67ECFA13187}"/>
              </a:ext>
            </a:extLst>
          </p:cNvPr>
          <p:cNvSpPr/>
          <p:nvPr/>
        </p:nvSpPr>
        <p:spPr>
          <a:xfrm>
            <a:off x="1152215" y="2854712"/>
            <a:ext cx="2997200" cy="3855614"/>
          </a:xfrm>
          <a:prstGeom prst="roundRect">
            <a:avLst>
              <a:gd name="adj" fmla="val 4560"/>
            </a:avLst>
          </a:prstGeom>
          <a:solidFill>
            <a:schemeClr val="accent2"/>
          </a:solidFill>
          <a:ln w="9525" cap="flat">
            <a:noFill/>
            <a:prstDash val="solid"/>
            <a:miter/>
          </a:ln>
          <a:effectLst>
            <a:outerShdw blurRad="127000" dist="127000" dir="2700000" algn="tl" rotWithShape="0">
              <a:prstClr val="black">
                <a:alpha val="4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p>
        </p:txBody>
      </p:sp>
      <p:sp>
        <p:nvSpPr>
          <p:cNvPr id="6576" name="직사각형 36">
            <a:extLst>
              <a:ext uri="{FF2B5EF4-FFF2-40B4-BE49-F238E27FC236}">
                <a16:creationId xmlns:a16="http://schemas.microsoft.com/office/drawing/2014/main" id="{2A0F0284-FB6F-5401-CF5E-FF62952F162F}"/>
              </a:ext>
            </a:extLst>
          </p:cNvPr>
          <p:cNvSpPr/>
          <p:nvPr/>
        </p:nvSpPr>
        <p:spPr>
          <a:xfrm>
            <a:off x="1411333" y="3141084"/>
            <a:ext cx="2505076" cy="369332"/>
          </a:xfrm>
          <a:prstGeom prst="rect">
            <a:avLst/>
          </a:prstGeom>
        </p:spPr>
        <p:txBody>
          <a:bodyPr wrap="square">
            <a:spAutoFit/>
          </a:bodyPr>
          <a:lstStyle/>
          <a:p>
            <a:pPr algn="ctr"/>
            <a:r>
              <a:rPr lang="en-US" altLang="ko-KR" b="1" dirty="0">
                <a:solidFill>
                  <a:schemeClr val="tx1">
                    <a:lumMod val="85000"/>
                    <a:lumOff val="15000"/>
                  </a:schemeClr>
                </a:solidFill>
              </a:rPr>
              <a:t>Digital Skills</a:t>
            </a:r>
          </a:p>
        </p:txBody>
      </p:sp>
      <p:sp>
        <p:nvSpPr>
          <p:cNvPr id="6577" name="TextBox 6576">
            <a:extLst>
              <a:ext uri="{FF2B5EF4-FFF2-40B4-BE49-F238E27FC236}">
                <a16:creationId xmlns:a16="http://schemas.microsoft.com/office/drawing/2014/main" id="{607CC36F-9592-B924-F10C-1F17B9BFC8C3}"/>
              </a:ext>
            </a:extLst>
          </p:cNvPr>
          <p:cNvSpPr txBox="1"/>
          <p:nvPr/>
        </p:nvSpPr>
        <p:spPr>
          <a:xfrm>
            <a:off x="1336597" y="4129678"/>
            <a:ext cx="2505076" cy="120032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With the increasing digitization of the workplace, there is a growing demand for workers with skills in areas like data analytics, cloud computing, and cybersecurity.</a:t>
            </a:r>
          </a:p>
        </p:txBody>
      </p:sp>
      <p:sp>
        <p:nvSpPr>
          <p:cNvPr id="6585" name="직사각형 36">
            <a:extLst>
              <a:ext uri="{FF2B5EF4-FFF2-40B4-BE49-F238E27FC236}">
                <a16:creationId xmlns:a16="http://schemas.microsoft.com/office/drawing/2014/main" id="{D28FADB3-EFC2-F92D-A30B-690CCE347133}"/>
              </a:ext>
            </a:extLst>
          </p:cNvPr>
          <p:cNvSpPr/>
          <p:nvPr/>
        </p:nvSpPr>
        <p:spPr>
          <a:xfrm>
            <a:off x="4813840" y="3121128"/>
            <a:ext cx="2505076" cy="369332"/>
          </a:xfrm>
          <a:prstGeom prst="rect">
            <a:avLst/>
          </a:prstGeom>
        </p:spPr>
        <p:txBody>
          <a:bodyPr wrap="square">
            <a:spAutoFit/>
          </a:bodyPr>
          <a:lstStyle/>
          <a:p>
            <a:pPr algn="ctr"/>
            <a:r>
              <a:rPr lang="en-US" altLang="ko-KR" b="1" dirty="0">
                <a:solidFill>
                  <a:schemeClr val="tx1">
                    <a:lumMod val="85000"/>
                    <a:lumOff val="15000"/>
                  </a:schemeClr>
                </a:solidFill>
              </a:rPr>
              <a:t>Leadership Skills</a:t>
            </a:r>
          </a:p>
        </p:txBody>
      </p:sp>
      <p:sp>
        <p:nvSpPr>
          <p:cNvPr id="6586" name="직사각형 36">
            <a:extLst>
              <a:ext uri="{FF2B5EF4-FFF2-40B4-BE49-F238E27FC236}">
                <a16:creationId xmlns:a16="http://schemas.microsoft.com/office/drawing/2014/main" id="{0D4DEA26-BF4F-459E-B981-8871760DA325}"/>
              </a:ext>
            </a:extLst>
          </p:cNvPr>
          <p:cNvSpPr/>
          <p:nvPr/>
        </p:nvSpPr>
        <p:spPr>
          <a:xfrm>
            <a:off x="8196184" y="3144163"/>
            <a:ext cx="2505076" cy="369332"/>
          </a:xfrm>
          <a:prstGeom prst="rect">
            <a:avLst/>
          </a:prstGeom>
        </p:spPr>
        <p:txBody>
          <a:bodyPr wrap="square">
            <a:spAutoFit/>
          </a:bodyPr>
          <a:lstStyle/>
          <a:p>
            <a:pPr algn="ctr"/>
            <a:r>
              <a:rPr lang="en-US" altLang="ko-KR" b="1" dirty="0">
                <a:solidFill>
                  <a:schemeClr val="tx1">
                    <a:lumMod val="85000"/>
                    <a:lumOff val="15000"/>
                  </a:schemeClr>
                </a:solidFill>
              </a:rPr>
              <a:t>Data Analytical Skills</a:t>
            </a:r>
          </a:p>
        </p:txBody>
      </p:sp>
      <p:sp>
        <p:nvSpPr>
          <p:cNvPr id="6587" name="TextBox 6586">
            <a:extLst>
              <a:ext uri="{FF2B5EF4-FFF2-40B4-BE49-F238E27FC236}">
                <a16:creationId xmlns:a16="http://schemas.microsoft.com/office/drawing/2014/main" id="{6A65105A-CBF6-F7A1-4A82-2B30CD3C3370}"/>
              </a:ext>
            </a:extLst>
          </p:cNvPr>
          <p:cNvSpPr txBox="1"/>
          <p:nvPr/>
        </p:nvSpPr>
        <p:spPr>
          <a:xfrm>
            <a:off x="4722851" y="4182354"/>
            <a:ext cx="2505076" cy="120032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The ability to lead and manage people effectively is crucial for organizations, but many struggle to find qualified candidates with these skills.</a:t>
            </a:r>
          </a:p>
        </p:txBody>
      </p:sp>
      <p:sp>
        <p:nvSpPr>
          <p:cNvPr id="6588" name="TextBox 6587">
            <a:extLst>
              <a:ext uri="{FF2B5EF4-FFF2-40B4-BE49-F238E27FC236}">
                <a16:creationId xmlns:a16="http://schemas.microsoft.com/office/drawing/2014/main" id="{6FFB43AC-DAEA-4733-F3C7-6A894D9CBF63}"/>
              </a:ext>
            </a:extLst>
          </p:cNvPr>
          <p:cNvSpPr txBox="1"/>
          <p:nvPr/>
        </p:nvSpPr>
        <p:spPr>
          <a:xfrm>
            <a:off x="8326802" y="4129678"/>
            <a:ext cx="2505076" cy="1015663"/>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tx1">
                    <a:lumMod val="85000"/>
                    <a:lumOff val="15000"/>
                  </a:schemeClr>
                </a:solidFill>
              </a:rPr>
              <a:t>As data becomes more critical in decision-making processes, the demand for workers with strong analytical skills is growing.</a:t>
            </a:r>
          </a:p>
        </p:txBody>
      </p:sp>
    </p:spTree>
    <p:extLst>
      <p:ext uri="{BB962C8B-B14F-4D97-AF65-F5344CB8AC3E}">
        <p14:creationId xmlns:p14="http://schemas.microsoft.com/office/powerpoint/2010/main" val="34122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72">
            <a:extLst>
              <a:ext uri="{FF2B5EF4-FFF2-40B4-BE49-F238E27FC236}">
                <a16:creationId xmlns:a16="http://schemas.microsoft.com/office/drawing/2014/main" id="{C7B3E805-4ADC-4CD6-87C5-98FF892EF1D8}"/>
              </a:ext>
            </a:extLst>
          </p:cNvPr>
          <p:cNvSpPr txBox="1"/>
          <p:nvPr/>
        </p:nvSpPr>
        <p:spPr>
          <a:xfrm>
            <a:off x="3799588" y="226501"/>
            <a:ext cx="4624530" cy="993605"/>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800" b="1" i="0" dirty="0">
                <a:solidFill>
                  <a:srgbClr val="263238"/>
                </a:solidFill>
                <a:effectLst/>
                <a:latin typeface="+mj-lt"/>
                <a:cs typeface="Arial" panose="020B0604020202020204" pitchFamily="34" charset="0"/>
              </a:rPr>
              <a:t>Addressing Skills Shortages</a:t>
            </a:r>
          </a:p>
        </p:txBody>
      </p:sp>
      <p:sp>
        <p:nvSpPr>
          <p:cNvPr id="16" name="TextBox 15">
            <a:extLst>
              <a:ext uri="{FF2B5EF4-FFF2-40B4-BE49-F238E27FC236}">
                <a16:creationId xmlns:a16="http://schemas.microsoft.com/office/drawing/2014/main" id="{B70C8F18-5214-756A-C36D-4C86D52979BA}"/>
              </a:ext>
            </a:extLst>
          </p:cNvPr>
          <p:cNvSpPr txBox="1"/>
          <p:nvPr/>
        </p:nvSpPr>
        <p:spPr>
          <a:xfrm>
            <a:off x="1666000" y="1458406"/>
            <a:ext cx="9165878" cy="1600438"/>
          </a:xfrm>
          <a:prstGeom prst="rect">
            <a:avLst/>
          </a:prstGeom>
          <a:noFill/>
        </p:spPr>
        <p:txBody>
          <a:bodyPr wrap="square">
            <a:spAutoFit/>
          </a:bodyPr>
          <a:lstStyle/>
          <a:p>
            <a:pPr algn="ctr"/>
            <a:r>
              <a:rPr lang="en-US" sz="1400" dirty="0"/>
              <a:t>“HRM plays a crucial role in addressing skills shortages and ensuring that the </a:t>
            </a:r>
          </a:p>
          <a:p>
            <a:pPr algn="ctr"/>
            <a:r>
              <a:rPr lang="en-US" sz="1400" dirty="0"/>
              <a:t>organization has the talent it needs.”</a:t>
            </a:r>
          </a:p>
          <a:p>
            <a:pPr algn="ctr"/>
            <a:r>
              <a:rPr lang="en-US" sz="1400" dirty="0"/>
              <a:t>Some strategies that HRM can use include::</a:t>
            </a:r>
          </a:p>
          <a:p>
            <a:pPr algn="ctr"/>
            <a:endParaRPr lang="en-US" sz="1400" dirty="0"/>
          </a:p>
          <a:p>
            <a:pPr algn="ctr"/>
            <a:endParaRPr lang="en-US" sz="1400" dirty="0"/>
          </a:p>
          <a:p>
            <a:pPr algn="ctr"/>
            <a:endParaRPr lang="en-US" sz="1400" dirty="0"/>
          </a:p>
          <a:p>
            <a:pPr algn="ctr"/>
            <a:endParaRPr lang="en-US" sz="1400" dirty="0"/>
          </a:p>
        </p:txBody>
      </p:sp>
      <p:graphicFrame>
        <p:nvGraphicFramePr>
          <p:cNvPr id="6" name="Diagram 5">
            <a:extLst>
              <a:ext uri="{FF2B5EF4-FFF2-40B4-BE49-F238E27FC236}">
                <a16:creationId xmlns:a16="http://schemas.microsoft.com/office/drawing/2014/main" id="{8A3FC76C-FC53-7E22-CBF4-D89A3E9D9449}"/>
              </a:ext>
            </a:extLst>
          </p:cNvPr>
          <p:cNvGraphicFramePr/>
          <p:nvPr>
            <p:extLst>
              <p:ext uri="{D42A27DB-BD31-4B8C-83A1-F6EECF244321}">
                <p14:modId xmlns:p14="http://schemas.microsoft.com/office/powerpoint/2010/main" val="2734573131"/>
              </p:ext>
            </p:extLst>
          </p:nvPr>
        </p:nvGraphicFramePr>
        <p:xfrm>
          <a:off x="2784124" y="2386361"/>
          <a:ext cx="6929630" cy="4471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47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118088" y="576928"/>
            <a:ext cx="5955824" cy="523220"/>
          </a:xfrm>
          <a:prstGeom prst="rect">
            <a:avLst/>
          </a:prstGeom>
          <a:noFill/>
        </p:spPr>
        <p:txBody>
          <a:bodyPr wrap="square" rtlCol="0">
            <a:spAutoFit/>
          </a:bodyPr>
          <a:lstStyle/>
          <a:p>
            <a:pPr algn="ctr"/>
            <a:r>
              <a:rPr lang="en-US" altLang="ko-KR" sz="28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80" name="TextBox 79">
            <a:extLst>
              <a:ext uri="{FF2B5EF4-FFF2-40B4-BE49-F238E27FC236}">
                <a16:creationId xmlns:a16="http://schemas.microsoft.com/office/drawing/2014/main" id="{915BC630-A170-972B-C744-F1C8E942F149}"/>
              </a:ext>
            </a:extLst>
          </p:cNvPr>
          <p:cNvSpPr txBox="1"/>
          <p:nvPr/>
        </p:nvSpPr>
        <p:spPr>
          <a:xfrm>
            <a:off x="2059258" y="1647452"/>
            <a:ext cx="8073483" cy="2862322"/>
          </a:xfrm>
          <a:prstGeom prst="rect">
            <a:avLst/>
          </a:prstGeom>
          <a:noFill/>
        </p:spPr>
        <p:txBody>
          <a:bodyPr wrap="square" rtlCol="0">
            <a:spAutoFit/>
          </a:bodyPr>
          <a:lstStyle/>
          <a:p>
            <a:pPr algn="just"/>
            <a:r>
              <a:rPr lang="en-US" altLang="ko-KR" dirty="0"/>
              <a:t>An example of types of labor market and skills shortages affecting recruitment is the shortage of cybersecurity professionals. With the increasing number of cybersecurity threats, there is a growing demand for cybersecurity professionals. However, there is a shortage of skilled workers in this field, making it difficult for companies to fill their cybersecurity positions. This shortage is attributed to the fast-changing nature of cybersecurity threats and the lack of formal cybersecurity education and training programs. As a result, many organizations are struggling to find qualified candidates to fill their cybersecurity roles.</a:t>
            </a:r>
          </a:p>
        </p:txBody>
      </p:sp>
    </p:spTree>
    <p:extLst>
      <p:ext uri="{BB962C8B-B14F-4D97-AF65-F5344CB8AC3E}">
        <p14:creationId xmlns:p14="http://schemas.microsoft.com/office/powerpoint/2010/main" val="327662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913765" y="1170710"/>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b="1" dirty="0">
                <a:solidFill>
                  <a:srgbClr val="1E292E"/>
                </a:solidFill>
                <a:cs typeface="Arial" panose="020B0604020202020204" pitchFamily="34" charset="0"/>
              </a:rPr>
              <a:t>Learning Outcome</a:t>
            </a:r>
            <a:endParaRPr lang="ko-KR" altLang="en-US" sz="3600" b="1" dirty="0">
              <a:solidFill>
                <a:srgbClr val="1E292E"/>
              </a:solidFill>
              <a:cs typeface="Arial" panose="020B0604020202020204" pitchFamily="34" charset="0"/>
            </a:endParaRPr>
          </a:p>
        </p:txBody>
      </p:sp>
      <p:sp>
        <p:nvSpPr>
          <p:cNvPr id="8" name="Left Bracket 7">
            <a:extLst>
              <a:ext uri="{FF2B5EF4-FFF2-40B4-BE49-F238E27FC236}">
                <a16:creationId xmlns:a16="http://schemas.microsoft.com/office/drawing/2014/main" id="{068306BD-2666-F087-2442-923695B07C30}"/>
              </a:ext>
            </a:extLst>
          </p:cNvPr>
          <p:cNvSpPr/>
          <p:nvPr/>
        </p:nvSpPr>
        <p:spPr>
          <a:xfrm>
            <a:off x="3205715" y="2445487"/>
            <a:ext cx="95693" cy="2190307"/>
          </a:xfrm>
          <a:prstGeom prst="leftBracket">
            <a:avLst/>
          </a:prstGeom>
          <a:ln w="3492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9" name="Right Bracket 8">
            <a:extLst>
              <a:ext uri="{FF2B5EF4-FFF2-40B4-BE49-F238E27FC236}">
                <a16:creationId xmlns:a16="http://schemas.microsoft.com/office/drawing/2014/main" id="{F7362607-B1A5-F289-3498-21493070AEFC}"/>
              </a:ext>
            </a:extLst>
          </p:cNvPr>
          <p:cNvSpPr/>
          <p:nvPr/>
        </p:nvSpPr>
        <p:spPr>
          <a:xfrm>
            <a:off x="8996918" y="2445487"/>
            <a:ext cx="95693" cy="2190307"/>
          </a:xfrm>
          <a:prstGeom prst="rightBracket">
            <a:avLst/>
          </a:prstGeom>
          <a:ln w="3492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0" name="TextBox 9">
            <a:extLst>
              <a:ext uri="{FF2B5EF4-FFF2-40B4-BE49-F238E27FC236}">
                <a16:creationId xmlns:a16="http://schemas.microsoft.com/office/drawing/2014/main" id="{0365EB57-D2FD-6C8A-7606-1D5D29A9E1D1}"/>
              </a:ext>
            </a:extLst>
          </p:cNvPr>
          <p:cNvSpPr txBox="1"/>
          <p:nvPr/>
        </p:nvSpPr>
        <p:spPr>
          <a:xfrm>
            <a:off x="3838353" y="2755810"/>
            <a:ext cx="4742121" cy="1569660"/>
          </a:xfrm>
          <a:prstGeom prst="rect">
            <a:avLst/>
          </a:prstGeom>
          <a:noFill/>
        </p:spPr>
        <p:txBody>
          <a:bodyPr wrap="square" rtlCol="0">
            <a:spAutoFit/>
          </a:bodyPr>
          <a:lstStyle/>
          <a:p>
            <a:pPr algn="ctr"/>
            <a:r>
              <a:rPr lang="en-US" altLang="ko-KR" sz="2400" b="1" dirty="0">
                <a:solidFill>
                  <a:srgbClr val="262626"/>
                </a:solidFill>
              </a:rPr>
              <a:t>“Assessing the contribution of HRM in recruiting and retaining talent and skills to achieve business objectives”</a:t>
            </a:r>
            <a:endParaRPr lang="en-US" sz="2400" b="1" dirty="0"/>
          </a:p>
        </p:txBody>
      </p:sp>
    </p:spTree>
    <p:extLst>
      <p:ext uri="{BB962C8B-B14F-4D97-AF65-F5344CB8AC3E}">
        <p14:creationId xmlns:p14="http://schemas.microsoft.com/office/powerpoint/2010/main" val="162352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118088" y="576928"/>
            <a:ext cx="5955824" cy="954107"/>
          </a:xfrm>
          <a:prstGeom prst="rect">
            <a:avLst/>
          </a:prstGeom>
          <a:noFill/>
        </p:spPr>
        <p:txBody>
          <a:bodyPr wrap="square" rtlCol="0">
            <a:spAutoFit/>
          </a:bodyPr>
          <a:lstStyle/>
          <a:p>
            <a:pPr algn="ctr"/>
            <a:r>
              <a:rPr lang="en-US" altLang="ko-KR" sz="28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Impact of Relevant Legislation on HRM</a:t>
            </a:r>
          </a:p>
        </p:txBody>
      </p:sp>
      <p:pic>
        <p:nvPicPr>
          <p:cNvPr id="7170" name="Picture 2" descr="External Influences - HR Group 8">
            <a:extLst>
              <a:ext uri="{FF2B5EF4-FFF2-40B4-BE49-F238E27FC236}">
                <a16:creationId xmlns:a16="http://schemas.microsoft.com/office/drawing/2014/main" id="{49AF1649-CA46-F95A-F557-ACD707EE0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611" y="3947955"/>
            <a:ext cx="4611083" cy="2924578"/>
          </a:xfrm>
          <a:prstGeom prst="rect">
            <a:avLst/>
          </a:prstGeom>
          <a:noFill/>
          <a:extLst>
            <a:ext uri="{909E8E84-426E-40DD-AFC4-6F175D3DCCD1}">
              <a14:hiddenFill xmlns:a14="http://schemas.microsoft.com/office/drawing/2010/main">
                <a:solidFill>
                  <a:srgbClr val="FFFFFF"/>
                </a:solidFill>
              </a14:hiddenFill>
            </a:ext>
          </a:extLst>
        </p:spPr>
      </p:pic>
      <p:sp>
        <p:nvSpPr>
          <p:cNvPr id="11" name="자유형: 도형 9">
            <a:extLst>
              <a:ext uri="{FF2B5EF4-FFF2-40B4-BE49-F238E27FC236}">
                <a16:creationId xmlns:a16="http://schemas.microsoft.com/office/drawing/2014/main" id="{7CEDCF0F-6060-6DD8-765C-D44AD3CD0B7D}"/>
              </a:ext>
            </a:extLst>
          </p:cNvPr>
          <p:cNvSpPr/>
          <p:nvPr/>
        </p:nvSpPr>
        <p:spPr>
          <a:xfrm>
            <a:off x="8035547" y="2012103"/>
            <a:ext cx="3242285" cy="1881368"/>
          </a:xfrm>
          <a:custGeom>
            <a:avLst/>
            <a:gdLst>
              <a:gd name="connsiteX0" fmla="*/ 0 w 4339775"/>
              <a:gd name="connsiteY0" fmla="*/ 0 h 1917700"/>
              <a:gd name="connsiteX1" fmla="*/ 3380925 w 4339775"/>
              <a:gd name="connsiteY1" fmla="*/ 0 h 1917700"/>
              <a:gd name="connsiteX2" fmla="*/ 4339775 w 4339775"/>
              <a:gd name="connsiteY2" fmla="*/ 958850 h 1917700"/>
              <a:gd name="connsiteX3" fmla="*/ 3380925 w 4339775"/>
              <a:gd name="connsiteY3" fmla="*/ 1917700 h 1917700"/>
              <a:gd name="connsiteX4" fmla="*/ 0 w 4339775"/>
              <a:gd name="connsiteY4" fmla="*/ 1917700 h 191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775" h="1917700">
                <a:moveTo>
                  <a:pt x="0" y="0"/>
                </a:moveTo>
                <a:lnTo>
                  <a:pt x="3380925" y="0"/>
                </a:lnTo>
                <a:cubicBezTo>
                  <a:pt x="3910483" y="0"/>
                  <a:pt x="4339775" y="429292"/>
                  <a:pt x="4339775" y="958850"/>
                </a:cubicBezTo>
                <a:cubicBezTo>
                  <a:pt x="4339775" y="1488408"/>
                  <a:pt x="3910483" y="1917700"/>
                  <a:pt x="3380925" y="1917700"/>
                </a:cubicBezTo>
                <a:lnTo>
                  <a:pt x="0" y="1917700"/>
                </a:lnTo>
                <a:close/>
              </a:path>
            </a:pathLst>
          </a:custGeom>
          <a:solidFill>
            <a:srgbClr val="A82110"/>
          </a:solidFill>
          <a:ln w="9525" cap="flat">
            <a:noFill/>
            <a:prstDash val="solid"/>
            <a:miter/>
          </a:ln>
        </p:spPr>
        <p:txBody>
          <a:bodyPr wrap="square" lIns="1548000" tIns="36000" rIns="432000" bIns="36000" rtlCol="0" anchor="ctr">
            <a:noAutofit/>
          </a:bodyPr>
          <a:lstStyle/>
          <a:p>
            <a:endParaRPr lang="ko-KR" altLang="en-US" sz="2800" dirty="0">
              <a:solidFill>
                <a:srgbClr val="F7F7F7"/>
              </a:solidFill>
              <a:latin typeface="+mj-lt"/>
            </a:endParaRPr>
          </a:p>
        </p:txBody>
      </p:sp>
      <p:sp>
        <p:nvSpPr>
          <p:cNvPr id="12" name="자유형: 도형 10">
            <a:extLst>
              <a:ext uri="{FF2B5EF4-FFF2-40B4-BE49-F238E27FC236}">
                <a16:creationId xmlns:a16="http://schemas.microsoft.com/office/drawing/2014/main" id="{98CF2AD6-D369-09A0-CFCC-8EBFC0E40D28}"/>
              </a:ext>
            </a:extLst>
          </p:cNvPr>
          <p:cNvSpPr/>
          <p:nvPr/>
        </p:nvSpPr>
        <p:spPr>
          <a:xfrm>
            <a:off x="4632518" y="2014936"/>
            <a:ext cx="3242285" cy="1881368"/>
          </a:xfrm>
          <a:custGeom>
            <a:avLst/>
            <a:gdLst>
              <a:gd name="connsiteX0" fmla="*/ 0 w 4339775"/>
              <a:gd name="connsiteY0" fmla="*/ 0 h 1917700"/>
              <a:gd name="connsiteX1" fmla="*/ 3380925 w 4339775"/>
              <a:gd name="connsiteY1" fmla="*/ 0 h 1917700"/>
              <a:gd name="connsiteX2" fmla="*/ 4339775 w 4339775"/>
              <a:gd name="connsiteY2" fmla="*/ 958850 h 1917700"/>
              <a:gd name="connsiteX3" fmla="*/ 3380925 w 4339775"/>
              <a:gd name="connsiteY3" fmla="*/ 1917700 h 1917700"/>
              <a:gd name="connsiteX4" fmla="*/ 0 w 4339775"/>
              <a:gd name="connsiteY4" fmla="*/ 1917700 h 191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775" h="1917700">
                <a:moveTo>
                  <a:pt x="0" y="0"/>
                </a:moveTo>
                <a:lnTo>
                  <a:pt x="3380925" y="0"/>
                </a:lnTo>
                <a:cubicBezTo>
                  <a:pt x="3910483" y="0"/>
                  <a:pt x="4339775" y="429292"/>
                  <a:pt x="4339775" y="958850"/>
                </a:cubicBezTo>
                <a:cubicBezTo>
                  <a:pt x="4339775" y="1488408"/>
                  <a:pt x="3910483" y="1917700"/>
                  <a:pt x="3380925" y="1917700"/>
                </a:cubicBezTo>
                <a:lnTo>
                  <a:pt x="0" y="1917700"/>
                </a:lnTo>
                <a:close/>
              </a:path>
            </a:pathLst>
          </a:custGeom>
          <a:solidFill>
            <a:srgbClr val="344D8F"/>
          </a:solidFill>
          <a:ln w="9525" cap="flat">
            <a:noFill/>
            <a:prstDash val="solid"/>
            <a:miter/>
          </a:ln>
        </p:spPr>
        <p:txBody>
          <a:bodyPr wrap="square" lIns="1548000" tIns="36000" rIns="432000" bIns="36000" rtlCol="0" anchor="ctr">
            <a:noAutofit/>
          </a:bodyPr>
          <a:lstStyle/>
          <a:p>
            <a:endParaRPr lang="ko-KR" altLang="en-US" sz="2800" dirty="0">
              <a:solidFill>
                <a:srgbClr val="F7F7F7"/>
              </a:solidFill>
              <a:latin typeface="+mj-lt"/>
            </a:endParaRPr>
          </a:p>
        </p:txBody>
      </p:sp>
      <p:sp>
        <p:nvSpPr>
          <p:cNvPr id="13" name="자유형: 도형 11">
            <a:extLst>
              <a:ext uri="{FF2B5EF4-FFF2-40B4-BE49-F238E27FC236}">
                <a16:creationId xmlns:a16="http://schemas.microsoft.com/office/drawing/2014/main" id="{8309902B-F285-07F1-D064-8FC873A12E9A}"/>
              </a:ext>
            </a:extLst>
          </p:cNvPr>
          <p:cNvSpPr/>
          <p:nvPr/>
        </p:nvSpPr>
        <p:spPr>
          <a:xfrm>
            <a:off x="1193297" y="2018371"/>
            <a:ext cx="3278477" cy="1881368"/>
          </a:xfrm>
          <a:custGeom>
            <a:avLst/>
            <a:gdLst>
              <a:gd name="connsiteX0" fmla="*/ 0 w 4388217"/>
              <a:gd name="connsiteY0" fmla="*/ 0 h 1917700"/>
              <a:gd name="connsiteX1" fmla="*/ 855800 w 4388217"/>
              <a:gd name="connsiteY1" fmla="*/ 0 h 1917700"/>
              <a:gd name="connsiteX2" fmla="*/ 1433826 w 4388217"/>
              <a:gd name="connsiteY2" fmla="*/ 0 h 1917700"/>
              <a:gd name="connsiteX3" fmla="*/ 3429367 w 4388217"/>
              <a:gd name="connsiteY3" fmla="*/ 0 h 1917700"/>
              <a:gd name="connsiteX4" fmla="*/ 4388217 w 4388217"/>
              <a:gd name="connsiteY4" fmla="*/ 958850 h 1917700"/>
              <a:gd name="connsiteX5" fmla="*/ 3429367 w 4388217"/>
              <a:gd name="connsiteY5" fmla="*/ 1917700 h 1917700"/>
              <a:gd name="connsiteX6" fmla="*/ 1433826 w 4388217"/>
              <a:gd name="connsiteY6" fmla="*/ 1917700 h 1917700"/>
              <a:gd name="connsiteX7" fmla="*/ 855800 w 4388217"/>
              <a:gd name="connsiteY7" fmla="*/ 1917700 h 1917700"/>
              <a:gd name="connsiteX8" fmla="*/ 0 w 4388217"/>
              <a:gd name="connsiteY8" fmla="*/ 191770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8217" h="1917700">
                <a:moveTo>
                  <a:pt x="0" y="0"/>
                </a:moveTo>
                <a:lnTo>
                  <a:pt x="855800" y="0"/>
                </a:lnTo>
                <a:lnTo>
                  <a:pt x="1433826" y="0"/>
                </a:lnTo>
                <a:lnTo>
                  <a:pt x="3429367" y="0"/>
                </a:lnTo>
                <a:cubicBezTo>
                  <a:pt x="3958925" y="0"/>
                  <a:pt x="4388217" y="429292"/>
                  <a:pt x="4388217" y="958850"/>
                </a:cubicBezTo>
                <a:cubicBezTo>
                  <a:pt x="4388217" y="1488408"/>
                  <a:pt x="3958925" y="1917700"/>
                  <a:pt x="3429367" y="1917700"/>
                </a:cubicBezTo>
                <a:lnTo>
                  <a:pt x="1433826" y="1917700"/>
                </a:lnTo>
                <a:lnTo>
                  <a:pt x="855800" y="1917700"/>
                </a:lnTo>
                <a:lnTo>
                  <a:pt x="0" y="1917700"/>
                </a:lnTo>
                <a:close/>
              </a:path>
            </a:pathLst>
          </a:custGeom>
          <a:solidFill>
            <a:srgbClr val="F4B643"/>
          </a:solidFill>
          <a:ln w="9525" cap="flat">
            <a:noFill/>
            <a:prstDash val="solid"/>
            <a:miter/>
          </a:ln>
        </p:spPr>
        <p:txBody>
          <a:bodyPr wrap="square" lIns="1548000" tIns="36000" rIns="432000" bIns="36000" rtlCol="0" anchor="ctr">
            <a:noAutofit/>
          </a:bodyPr>
          <a:lstStyle/>
          <a:p>
            <a:pPr algn="just"/>
            <a:endParaRPr lang="ko-KR" altLang="en-US" sz="1400" dirty="0">
              <a:solidFill>
                <a:srgbClr val="F7F7F7"/>
              </a:solidFill>
            </a:endParaRPr>
          </a:p>
        </p:txBody>
      </p:sp>
      <p:sp>
        <p:nvSpPr>
          <p:cNvPr id="14" name="TextBox 13">
            <a:extLst>
              <a:ext uri="{FF2B5EF4-FFF2-40B4-BE49-F238E27FC236}">
                <a16:creationId xmlns:a16="http://schemas.microsoft.com/office/drawing/2014/main" id="{A0710578-6848-EB11-99A0-1D1D4445B671}"/>
              </a:ext>
            </a:extLst>
          </p:cNvPr>
          <p:cNvSpPr txBox="1"/>
          <p:nvPr/>
        </p:nvSpPr>
        <p:spPr>
          <a:xfrm>
            <a:off x="5046743" y="2190461"/>
            <a:ext cx="2413836" cy="1569660"/>
          </a:xfrm>
          <a:prstGeom prst="rect">
            <a:avLst/>
          </a:prstGeom>
          <a:noFill/>
        </p:spPr>
        <p:txBody>
          <a:bodyPr wrap="square" rtlCol="0" anchor="t" anchorCtr="0">
            <a:spAutoFit/>
          </a:bodyPr>
          <a:lstStyle/>
          <a:p>
            <a:pPr algn="just"/>
            <a:r>
              <a:rPr lang="en-US" altLang="ko-KR" sz="1200" dirty="0">
                <a:solidFill>
                  <a:schemeClr val="bg1"/>
                </a:solidFill>
              </a:rPr>
              <a:t>HRM must comply with data protection laws when handling employee data</a:t>
            </a:r>
          </a:p>
          <a:p>
            <a:pPr algn="just"/>
            <a:endParaRPr lang="en-US" altLang="ko-KR" sz="1200" dirty="0">
              <a:solidFill>
                <a:schemeClr val="bg1"/>
              </a:solidFill>
            </a:endParaRPr>
          </a:p>
          <a:p>
            <a:pPr algn="just"/>
            <a:r>
              <a:rPr lang="en-US" altLang="ko-KR" sz="1200" dirty="0">
                <a:solidFill>
                  <a:schemeClr val="bg1"/>
                </a:solidFill>
              </a:rPr>
              <a:t>Examples: General Data Protection Regulation (GDPR), California Consumer Privacy Act (CCPA)</a:t>
            </a:r>
          </a:p>
        </p:txBody>
      </p:sp>
      <p:sp>
        <p:nvSpPr>
          <p:cNvPr id="15" name="직사각형 13">
            <a:extLst>
              <a:ext uri="{FF2B5EF4-FFF2-40B4-BE49-F238E27FC236}">
                <a16:creationId xmlns:a16="http://schemas.microsoft.com/office/drawing/2014/main" id="{2E859416-698B-542B-1A2D-CBE8B717B88C}"/>
              </a:ext>
            </a:extLst>
          </p:cNvPr>
          <p:cNvSpPr/>
          <p:nvPr/>
        </p:nvSpPr>
        <p:spPr>
          <a:xfrm>
            <a:off x="1806032" y="3979919"/>
            <a:ext cx="1873597" cy="738664"/>
          </a:xfrm>
          <a:prstGeom prst="rect">
            <a:avLst/>
          </a:prstGeom>
        </p:spPr>
        <p:txBody>
          <a:bodyPr wrap="square" anchor="t" anchorCtr="0">
            <a:spAutoFit/>
          </a:bodyPr>
          <a:lstStyle/>
          <a:p>
            <a:pPr algn="ctr"/>
            <a:r>
              <a:rPr lang="en-US" altLang="ko-KR" sz="1400" dirty="0">
                <a:solidFill>
                  <a:srgbClr val="262626"/>
                </a:solidFill>
                <a:latin typeface="+mj-lt"/>
              </a:rPr>
              <a:t>Employment Laws and Regulations</a:t>
            </a:r>
          </a:p>
        </p:txBody>
      </p:sp>
      <p:sp>
        <p:nvSpPr>
          <p:cNvPr id="16" name="직사각형 16">
            <a:extLst>
              <a:ext uri="{FF2B5EF4-FFF2-40B4-BE49-F238E27FC236}">
                <a16:creationId xmlns:a16="http://schemas.microsoft.com/office/drawing/2014/main" id="{309D8A7D-46A3-590D-05DE-5BE36644916E}"/>
              </a:ext>
            </a:extLst>
          </p:cNvPr>
          <p:cNvSpPr/>
          <p:nvPr/>
        </p:nvSpPr>
        <p:spPr>
          <a:xfrm>
            <a:off x="5366822" y="3979919"/>
            <a:ext cx="1873597" cy="523220"/>
          </a:xfrm>
          <a:prstGeom prst="rect">
            <a:avLst/>
          </a:prstGeom>
        </p:spPr>
        <p:txBody>
          <a:bodyPr wrap="square" anchor="t" anchorCtr="0">
            <a:spAutoFit/>
          </a:bodyPr>
          <a:lstStyle/>
          <a:p>
            <a:pPr algn="ctr"/>
            <a:r>
              <a:rPr lang="en-US" altLang="ko-KR" sz="1400" dirty="0">
                <a:solidFill>
                  <a:srgbClr val="262626"/>
                </a:solidFill>
                <a:latin typeface="+mj-lt"/>
              </a:rPr>
              <a:t>Data Protection Legislation</a:t>
            </a:r>
          </a:p>
        </p:txBody>
      </p:sp>
      <p:sp>
        <p:nvSpPr>
          <p:cNvPr id="17" name="직사각형 19">
            <a:extLst>
              <a:ext uri="{FF2B5EF4-FFF2-40B4-BE49-F238E27FC236}">
                <a16:creationId xmlns:a16="http://schemas.microsoft.com/office/drawing/2014/main" id="{6E3AE514-F7A9-F1BC-5A84-75237188B881}"/>
              </a:ext>
            </a:extLst>
          </p:cNvPr>
          <p:cNvSpPr/>
          <p:nvPr/>
        </p:nvSpPr>
        <p:spPr>
          <a:xfrm>
            <a:off x="8553980" y="3979919"/>
            <a:ext cx="1873597" cy="523220"/>
          </a:xfrm>
          <a:prstGeom prst="rect">
            <a:avLst/>
          </a:prstGeom>
        </p:spPr>
        <p:txBody>
          <a:bodyPr wrap="square" anchor="t" anchorCtr="0">
            <a:spAutoFit/>
          </a:bodyPr>
          <a:lstStyle/>
          <a:p>
            <a:pPr algn="ctr"/>
            <a:r>
              <a:rPr lang="en-US" altLang="ko-KR" sz="1400" dirty="0">
                <a:solidFill>
                  <a:srgbClr val="262626"/>
                </a:solidFill>
                <a:latin typeface="+mj-lt"/>
              </a:rPr>
              <a:t>Consequences of Non-Compliance</a:t>
            </a:r>
          </a:p>
        </p:txBody>
      </p:sp>
      <p:sp>
        <p:nvSpPr>
          <p:cNvPr id="18" name="TextBox 17">
            <a:extLst>
              <a:ext uri="{FF2B5EF4-FFF2-40B4-BE49-F238E27FC236}">
                <a16:creationId xmlns:a16="http://schemas.microsoft.com/office/drawing/2014/main" id="{6EA9005A-83A9-AC3C-1A26-CEFF3CFD3549}"/>
              </a:ext>
            </a:extLst>
          </p:cNvPr>
          <p:cNvSpPr txBox="1"/>
          <p:nvPr/>
        </p:nvSpPr>
        <p:spPr>
          <a:xfrm>
            <a:off x="1563129" y="2190461"/>
            <a:ext cx="2519512" cy="1569660"/>
          </a:xfrm>
          <a:prstGeom prst="rect">
            <a:avLst/>
          </a:prstGeom>
          <a:noFill/>
        </p:spPr>
        <p:txBody>
          <a:bodyPr wrap="square" rtlCol="0" anchor="t" anchorCtr="0">
            <a:spAutoFit/>
          </a:bodyPr>
          <a:lstStyle/>
          <a:p>
            <a:pPr algn="just"/>
            <a:r>
              <a:rPr lang="en-US" altLang="ko-KR" sz="1200" dirty="0">
                <a:solidFill>
                  <a:schemeClr val="bg1"/>
                </a:solidFill>
              </a:rPr>
              <a:t>HRM responsible for ensuring compliance with employment laws and regulations.</a:t>
            </a:r>
          </a:p>
          <a:p>
            <a:pPr algn="just"/>
            <a:endParaRPr lang="en-US" altLang="ko-KR" sz="1200" dirty="0">
              <a:solidFill>
                <a:schemeClr val="bg1"/>
              </a:solidFill>
            </a:endParaRPr>
          </a:p>
          <a:p>
            <a:pPr algn="just"/>
            <a:r>
              <a:rPr lang="en-US" altLang="ko-KR" sz="1200" dirty="0">
                <a:solidFill>
                  <a:schemeClr val="bg1"/>
                </a:solidFill>
              </a:rPr>
              <a:t>Examples: Equal Employment Opportunity laws, Fair Labor Standards Act, Family and Medical Leave Act</a:t>
            </a:r>
          </a:p>
        </p:txBody>
      </p:sp>
      <p:sp>
        <p:nvSpPr>
          <p:cNvPr id="19" name="TextBox 18">
            <a:extLst>
              <a:ext uri="{FF2B5EF4-FFF2-40B4-BE49-F238E27FC236}">
                <a16:creationId xmlns:a16="http://schemas.microsoft.com/office/drawing/2014/main" id="{392E8ACE-24E4-5F2D-1F66-84BD1FBE930A}"/>
              </a:ext>
            </a:extLst>
          </p:cNvPr>
          <p:cNvSpPr txBox="1"/>
          <p:nvPr/>
        </p:nvSpPr>
        <p:spPr>
          <a:xfrm>
            <a:off x="8426965" y="2098128"/>
            <a:ext cx="2413836" cy="1754326"/>
          </a:xfrm>
          <a:prstGeom prst="rect">
            <a:avLst/>
          </a:prstGeom>
          <a:noFill/>
        </p:spPr>
        <p:txBody>
          <a:bodyPr wrap="square" rtlCol="0" anchor="t" anchorCtr="0">
            <a:spAutoFit/>
          </a:bodyPr>
          <a:lstStyle/>
          <a:p>
            <a:pPr algn="just"/>
            <a:r>
              <a:rPr lang="en-US" altLang="ko-KR" sz="1200" dirty="0">
                <a:solidFill>
                  <a:schemeClr val="bg1"/>
                </a:solidFill>
              </a:rPr>
              <a:t>Failure to comply with employment laws and data protection legislation can result in legal and financial consequences</a:t>
            </a:r>
          </a:p>
          <a:p>
            <a:pPr algn="just"/>
            <a:endParaRPr lang="en-US" altLang="ko-KR" sz="1200" dirty="0">
              <a:solidFill>
                <a:schemeClr val="bg1"/>
              </a:solidFill>
            </a:endParaRPr>
          </a:p>
          <a:p>
            <a:pPr algn="just"/>
            <a:r>
              <a:rPr lang="en-US" altLang="ko-KR" sz="1200" dirty="0">
                <a:solidFill>
                  <a:schemeClr val="bg1"/>
                </a:solidFill>
              </a:rPr>
              <a:t>Examples: Fines, lawsuits, loss of business, damage to reputation</a:t>
            </a:r>
          </a:p>
        </p:txBody>
      </p:sp>
    </p:spTree>
    <p:extLst>
      <p:ext uri="{BB962C8B-B14F-4D97-AF65-F5344CB8AC3E}">
        <p14:creationId xmlns:p14="http://schemas.microsoft.com/office/powerpoint/2010/main" val="2459622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118088" y="576928"/>
            <a:ext cx="5955824" cy="523220"/>
          </a:xfrm>
          <a:prstGeom prst="rect">
            <a:avLst/>
          </a:prstGeom>
          <a:noFill/>
        </p:spPr>
        <p:txBody>
          <a:bodyPr wrap="square" rtlCol="0">
            <a:spAutoFit/>
          </a:bodyPr>
          <a:lstStyle/>
          <a:p>
            <a:pPr algn="ctr"/>
            <a:r>
              <a:rPr lang="en-US" altLang="ko-KR" sz="28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80" name="TextBox 79">
            <a:extLst>
              <a:ext uri="{FF2B5EF4-FFF2-40B4-BE49-F238E27FC236}">
                <a16:creationId xmlns:a16="http://schemas.microsoft.com/office/drawing/2014/main" id="{915BC630-A170-972B-C744-F1C8E942F149}"/>
              </a:ext>
            </a:extLst>
          </p:cNvPr>
          <p:cNvSpPr txBox="1"/>
          <p:nvPr/>
        </p:nvSpPr>
        <p:spPr>
          <a:xfrm>
            <a:off x="2059258" y="1647452"/>
            <a:ext cx="8073483" cy="2031325"/>
          </a:xfrm>
          <a:prstGeom prst="rect">
            <a:avLst/>
          </a:prstGeom>
          <a:noFill/>
        </p:spPr>
        <p:txBody>
          <a:bodyPr wrap="square" rtlCol="0">
            <a:spAutoFit/>
          </a:bodyPr>
          <a:lstStyle/>
          <a:p>
            <a:pPr algn="just"/>
            <a:r>
              <a:rPr lang="en-US" altLang="ko-KR" dirty="0"/>
              <a:t>In 2018, Google was fined €50 million by French data protection authorities for breaching GDPR regulations. The company failed to provide adequate transparency and consent mechanisms for users' data and did not have a valid legal basis for processing personal data for advertising purposes. This case highlights the importance of complying with data protection legislation and the potential consequences of non-compliance.</a:t>
            </a:r>
          </a:p>
        </p:txBody>
      </p:sp>
    </p:spTree>
    <p:extLst>
      <p:ext uri="{BB962C8B-B14F-4D97-AF65-F5344CB8AC3E}">
        <p14:creationId xmlns:p14="http://schemas.microsoft.com/office/powerpoint/2010/main" val="326824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913765" y="1170710"/>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b="1" dirty="0">
                <a:solidFill>
                  <a:srgbClr val="1E292E"/>
                </a:solidFill>
                <a:cs typeface="Arial" panose="020B0604020202020204" pitchFamily="34" charset="0"/>
              </a:rPr>
              <a:t>Recruitment and Selection</a:t>
            </a:r>
            <a:endParaRPr lang="ko-KR" altLang="en-US" sz="3600" b="1" dirty="0">
              <a:solidFill>
                <a:srgbClr val="1E292E"/>
              </a:solidFill>
              <a:cs typeface="Arial" panose="020B0604020202020204" pitchFamily="34" charset="0"/>
            </a:endParaRPr>
          </a:p>
        </p:txBody>
      </p:sp>
      <p:sp>
        <p:nvSpPr>
          <p:cNvPr id="10" name="TextBox 9">
            <a:extLst>
              <a:ext uri="{FF2B5EF4-FFF2-40B4-BE49-F238E27FC236}">
                <a16:creationId xmlns:a16="http://schemas.microsoft.com/office/drawing/2014/main" id="{0365EB57-D2FD-6C8A-7606-1D5D29A9E1D1}"/>
              </a:ext>
            </a:extLst>
          </p:cNvPr>
          <p:cNvSpPr txBox="1"/>
          <p:nvPr/>
        </p:nvSpPr>
        <p:spPr>
          <a:xfrm>
            <a:off x="3838353" y="2755810"/>
            <a:ext cx="4742121" cy="1569660"/>
          </a:xfrm>
          <a:prstGeom prst="rect">
            <a:avLst/>
          </a:prstGeom>
          <a:noFill/>
        </p:spPr>
        <p:txBody>
          <a:bodyPr wrap="square" rtlCol="0">
            <a:spAutoFit/>
          </a:bodyPr>
          <a:lstStyle/>
          <a:p>
            <a:pPr algn="ctr"/>
            <a:r>
              <a:rPr lang="en-US" altLang="ko-KR" sz="2400" b="1" dirty="0">
                <a:solidFill>
                  <a:srgbClr val="262626"/>
                </a:solidFill>
              </a:rPr>
              <a:t>“Recruitment and selection are critical functions of HRM that require effective models to guide the process.”</a:t>
            </a:r>
            <a:endParaRPr lang="en-US" sz="2400" b="1" dirty="0"/>
          </a:p>
        </p:txBody>
      </p:sp>
    </p:spTree>
    <p:extLst>
      <p:ext uri="{BB962C8B-B14F-4D97-AF65-F5344CB8AC3E}">
        <p14:creationId xmlns:p14="http://schemas.microsoft.com/office/powerpoint/2010/main" val="260068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552436-7F14-A898-BB40-95AFF5831773}"/>
              </a:ext>
            </a:extLst>
          </p:cNvPr>
          <p:cNvSpPr/>
          <p:nvPr/>
        </p:nvSpPr>
        <p:spPr>
          <a:xfrm>
            <a:off x="4535122" y="2101635"/>
            <a:ext cx="2385775" cy="10618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50" dirty="0">
                <a:ea typeface="Cardo" panose="02020600000000000000" pitchFamily="18" charset="-79"/>
                <a:cs typeface="Cardo" panose="02020600000000000000" pitchFamily="18" charset="-79"/>
              </a:rPr>
              <a:t>The traditional recruitment and selection model involves posting job advertisements, receiving resumes, and conducting interviews with potential candidates.</a:t>
            </a:r>
            <a:endParaRPr lang="en-IN" sz="1050" dirty="0">
              <a:ea typeface="Cardo" panose="02020600000000000000" pitchFamily="18" charset="-79"/>
              <a:cs typeface="Cardo" panose="02020600000000000000" pitchFamily="18" charset="-79"/>
            </a:endParaRPr>
          </a:p>
        </p:txBody>
      </p:sp>
      <p:sp>
        <p:nvSpPr>
          <p:cNvPr id="8" name="Rectangle 7">
            <a:extLst>
              <a:ext uri="{FF2B5EF4-FFF2-40B4-BE49-F238E27FC236}">
                <a16:creationId xmlns:a16="http://schemas.microsoft.com/office/drawing/2014/main" id="{CD02705E-CC3A-946D-756B-09F6F2216D99}"/>
              </a:ext>
            </a:extLst>
          </p:cNvPr>
          <p:cNvSpPr/>
          <p:nvPr/>
        </p:nvSpPr>
        <p:spPr>
          <a:xfrm>
            <a:off x="4535121" y="3377688"/>
            <a:ext cx="2385775" cy="12234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50" dirty="0">
                <a:ea typeface="Cardo" panose="02020600000000000000" pitchFamily="18" charset="-79"/>
                <a:cs typeface="Cardo" panose="02020600000000000000" pitchFamily="18" charset="-79"/>
              </a:rPr>
              <a:t>The social media model involves using social media platforms, such as LinkedIn, Facebook, and Twitter, to advertise job vacancies, search for potential candidates, and engage with job seekers.</a:t>
            </a:r>
            <a:endParaRPr lang="en-IN" sz="1050" dirty="0">
              <a:ea typeface="Cardo" panose="02020600000000000000" pitchFamily="18" charset="-79"/>
              <a:cs typeface="Cardo" panose="02020600000000000000" pitchFamily="18" charset="-79"/>
            </a:endParaRPr>
          </a:p>
        </p:txBody>
      </p:sp>
      <p:sp>
        <p:nvSpPr>
          <p:cNvPr id="12" name="Rectangle 11">
            <a:extLst>
              <a:ext uri="{FF2B5EF4-FFF2-40B4-BE49-F238E27FC236}">
                <a16:creationId xmlns:a16="http://schemas.microsoft.com/office/drawing/2014/main" id="{861AB310-8F81-6B14-B78B-0CA603BE487A}"/>
              </a:ext>
            </a:extLst>
          </p:cNvPr>
          <p:cNvSpPr/>
          <p:nvPr/>
        </p:nvSpPr>
        <p:spPr>
          <a:xfrm>
            <a:off x="4535120" y="4711448"/>
            <a:ext cx="2385775" cy="12234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50" dirty="0">
                <a:ea typeface="Cardo" panose="02020600000000000000" pitchFamily="18" charset="-79"/>
                <a:cs typeface="Cardo" panose="02020600000000000000" pitchFamily="18" charset="-79"/>
              </a:rPr>
              <a:t>The competency-based model focuses on identifying and selecting candidates based on their specific competencies, knowledge, and skills.</a:t>
            </a:r>
          </a:p>
          <a:p>
            <a:pPr lvl="0"/>
            <a:endParaRPr lang="en-US" sz="1050" dirty="0">
              <a:ea typeface="Cardo" panose="02020600000000000000" pitchFamily="18" charset="-79"/>
              <a:cs typeface="Cardo" panose="02020600000000000000" pitchFamily="18" charset="-79"/>
            </a:endParaRPr>
          </a:p>
          <a:p>
            <a:pPr lvl="0"/>
            <a:endParaRPr lang="en-US" sz="1050" dirty="0">
              <a:ea typeface="Cardo" panose="02020600000000000000" pitchFamily="18" charset="-79"/>
              <a:cs typeface="Cardo" panose="02020600000000000000" pitchFamily="18" charset="-79"/>
            </a:endParaRPr>
          </a:p>
        </p:txBody>
      </p:sp>
      <p:sp>
        <p:nvSpPr>
          <p:cNvPr id="14" name="TextBox 13">
            <a:extLst>
              <a:ext uri="{FF2B5EF4-FFF2-40B4-BE49-F238E27FC236}">
                <a16:creationId xmlns:a16="http://schemas.microsoft.com/office/drawing/2014/main" id="{4EBC3A43-32F6-FAEB-0CFB-8B86CE11F23B}"/>
              </a:ext>
            </a:extLst>
          </p:cNvPr>
          <p:cNvSpPr txBox="1"/>
          <p:nvPr/>
        </p:nvSpPr>
        <p:spPr>
          <a:xfrm>
            <a:off x="3040565" y="1046151"/>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Models of Recruitment and Selection</a:t>
            </a:r>
          </a:p>
        </p:txBody>
      </p:sp>
      <p:sp>
        <p:nvSpPr>
          <p:cNvPr id="16" name="Arrow: Right 15">
            <a:extLst>
              <a:ext uri="{FF2B5EF4-FFF2-40B4-BE49-F238E27FC236}">
                <a16:creationId xmlns:a16="http://schemas.microsoft.com/office/drawing/2014/main" id="{C4D762B5-ECD1-A009-8AF4-00F5D7CD2E88}"/>
              </a:ext>
            </a:extLst>
          </p:cNvPr>
          <p:cNvSpPr/>
          <p:nvPr/>
        </p:nvSpPr>
        <p:spPr>
          <a:xfrm>
            <a:off x="2141034" y="2101635"/>
            <a:ext cx="1605776" cy="646331"/>
          </a:xfrm>
          <a:prstGeom prst="rightArrow">
            <a:avLst/>
          </a:prstGeom>
          <a:solidFill>
            <a:schemeClr val="tx1">
              <a:lumMod val="85000"/>
              <a:lumOff val="15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Traditional Model</a:t>
            </a:r>
          </a:p>
        </p:txBody>
      </p:sp>
      <p:sp>
        <p:nvSpPr>
          <p:cNvPr id="17" name="Arrow: Right 16">
            <a:extLst>
              <a:ext uri="{FF2B5EF4-FFF2-40B4-BE49-F238E27FC236}">
                <a16:creationId xmlns:a16="http://schemas.microsoft.com/office/drawing/2014/main" id="{B66A3E64-9AD5-9A8B-59FB-5FBC14186761}"/>
              </a:ext>
            </a:extLst>
          </p:cNvPr>
          <p:cNvSpPr/>
          <p:nvPr/>
        </p:nvSpPr>
        <p:spPr>
          <a:xfrm>
            <a:off x="2141034" y="4751908"/>
            <a:ext cx="1605776" cy="646331"/>
          </a:xfrm>
          <a:prstGeom prst="rightArrow">
            <a:avLst/>
          </a:prstGeom>
          <a:solidFill>
            <a:schemeClr val="accent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b="0" i="0" dirty="0">
                <a:solidFill>
                  <a:srgbClr val="D1D5DB"/>
                </a:solidFill>
                <a:effectLst/>
                <a:latin typeface="+mj-lt"/>
              </a:rPr>
              <a:t>Competency-based Model</a:t>
            </a:r>
            <a:endParaRPr lang="en-US" sz="900" dirty="0">
              <a:solidFill>
                <a:srgbClr val="F7F7F7"/>
              </a:solidFill>
              <a:latin typeface="+mj-lt"/>
            </a:endParaRPr>
          </a:p>
        </p:txBody>
      </p:sp>
      <p:sp>
        <p:nvSpPr>
          <p:cNvPr id="18" name="Arrow: Right 17">
            <a:extLst>
              <a:ext uri="{FF2B5EF4-FFF2-40B4-BE49-F238E27FC236}">
                <a16:creationId xmlns:a16="http://schemas.microsoft.com/office/drawing/2014/main" id="{FEDCB142-7F6F-C388-0A96-7D8DE62E2CEE}"/>
              </a:ext>
            </a:extLst>
          </p:cNvPr>
          <p:cNvSpPr/>
          <p:nvPr/>
        </p:nvSpPr>
        <p:spPr>
          <a:xfrm>
            <a:off x="2141034" y="3377688"/>
            <a:ext cx="1605776" cy="646331"/>
          </a:xfrm>
          <a:prstGeom prst="rightArrow">
            <a:avLst/>
          </a:prstGeom>
          <a:solidFill>
            <a:schemeClr val="accent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solidFill>
                  <a:srgbClr val="F7F7F7"/>
                </a:solidFill>
                <a:latin typeface="+mj-lt"/>
              </a:rPr>
              <a:t>Social Media Model</a:t>
            </a:r>
          </a:p>
        </p:txBody>
      </p:sp>
      <p:sp>
        <p:nvSpPr>
          <p:cNvPr id="19" name="TextBox 18">
            <a:extLst>
              <a:ext uri="{FF2B5EF4-FFF2-40B4-BE49-F238E27FC236}">
                <a16:creationId xmlns:a16="http://schemas.microsoft.com/office/drawing/2014/main" id="{FFB715B0-4EC6-4EF1-95CA-BE7A103A1B1F}"/>
              </a:ext>
            </a:extLst>
          </p:cNvPr>
          <p:cNvSpPr txBox="1"/>
          <p:nvPr/>
        </p:nvSpPr>
        <p:spPr>
          <a:xfrm>
            <a:off x="8552985" y="2101635"/>
            <a:ext cx="2196791" cy="900246"/>
          </a:xfrm>
          <a:prstGeom prst="rect">
            <a:avLst/>
          </a:prstGeom>
          <a:noFill/>
        </p:spPr>
        <p:txBody>
          <a:bodyPr wrap="square" rtlCol="0">
            <a:spAutoFit/>
          </a:bodyPr>
          <a:lstStyle/>
          <a:p>
            <a:pPr lvl="0"/>
            <a:r>
              <a:rPr lang="en-US" sz="1050" dirty="0">
                <a:ea typeface="Cardo" panose="02020600000000000000" pitchFamily="18" charset="-79"/>
                <a:cs typeface="Cardo" panose="02020600000000000000" pitchFamily="18" charset="-79"/>
              </a:rPr>
              <a:t>Posting job ads on job boards, newspapers, and online job </a:t>
            </a:r>
          </a:p>
          <a:p>
            <a:pPr lvl="0"/>
            <a:r>
              <a:rPr lang="en-US" sz="1050" dirty="0">
                <a:ea typeface="Cardo" panose="02020600000000000000" pitchFamily="18" charset="-79"/>
                <a:cs typeface="Cardo" panose="02020600000000000000" pitchFamily="18" charset="-79"/>
              </a:rPr>
              <a:t>portals.</a:t>
            </a:r>
          </a:p>
          <a:p>
            <a:pPr lvl="0"/>
            <a:endParaRPr lang="en-US" sz="1050" dirty="0">
              <a:ea typeface="Cardo" panose="02020600000000000000" pitchFamily="18" charset="-79"/>
              <a:cs typeface="Cardo" panose="02020600000000000000" pitchFamily="18" charset="-79"/>
            </a:endParaRPr>
          </a:p>
          <a:p>
            <a:endParaRPr lang="en-US" sz="1050" dirty="0"/>
          </a:p>
        </p:txBody>
      </p:sp>
      <p:sp>
        <p:nvSpPr>
          <p:cNvPr id="20" name="TextBox 19">
            <a:extLst>
              <a:ext uri="{FF2B5EF4-FFF2-40B4-BE49-F238E27FC236}">
                <a16:creationId xmlns:a16="http://schemas.microsoft.com/office/drawing/2014/main" id="{237286EA-EB32-6995-62BE-EC438F4BCC19}"/>
              </a:ext>
            </a:extLst>
          </p:cNvPr>
          <p:cNvSpPr txBox="1"/>
          <p:nvPr/>
        </p:nvSpPr>
        <p:spPr>
          <a:xfrm>
            <a:off x="8552985" y="3423855"/>
            <a:ext cx="2196791" cy="577081"/>
          </a:xfrm>
          <a:prstGeom prst="rect">
            <a:avLst/>
          </a:prstGeom>
          <a:noFill/>
        </p:spPr>
        <p:txBody>
          <a:bodyPr wrap="square" rtlCol="0">
            <a:spAutoFit/>
          </a:bodyPr>
          <a:lstStyle/>
          <a:p>
            <a:pPr lvl="0"/>
            <a:r>
              <a:rPr lang="en-US" sz="1050" dirty="0">
                <a:ea typeface="Cardo" panose="02020600000000000000" pitchFamily="18" charset="-79"/>
                <a:cs typeface="Cardo" panose="02020600000000000000" pitchFamily="18" charset="-79"/>
              </a:rPr>
              <a:t>Using LinkedIn to search for </a:t>
            </a:r>
          </a:p>
          <a:p>
            <a:pPr lvl="0"/>
            <a:r>
              <a:rPr lang="en-US" sz="1050" dirty="0">
                <a:ea typeface="Cardo" panose="02020600000000000000" pitchFamily="18" charset="-79"/>
                <a:cs typeface="Cardo" panose="02020600000000000000" pitchFamily="18" charset="-79"/>
              </a:rPr>
              <a:t>candidates and promote job </a:t>
            </a:r>
          </a:p>
          <a:p>
            <a:pPr lvl="0"/>
            <a:r>
              <a:rPr lang="en-US" sz="1050" dirty="0">
                <a:ea typeface="Cardo" panose="02020600000000000000" pitchFamily="18" charset="-79"/>
                <a:cs typeface="Cardo" panose="02020600000000000000" pitchFamily="18" charset="-79"/>
              </a:rPr>
              <a:t>vacancies.</a:t>
            </a:r>
            <a:endParaRPr lang="en-US" sz="1050" dirty="0"/>
          </a:p>
        </p:txBody>
      </p:sp>
      <p:sp>
        <p:nvSpPr>
          <p:cNvPr id="21" name="TextBox 20">
            <a:extLst>
              <a:ext uri="{FF2B5EF4-FFF2-40B4-BE49-F238E27FC236}">
                <a16:creationId xmlns:a16="http://schemas.microsoft.com/office/drawing/2014/main" id="{C4890992-4733-6DF4-4BE9-4FC09096E92E}"/>
              </a:ext>
            </a:extLst>
          </p:cNvPr>
          <p:cNvSpPr txBox="1"/>
          <p:nvPr/>
        </p:nvSpPr>
        <p:spPr>
          <a:xfrm>
            <a:off x="8714151" y="4746073"/>
            <a:ext cx="2196791" cy="577081"/>
          </a:xfrm>
          <a:prstGeom prst="rect">
            <a:avLst/>
          </a:prstGeom>
          <a:noFill/>
        </p:spPr>
        <p:txBody>
          <a:bodyPr wrap="square" rtlCol="0">
            <a:spAutoFit/>
          </a:bodyPr>
          <a:lstStyle/>
          <a:p>
            <a:pPr lvl="0"/>
            <a:r>
              <a:rPr lang="en-US" sz="1050" dirty="0">
                <a:ea typeface="Cardo" panose="02020600000000000000" pitchFamily="18" charset="-79"/>
                <a:cs typeface="Cardo" panose="02020600000000000000" pitchFamily="18" charset="-79"/>
              </a:rPr>
              <a:t>Administering a skills test or </a:t>
            </a:r>
          </a:p>
          <a:p>
            <a:pPr lvl="0"/>
            <a:r>
              <a:rPr lang="en-US" sz="1050" dirty="0">
                <a:ea typeface="Cardo" panose="02020600000000000000" pitchFamily="18" charset="-79"/>
                <a:cs typeface="Cardo" panose="02020600000000000000" pitchFamily="18" charset="-79"/>
              </a:rPr>
              <a:t>work sample test during the </a:t>
            </a:r>
          </a:p>
          <a:p>
            <a:pPr lvl="0"/>
            <a:r>
              <a:rPr lang="en-US" sz="1050" dirty="0">
                <a:ea typeface="Cardo" panose="02020600000000000000" pitchFamily="18" charset="-79"/>
                <a:cs typeface="Cardo" panose="02020600000000000000" pitchFamily="18" charset="-79"/>
              </a:rPr>
              <a:t>selection process.</a:t>
            </a:r>
            <a:endParaRPr lang="en-US" sz="1050" dirty="0"/>
          </a:p>
        </p:txBody>
      </p:sp>
      <p:sp>
        <p:nvSpPr>
          <p:cNvPr id="22" name="Arrow: Right 21">
            <a:extLst>
              <a:ext uri="{FF2B5EF4-FFF2-40B4-BE49-F238E27FC236}">
                <a16:creationId xmlns:a16="http://schemas.microsoft.com/office/drawing/2014/main" id="{8A1668A7-18BE-CF01-CB7F-BA688B5E4224}"/>
              </a:ext>
            </a:extLst>
          </p:cNvPr>
          <p:cNvSpPr/>
          <p:nvPr/>
        </p:nvSpPr>
        <p:spPr>
          <a:xfrm>
            <a:off x="7337500" y="2088809"/>
            <a:ext cx="1107689" cy="646331"/>
          </a:xfrm>
          <a:prstGeom prst="rightArrow">
            <a:avLst/>
          </a:prstGeom>
          <a:solidFill>
            <a:schemeClr val="tx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
        <p:nvSpPr>
          <p:cNvPr id="23" name="Arrow: Right 22">
            <a:extLst>
              <a:ext uri="{FF2B5EF4-FFF2-40B4-BE49-F238E27FC236}">
                <a16:creationId xmlns:a16="http://schemas.microsoft.com/office/drawing/2014/main" id="{6703EA49-3D9D-99D6-191A-C22A3AF24A7A}"/>
              </a:ext>
            </a:extLst>
          </p:cNvPr>
          <p:cNvSpPr/>
          <p:nvPr/>
        </p:nvSpPr>
        <p:spPr>
          <a:xfrm>
            <a:off x="7337499" y="3377688"/>
            <a:ext cx="1107689" cy="646331"/>
          </a:xfrm>
          <a:prstGeom prst="rightArrow">
            <a:avLst/>
          </a:prstGeom>
          <a:solidFill>
            <a:schemeClr val="accent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
        <p:nvSpPr>
          <p:cNvPr id="24" name="Arrow: Right 23">
            <a:extLst>
              <a:ext uri="{FF2B5EF4-FFF2-40B4-BE49-F238E27FC236}">
                <a16:creationId xmlns:a16="http://schemas.microsoft.com/office/drawing/2014/main" id="{D3207849-D451-22DC-DB33-81980EF4C56E}"/>
              </a:ext>
            </a:extLst>
          </p:cNvPr>
          <p:cNvSpPr/>
          <p:nvPr/>
        </p:nvSpPr>
        <p:spPr>
          <a:xfrm>
            <a:off x="7337499" y="4711449"/>
            <a:ext cx="1107689" cy="646331"/>
          </a:xfrm>
          <a:prstGeom prst="rightArrow">
            <a:avLst/>
          </a:prstGeom>
          <a:solidFill>
            <a:schemeClr val="accent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Tree>
    <p:extLst>
      <p:ext uri="{BB962C8B-B14F-4D97-AF65-F5344CB8AC3E}">
        <p14:creationId xmlns:p14="http://schemas.microsoft.com/office/powerpoint/2010/main" val="3975956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5" y="1659468"/>
            <a:ext cx="6110868" cy="707886"/>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Sources of Recruitment</a:t>
            </a:r>
          </a:p>
          <a:p>
            <a:pPr algn="ctr"/>
            <a:endPar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endParaRPr>
          </a:p>
        </p:txBody>
      </p:sp>
      <p:sp>
        <p:nvSpPr>
          <p:cNvPr id="5" name="TextBox 4">
            <a:extLst>
              <a:ext uri="{FF2B5EF4-FFF2-40B4-BE49-F238E27FC236}">
                <a16:creationId xmlns:a16="http://schemas.microsoft.com/office/drawing/2014/main" id="{6996001F-3872-7BE4-F896-83B4054D1414}"/>
              </a:ext>
            </a:extLst>
          </p:cNvPr>
          <p:cNvSpPr txBox="1"/>
          <p:nvPr/>
        </p:nvSpPr>
        <p:spPr>
          <a:xfrm>
            <a:off x="3040565" y="2828835"/>
            <a:ext cx="6110868" cy="1200329"/>
          </a:xfrm>
          <a:prstGeom prst="rect">
            <a:avLst/>
          </a:prstGeom>
          <a:noFill/>
        </p:spPr>
        <p:txBody>
          <a:bodyPr wrap="square">
            <a:spAutoFit/>
          </a:bodyPr>
          <a:lstStyle/>
          <a:p>
            <a:pPr algn="ctr"/>
            <a:r>
              <a:rPr lang="en-US" altLang="ko-KR" sz="1800" dirty="0">
                <a:solidFill>
                  <a:schemeClr val="tx1">
                    <a:lumMod val="95000"/>
                    <a:lumOff val="5000"/>
                  </a:schemeClr>
                </a:solidFill>
                <a:cs typeface="Arial" panose="020B0604020202020204" pitchFamily="34" charset="0"/>
              </a:rPr>
              <a:t>“Recruitment sources refer to the methods used by organizations to attract potential candidates for open positions. In general, recruitment sources can be categorized into internal and external sources.”</a:t>
            </a:r>
          </a:p>
        </p:txBody>
      </p:sp>
    </p:spTree>
    <p:extLst>
      <p:ext uri="{BB962C8B-B14F-4D97-AF65-F5344CB8AC3E}">
        <p14:creationId xmlns:p14="http://schemas.microsoft.com/office/powerpoint/2010/main" val="417236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5" y="1046151"/>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Internal Recruitment Sources</a:t>
            </a:r>
          </a:p>
        </p:txBody>
      </p:sp>
      <p:sp>
        <p:nvSpPr>
          <p:cNvPr id="2" name="Rectangle 1">
            <a:extLst>
              <a:ext uri="{FF2B5EF4-FFF2-40B4-BE49-F238E27FC236}">
                <a16:creationId xmlns:a16="http://schemas.microsoft.com/office/drawing/2014/main" id="{8F01A365-F551-A35B-08CB-93988CFA84C2}"/>
              </a:ext>
            </a:extLst>
          </p:cNvPr>
          <p:cNvSpPr/>
          <p:nvPr/>
        </p:nvSpPr>
        <p:spPr>
          <a:xfrm>
            <a:off x="3670572" y="1795346"/>
            <a:ext cx="6110867" cy="763002"/>
          </a:xfrm>
          <a:prstGeom prst="rect">
            <a:avLst/>
          </a:prstGeom>
          <a:no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latin typeface="Arial" pitchFamily="34" charset="0"/>
              <a:cs typeface="Arial" pitchFamily="34" charset="0"/>
            </a:endParaRPr>
          </a:p>
        </p:txBody>
      </p:sp>
      <p:sp>
        <p:nvSpPr>
          <p:cNvPr id="4" name="TextBox 10">
            <a:extLst>
              <a:ext uri="{FF2B5EF4-FFF2-40B4-BE49-F238E27FC236}">
                <a16:creationId xmlns:a16="http://schemas.microsoft.com/office/drawing/2014/main" id="{CB0D83C1-D1B4-DF00-5259-6C6711B50619}"/>
              </a:ext>
            </a:extLst>
          </p:cNvPr>
          <p:cNvSpPr txBox="1"/>
          <p:nvPr/>
        </p:nvSpPr>
        <p:spPr bwMode="auto">
          <a:xfrm>
            <a:off x="3874050" y="1796217"/>
            <a:ext cx="5619956" cy="677585"/>
          </a:xfrm>
          <a:prstGeom prst="round2Same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200" dirty="0">
                <a:solidFill>
                  <a:schemeClr val="tx1">
                    <a:lumMod val="65000"/>
                    <a:lumOff val="35000"/>
                  </a:schemeClr>
                </a:solidFill>
                <a:cs typeface="Arial" pitchFamily="34" charset="0"/>
              </a:rPr>
              <a:t>Promoting employees from within the organization to a higher position. This is beneficial as it reduces training costs and is motivating for employees.</a:t>
            </a:r>
          </a:p>
        </p:txBody>
      </p:sp>
      <p:sp>
        <p:nvSpPr>
          <p:cNvPr id="7" name="Chevron 11">
            <a:extLst>
              <a:ext uri="{FF2B5EF4-FFF2-40B4-BE49-F238E27FC236}">
                <a16:creationId xmlns:a16="http://schemas.microsoft.com/office/drawing/2014/main" id="{F20A59C5-F928-1126-61DC-74C7A5894CAB}"/>
              </a:ext>
            </a:extLst>
          </p:cNvPr>
          <p:cNvSpPr/>
          <p:nvPr/>
        </p:nvSpPr>
        <p:spPr>
          <a:xfrm rot="16200000">
            <a:off x="2703943" y="1646816"/>
            <a:ext cx="935887" cy="883136"/>
          </a:xfrm>
          <a:prstGeom prst="chevron">
            <a:avLst>
              <a:gd name="adj" fmla="val 3391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itchFamily="34" charset="0"/>
              <a:cs typeface="Arial" pitchFamily="34" charset="0"/>
            </a:endParaRPr>
          </a:p>
        </p:txBody>
      </p:sp>
      <p:sp>
        <p:nvSpPr>
          <p:cNvPr id="9" name="TextBox 8">
            <a:extLst>
              <a:ext uri="{FF2B5EF4-FFF2-40B4-BE49-F238E27FC236}">
                <a16:creationId xmlns:a16="http://schemas.microsoft.com/office/drawing/2014/main" id="{15A100B1-EBF7-BF8B-6148-2CEE34230D2D}"/>
              </a:ext>
            </a:extLst>
          </p:cNvPr>
          <p:cNvSpPr txBox="1"/>
          <p:nvPr/>
        </p:nvSpPr>
        <p:spPr>
          <a:xfrm>
            <a:off x="2697994" y="1905662"/>
            <a:ext cx="967641" cy="253916"/>
          </a:xfrm>
          <a:prstGeom prst="rect">
            <a:avLst/>
          </a:prstGeom>
          <a:noFill/>
        </p:spPr>
        <p:txBody>
          <a:bodyPr wrap="square" rtlCol="0">
            <a:spAutoFit/>
          </a:bodyPr>
          <a:lstStyle/>
          <a:p>
            <a:pPr algn="ctr"/>
            <a:r>
              <a:rPr lang="en-US" altLang="ko-KR" sz="1050" b="1" dirty="0">
                <a:solidFill>
                  <a:schemeClr val="bg1"/>
                </a:solidFill>
                <a:cs typeface="Arial" pitchFamily="34" charset="0"/>
              </a:rPr>
              <a:t>Promotion</a:t>
            </a:r>
            <a:endParaRPr lang="ko-KR" altLang="en-US" sz="1050" b="1" dirty="0">
              <a:solidFill>
                <a:schemeClr val="bg1"/>
              </a:solidFill>
              <a:cs typeface="Arial" pitchFamily="34" charset="0"/>
            </a:endParaRPr>
          </a:p>
        </p:txBody>
      </p:sp>
      <p:sp>
        <p:nvSpPr>
          <p:cNvPr id="10" name="Rectangle 9">
            <a:extLst>
              <a:ext uri="{FF2B5EF4-FFF2-40B4-BE49-F238E27FC236}">
                <a16:creationId xmlns:a16="http://schemas.microsoft.com/office/drawing/2014/main" id="{CCBFAED2-1944-4AC3-0506-6CD1D93BE40B}"/>
              </a:ext>
            </a:extLst>
          </p:cNvPr>
          <p:cNvSpPr/>
          <p:nvPr/>
        </p:nvSpPr>
        <p:spPr>
          <a:xfrm>
            <a:off x="3670572" y="2661056"/>
            <a:ext cx="6110867" cy="763002"/>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646F93EA-8FFC-7FC0-8D7C-49A3DC4C2F65}"/>
              </a:ext>
            </a:extLst>
          </p:cNvPr>
          <p:cNvSpPr txBox="1"/>
          <p:nvPr/>
        </p:nvSpPr>
        <p:spPr bwMode="auto">
          <a:xfrm>
            <a:off x="3874050" y="2723747"/>
            <a:ext cx="5619956" cy="677585"/>
          </a:xfrm>
          <a:prstGeom prst="round2Same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200" dirty="0">
                <a:solidFill>
                  <a:schemeClr val="tx1">
                    <a:lumMod val="65000"/>
                    <a:lumOff val="35000"/>
                  </a:schemeClr>
                </a:solidFill>
                <a:cs typeface="Arial" pitchFamily="34" charset="0"/>
              </a:rPr>
              <a:t>Posting job vacancies within the organization, making it accessible to existing employees. This source encourages existing employees to apply for positions of their interest.</a:t>
            </a:r>
            <a:endParaRPr lang="ko-KR" altLang="en-US" sz="1200" dirty="0">
              <a:solidFill>
                <a:schemeClr val="tx1">
                  <a:lumMod val="65000"/>
                  <a:lumOff val="35000"/>
                </a:schemeClr>
              </a:solidFill>
              <a:cs typeface="Arial" pitchFamily="34" charset="0"/>
            </a:endParaRPr>
          </a:p>
        </p:txBody>
      </p:sp>
      <p:sp>
        <p:nvSpPr>
          <p:cNvPr id="25" name="Chevron 30">
            <a:extLst>
              <a:ext uri="{FF2B5EF4-FFF2-40B4-BE49-F238E27FC236}">
                <a16:creationId xmlns:a16="http://schemas.microsoft.com/office/drawing/2014/main" id="{7A96508A-4115-6F75-E944-419DFEF39DE2}"/>
              </a:ext>
            </a:extLst>
          </p:cNvPr>
          <p:cNvSpPr/>
          <p:nvPr/>
        </p:nvSpPr>
        <p:spPr>
          <a:xfrm rot="16200000">
            <a:off x="2703943" y="2512526"/>
            <a:ext cx="935887" cy="883136"/>
          </a:xfrm>
          <a:prstGeom prst="chevron">
            <a:avLst>
              <a:gd name="adj" fmla="val 339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itchFamily="34" charset="0"/>
              <a:cs typeface="Arial" pitchFamily="34" charset="0"/>
            </a:endParaRPr>
          </a:p>
        </p:txBody>
      </p:sp>
      <p:sp>
        <p:nvSpPr>
          <p:cNvPr id="26" name="TextBox 25">
            <a:extLst>
              <a:ext uri="{FF2B5EF4-FFF2-40B4-BE49-F238E27FC236}">
                <a16:creationId xmlns:a16="http://schemas.microsoft.com/office/drawing/2014/main" id="{946C19A3-20CB-6606-1604-50957EEFFFAB}"/>
              </a:ext>
            </a:extLst>
          </p:cNvPr>
          <p:cNvSpPr txBox="1"/>
          <p:nvPr/>
        </p:nvSpPr>
        <p:spPr>
          <a:xfrm>
            <a:off x="2659507" y="2723747"/>
            <a:ext cx="1024758" cy="369332"/>
          </a:xfrm>
          <a:prstGeom prst="rect">
            <a:avLst/>
          </a:prstGeom>
          <a:noFill/>
        </p:spPr>
        <p:txBody>
          <a:bodyPr wrap="square" rtlCol="0">
            <a:spAutoFit/>
          </a:bodyPr>
          <a:lstStyle/>
          <a:p>
            <a:pPr algn="ctr"/>
            <a:r>
              <a:rPr lang="en-US" altLang="ko-KR" sz="900" b="1" dirty="0">
                <a:solidFill>
                  <a:schemeClr val="bg1"/>
                </a:solidFill>
                <a:cs typeface="Arial" pitchFamily="34" charset="0"/>
              </a:rPr>
              <a:t>Internal Advertisement</a:t>
            </a:r>
            <a:endParaRPr lang="ko-KR" altLang="en-US" sz="900" b="1" dirty="0">
              <a:solidFill>
                <a:schemeClr val="bg1"/>
              </a:solidFill>
              <a:cs typeface="Arial" pitchFamily="34" charset="0"/>
            </a:endParaRPr>
          </a:p>
        </p:txBody>
      </p:sp>
      <p:sp>
        <p:nvSpPr>
          <p:cNvPr id="27" name="Rectangle 26">
            <a:extLst>
              <a:ext uri="{FF2B5EF4-FFF2-40B4-BE49-F238E27FC236}">
                <a16:creationId xmlns:a16="http://schemas.microsoft.com/office/drawing/2014/main" id="{E5CC10B4-8D3D-96EE-6F83-969258FDC3A7}"/>
              </a:ext>
            </a:extLst>
          </p:cNvPr>
          <p:cNvSpPr/>
          <p:nvPr/>
        </p:nvSpPr>
        <p:spPr>
          <a:xfrm>
            <a:off x="3670572" y="3526766"/>
            <a:ext cx="6110867" cy="76300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latin typeface="Arial" pitchFamily="34" charset="0"/>
              <a:cs typeface="Arial" pitchFamily="34" charset="0"/>
            </a:endParaRPr>
          </a:p>
        </p:txBody>
      </p:sp>
      <p:sp>
        <p:nvSpPr>
          <p:cNvPr id="30" name="TextBox 29">
            <a:extLst>
              <a:ext uri="{FF2B5EF4-FFF2-40B4-BE49-F238E27FC236}">
                <a16:creationId xmlns:a16="http://schemas.microsoft.com/office/drawing/2014/main" id="{67139BB5-F316-C0A4-2F8C-91ACBA34CE65}"/>
              </a:ext>
            </a:extLst>
          </p:cNvPr>
          <p:cNvSpPr txBox="1"/>
          <p:nvPr/>
        </p:nvSpPr>
        <p:spPr bwMode="auto">
          <a:xfrm>
            <a:off x="3874050" y="3577166"/>
            <a:ext cx="5619956" cy="677585"/>
          </a:xfrm>
          <a:prstGeom prst="round2Same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200" dirty="0">
                <a:solidFill>
                  <a:schemeClr val="tx1">
                    <a:lumMod val="65000"/>
                    <a:lumOff val="35000"/>
                  </a:schemeClr>
                </a:solidFill>
                <a:cs typeface="Arial" pitchFamily="34" charset="0"/>
              </a:rPr>
              <a:t>A process of moving employees from one department to another department. This provides employees with a diverse experience of different areas of work within the organization.</a:t>
            </a:r>
            <a:endParaRPr lang="ko-KR" altLang="en-US" sz="1200" dirty="0">
              <a:solidFill>
                <a:schemeClr val="tx1">
                  <a:lumMod val="65000"/>
                  <a:lumOff val="35000"/>
                </a:schemeClr>
              </a:solidFill>
              <a:cs typeface="Arial" pitchFamily="34" charset="0"/>
            </a:endParaRPr>
          </a:p>
        </p:txBody>
      </p:sp>
      <p:sp>
        <p:nvSpPr>
          <p:cNvPr id="31" name="Chevron 37">
            <a:extLst>
              <a:ext uri="{FF2B5EF4-FFF2-40B4-BE49-F238E27FC236}">
                <a16:creationId xmlns:a16="http://schemas.microsoft.com/office/drawing/2014/main" id="{F8296DB0-4136-1160-04E6-4F9510479879}"/>
              </a:ext>
            </a:extLst>
          </p:cNvPr>
          <p:cNvSpPr/>
          <p:nvPr/>
        </p:nvSpPr>
        <p:spPr>
          <a:xfrm rot="16200000">
            <a:off x="2703943" y="3378236"/>
            <a:ext cx="935887" cy="883136"/>
          </a:xfrm>
          <a:prstGeom prst="chevron">
            <a:avLst>
              <a:gd name="adj" fmla="val 3391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81543DE5-E54D-9985-B88D-48F69AB2F6A5}"/>
              </a:ext>
            </a:extLst>
          </p:cNvPr>
          <p:cNvSpPr txBox="1"/>
          <p:nvPr/>
        </p:nvSpPr>
        <p:spPr>
          <a:xfrm>
            <a:off x="2750362" y="3546627"/>
            <a:ext cx="834973" cy="369332"/>
          </a:xfrm>
          <a:prstGeom prst="rect">
            <a:avLst/>
          </a:prstGeom>
          <a:noFill/>
        </p:spPr>
        <p:txBody>
          <a:bodyPr wrap="square" rtlCol="0">
            <a:spAutoFit/>
          </a:bodyPr>
          <a:lstStyle/>
          <a:p>
            <a:pPr algn="ctr"/>
            <a:r>
              <a:rPr lang="en-US" altLang="ko-KR" sz="900" b="1" dirty="0">
                <a:solidFill>
                  <a:schemeClr val="bg1"/>
                </a:solidFill>
                <a:cs typeface="Arial" pitchFamily="34" charset="0"/>
              </a:rPr>
              <a:t>Job Rotation</a:t>
            </a:r>
            <a:endParaRPr lang="ko-KR" altLang="en-US" sz="900" b="1" dirty="0">
              <a:solidFill>
                <a:schemeClr val="bg1"/>
              </a:solidFill>
              <a:cs typeface="Arial" pitchFamily="34" charset="0"/>
            </a:endParaRPr>
          </a:p>
        </p:txBody>
      </p:sp>
      <p:sp>
        <p:nvSpPr>
          <p:cNvPr id="33" name="Rectangle 32">
            <a:extLst>
              <a:ext uri="{FF2B5EF4-FFF2-40B4-BE49-F238E27FC236}">
                <a16:creationId xmlns:a16="http://schemas.microsoft.com/office/drawing/2014/main" id="{2D371B07-9E70-655B-EFEB-C89416EC1EF5}"/>
              </a:ext>
            </a:extLst>
          </p:cNvPr>
          <p:cNvSpPr/>
          <p:nvPr/>
        </p:nvSpPr>
        <p:spPr>
          <a:xfrm>
            <a:off x="3670572" y="4392476"/>
            <a:ext cx="6110867" cy="763002"/>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65000"/>
                  <a:lumOff val="35000"/>
                </a:schemeClr>
              </a:solidFill>
              <a:latin typeface="Arial" pitchFamily="34" charset="0"/>
              <a:cs typeface="Arial" pitchFamily="34" charset="0"/>
            </a:endParaRPr>
          </a:p>
        </p:txBody>
      </p:sp>
      <p:sp>
        <p:nvSpPr>
          <p:cNvPr id="36" name="TextBox 35">
            <a:extLst>
              <a:ext uri="{FF2B5EF4-FFF2-40B4-BE49-F238E27FC236}">
                <a16:creationId xmlns:a16="http://schemas.microsoft.com/office/drawing/2014/main" id="{518003AF-D32A-2605-DDF9-17007068C823}"/>
              </a:ext>
            </a:extLst>
          </p:cNvPr>
          <p:cNvSpPr txBox="1"/>
          <p:nvPr/>
        </p:nvSpPr>
        <p:spPr bwMode="auto">
          <a:xfrm>
            <a:off x="3874050" y="4441077"/>
            <a:ext cx="5619956" cy="677585"/>
          </a:xfrm>
          <a:prstGeom prst="round2Same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200" dirty="0">
                <a:solidFill>
                  <a:schemeClr val="tx1">
                    <a:lumMod val="65000"/>
                    <a:lumOff val="35000"/>
                  </a:schemeClr>
                </a:solidFill>
                <a:cs typeface="Arial" pitchFamily="34" charset="0"/>
              </a:rPr>
              <a:t>Existing employees refer potential candidates for open positions. This can be a cost-effective source of recruitment and can lead to good quality candidates.</a:t>
            </a:r>
            <a:endParaRPr lang="ko-KR" altLang="en-US" sz="1200" dirty="0">
              <a:solidFill>
                <a:schemeClr val="tx1">
                  <a:lumMod val="65000"/>
                  <a:lumOff val="35000"/>
                </a:schemeClr>
              </a:solidFill>
              <a:cs typeface="Arial" pitchFamily="34" charset="0"/>
            </a:endParaRPr>
          </a:p>
        </p:txBody>
      </p:sp>
      <p:sp>
        <p:nvSpPr>
          <p:cNvPr id="37" name="Chevron 44">
            <a:extLst>
              <a:ext uri="{FF2B5EF4-FFF2-40B4-BE49-F238E27FC236}">
                <a16:creationId xmlns:a16="http://schemas.microsoft.com/office/drawing/2014/main" id="{FC3F57EF-1EF2-A972-27C3-187BA1ADBF3D}"/>
              </a:ext>
            </a:extLst>
          </p:cNvPr>
          <p:cNvSpPr/>
          <p:nvPr/>
        </p:nvSpPr>
        <p:spPr>
          <a:xfrm rot="16200000">
            <a:off x="2703943" y="4243946"/>
            <a:ext cx="935887" cy="883136"/>
          </a:xfrm>
          <a:prstGeom prst="chevron">
            <a:avLst>
              <a:gd name="adj" fmla="val 3391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itchFamily="34" charset="0"/>
              <a:cs typeface="Arial" pitchFamily="34" charset="0"/>
            </a:endParaRPr>
          </a:p>
        </p:txBody>
      </p:sp>
      <p:sp>
        <p:nvSpPr>
          <p:cNvPr id="38" name="TextBox 37">
            <a:extLst>
              <a:ext uri="{FF2B5EF4-FFF2-40B4-BE49-F238E27FC236}">
                <a16:creationId xmlns:a16="http://schemas.microsoft.com/office/drawing/2014/main" id="{062CD3DD-2D6B-49B6-36A9-0F0FC7ADDC44}"/>
              </a:ext>
            </a:extLst>
          </p:cNvPr>
          <p:cNvSpPr txBox="1"/>
          <p:nvPr/>
        </p:nvSpPr>
        <p:spPr>
          <a:xfrm>
            <a:off x="2799732" y="4402048"/>
            <a:ext cx="764163" cy="369332"/>
          </a:xfrm>
          <a:prstGeom prst="rect">
            <a:avLst/>
          </a:prstGeom>
          <a:noFill/>
        </p:spPr>
        <p:txBody>
          <a:bodyPr wrap="square" rtlCol="0">
            <a:spAutoFit/>
          </a:bodyPr>
          <a:lstStyle/>
          <a:p>
            <a:pPr algn="ctr"/>
            <a:r>
              <a:rPr lang="en-US" altLang="ko-KR" sz="900" b="1" dirty="0">
                <a:solidFill>
                  <a:schemeClr val="bg1"/>
                </a:solidFill>
                <a:cs typeface="Arial" pitchFamily="34" charset="0"/>
              </a:rPr>
              <a:t>Employee Referrals</a:t>
            </a:r>
            <a:endParaRPr lang="ko-KR" altLang="en-US" sz="900" b="1" dirty="0">
              <a:solidFill>
                <a:schemeClr val="bg1"/>
              </a:solidFill>
              <a:cs typeface="Arial" pitchFamily="34" charset="0"/>
            </a:endParaRPr>
          </a:p>
        </p:txBody>
      </p:sp>
    </p:spTree>
    <p:extLst>
      <p:ext uri="{BB962C8B-B14F-4D97-AF65-F5344CB8AC3E}">
        <p14:creationId xmlns:p14="http://schemas.microsoft.com/office/powerpoint/2010/main" val="171802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2854706" y="1350849"/>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External Recruitment Sources</a:t>
            </a:r>
          </a:p>
        </p:txBody>
      </p:sp>
      <p:sp>
        <p:nvSpPr>
          <p:cNvPr id="3" name="Google Shape;155;p19">
            <a:extLst>
              <a:ext uri="{FF2B5EF4-FFF2-40B4-BE49-F238E27FC236}">
                <a16:creationId xmlns:a16="http://schemas.microsoft.com/office/drawing/2014/main" id="{6D62F992-CFB6-9723-8F1C-E0FFCB4D50AE}"/>
              </a:ext>
            </a:extLst>
          </p:cNvPr>
          <p:cNvSpPr/>
          <p:nvPr/>
        </p:nvSpPr>
        <p:spPr>
          <a:xfrm>
            <a:off x="2011509" y="3548443"/>
            <a:ext cx="1273795" cy="1577397"/>
          </a:xfrm>
          <a:custGeom>
            <a:avLst/>
            <a:gdLst/>
            <a:ahLst/>
            <a:cxnLst/>
            <a:rect l="l" t="t" r="r" b="b"/>
            <a:pathLst>
              <a:path w="18980" h="26195" extrusionOk="0">
                <a:moveTo>
                  <a:pt x="774" y="1"/>
                </a:moveTo>
                <a:cubicBezTo>
                  <a:pt x="346" y="1"/>
                  <a:pt x="1" y="346"/>
                  <a:pt x="1" y="775"/>
                </a:cubicBezTo>
                <a:lnTo>
                  <a:pt x="1" y="25421"/>
                </a:lnTo>
                <a:cubicBezTo>
                  <a:pt x="1" y="25849"/>
                  <a:pt x="346" y="26195"/>
                  <a:pt x="774" y="26195"/>
                </a:cubicBezTo>
                <a:lnTo>
                  <a:pt x="18205" y="26195"/>
                </a:lnTo>
                <a:cubicBezTo>
                  <a:pt x="18634" y="26195"/>
                  <a:pt x="18979" y="25849"/>
                  <a:pt x="18979" y="25421"/>
                </a:cubicBezTo>
                <a:lnTo>
                  <a:pt x="18979" y="775"/>
                </a:lnTo>
                <a:cubicBezTo>
                  <a:pt x="18979" y="346"/>
                  <a:pt x="18634" y="1"/>
                  <a:pt x="18205" y="1"/>
                </a:cubicBez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 name="Google Shape;156;p19">
            <a:extLst>
              <a:ext uri="{FF2B5EF4-FFF2-40B4-BE49-F238E27FC236}">
                <a16:creationId xmlns:a16="http://schemas.microsoft.com/office/drawing/2014/main" id="{8096B462-014D-E6EC-0BA6-C0024415FA6F}"/>
              </a:ext>
            </a:extLst>
          </p:cNvPr>
          <p:cNvSpPr/>
          <p:nvPr/>
        </p:nvSpPr>
        <p:spPr>
          <a:xfrm>
            <a:off x="3247137" y="4097127"/>
            <a:ext cx="260531" cy="508243"/>
          </a:xfrm>
          <a:custGeom>
            <a:avLst/>
            <a:gdLst/>
            <a:ahLst/>
            <a:cxnLst/>
            <a:rect l="l" t="t" r="r" b="b"/>
            <a:pathLst>
              <a:path w="3882" h="7573" extrusionOk="0">
                <a:moveTo>
                  <a:pt x="0" y="1"/>
                </a:moveTo>
                <a:lnTo>
                  <a:pt x="0" y="7573"/>
                </a:lnTo>
                <a:lnTo>
                  <a:pt x="3882" y="3787"/>
                </a:lnTo>
                <a:lnTo>
                  <a:pt x="0" y="1"/>
                </a:ln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 name="Google Shape;157;p19">
            <a:extLst>
              <a:ext uri="{FF2B5EF4-FFF2-40B4-BE49-F238E27FC236}">
                <a16:creationId xmlns:a16="http://schemas.microsoft.com/office/drawing/2014/main" id="{7A4D6C3E-3224-BE86-3D3F-DAE888D756AC}"/>
              </a:ext>
            </a:extLst>
          </p:cNvPr>
          <p:cNvSpPr/>
          <p:nvPr/>
        </p:nvSpPr>
        <p:spPr>
          <a:xfrm>
            <a:off x="3642409" y="3548443"/>
            <a:ext cx="1273728" cy="1577397"/>
          </a:xfrm>
          <a:custGeom>
            <a:avLst/>
            <a:gdLst/>
            <a:ahLst/>
            <a:cxnLst/>
            <a:rect l="l" t="t" r="r" b="b"/>
            <a:pathLst>
              <a:path w="18979" h="26195" extrusionOk="0">
                <a:moveTo>
                  <a:pt x="774" y="1"/>
                </a:moveTo>
                <a:cubicBezTo>
                  <a:pt x="346" y="1"/>
                  <a:pt x="0" y="346"/>
                  <a:pt x="0" y="775"/>
                </a:cubicBezTo>
                <a:lnTo>
                  <a:pt x="0" y="25421"/>
                </a:lnTo>
                <a:cubicBezTo>
                  <a:pt x="0" y="25849"/>
                  <a:pt x="346" y="26195"/>
                  <a:pt x="774" y="26195"/>
                </a:cubicBezTo>
                <a:lnTo>
                  <a:pt x="18205" y="26195"/>
                </a:lnTo>
                <a:cubicBezTo>
                  <a:pt x="18634" y="26195"/>
                  <a:pt x="18979" y="25849"/>
                  <a:pt x="18979" y="25421"/>
                </a:cubicBezTo>
                <a:lnTo>
                  <a:pt x="18979" y="775"/>
                </a:lnTo>
                <a:cubicBezTo>
                  <a:pt x="18979" y="346"/>
                  <a:pt x="18634" y="1"/>
                  <a:pt x="18205" y="1"/>
                </a:cubicBez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 name="Google Shape;158;p19">
            <a:extLst>
              <a:ext uri="{FF2B5EF4-FFF2-40B4-BE49-F238E27FC236}">
                <a16:creationId xmlns:a16="http://schemas.microsoft.com/office/drawing/2014/main" id="{E90F51B2-E181-1EB5-C78C-0D95D0D00405}"/>
              </a:ext>
            </a:extLst>
          </p:cNvPr>
          <p:cNvSpPr/>
          <p:nvPr/>
        </p:nvSpPr>
        <p:spPr>
          <a:xfrm>
            <a:off x="4877971" y="4097127"/>
            <a:ext cx="261403" cy="508243"/>
          </a:xfrm>
          <a:custGeom>
            <a:avLst/>
            <a:gdLst/>
            <a:ahLst/>
            <a:cxnLst/>
            <a:rect l="l" t="t" r="r" b="b"/>
            <a:pathLst>
              <a:path w="3895" h="7573" extrusionOk="0">
                <a:moveTo>
                  <a:pt x="1" y="1"/>
                </a:moveTo>
                <a:lnTo>
                  <a:pt x="1" y="7573"/>
                </a:lnTo>
                <a:lnTo>
                  <a:pt x="3894" y="3787"/>
                </a:lnTo>
                <a:lnTo>
                  <a:pt x="1" y="1"/>
                </a:ln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 name="Google Shape;159;p19">
            <a:extLst>
              <a:ext uri="{FF2B5EF4-FFF2-40B4-BE49-F238E27FC236}">
                <a16:creationId xmlns:a16="http://schemas.microsoft.com/office/drawing/2014/main" id="{16EC0482-002B-203A-E8CE-045728E19649}"/>
              </a:ext>
            </a:extLst>
          </p:cNvPr>
          <p:cNvSpPr/>
          <p:nvPr/>
        </p:nvSpPr>
        <p:spPr>
          <a:xfrm>
            <a:off x="8535849" y="3548443"/>
            <a:ext cx="1272923" cy="1577397"/>
          </a:xfrm>
          <a:custGeom>
            <a:avLst/>
            <a:gdLst/>
            <a:ahLst/>
            <a:cxnLst/>
            <a:rect l="l" t="t" r="r" b="b"/>
            <a:pathLst>
              <a:path w="18967" h="26195" extrusionOk="0">
                <a:moveTo>
                  <a:pt x="774" y="1"/>
                </a:moveTo>
                <a:cubicBezTo>
                  <a:pt x="345" y="1"/>
                  <a:pt x="0" y="346"/>
                  <a:pt x="0" y="775"/>
                </a:cubicBezTo>
                <a:lnTo>
                  <a:pt x="0" y="25421"/>
                </a:lnTo>
                <a:cubicBezTo>
                  <a:pt x="0" y="25849"/>
                  <a:pt x="345" y="26195"/>
                  <a:pt x="774" y="26195"/>
                </a:cubicBezTo>
                <a:lnTo>
                  <a:pt x="18193" y="26195"/>
                </a:lnTo>
                <a:cubicBezTo>
                  <a:pt x="18621" y="26195"/>
                  <a:pt x="18967" y="25849"/>
                  <a:pt x="18967" y="25421"/>
                </a:cubicBezTo>
                <a:lnTo>
                  <a:pt x="18967" y="775"/>
                </a:lnTo>
                <a:cubicBezTo>
                  <a:pt x="18967" y="346"/>
                  <a:pt x="18621" y="1"/>
                  <a:pt x="18193" y="1"/>
                </a:cubicBezTo>
                <a:close/>
              </a:path>
            </a:pathLst>
          </a:custGeom>
          <a:solidFill>
            <a:schemeClr val="accent5"/>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 name="Google Shape;160;p19">
            <a:extLst>
              <a:ext uri="{FF2B5EF4-FFF2-40B4-BE49-F238E27FC236}">
                <a16:creationId xmlns:a16="http://schemas.microsoft.com/office/drawing/2014/main" id="{FD37B31F-AD46-BA1A-ACF0-9FF7E322FA96}"/>
              </a:ext>
            </a:extLst>
          </p:cNvPr>
          <p:cNvSpPr/>
          <p:nvPr/>
        </p:nvSpPr>
        <p:spPr>
          <a:xfrm>
            <a:off x="9770607" y="4097127"/>
            <a:ext cx="261403" cy="508243"/>
          </a:xfrm>
          <a:custGeom>
            <a:avLst/>
            <a:gdLst/>
            <a:ahLst/>
            <a:cxnLst/>
            <a:rect l="l" t="t" r="r" b="b"/>
            <a:pathLst>
              <a:path w="3895" h="7573" extrusionOk="0">
                <a:moveTo>
                  <a:pt x="1" y="1"/>
                </a:moveTo>
                <a:lnTo>
                  <a:pt x="1" y="7573"/>
                </a:lnTo>
                <a:lnTo>
                  <a:pt x="3894" y="3787"/>
                </a:lnTo>
                <a:lnTo>
                  <a:pt x="1" y="1"/>
                </a:lnTo>
                <a:close/>
              </a:path>
            </a:pathLst>
          </a:custGeom>
          <a:solidFill>
            <a:schemeClr val="accent5"/>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 name="Google Shape;161;p19">
            <a:extLst>
              <a:ext uri="{FF2B5EF4-FFF2-40B4-BE49-F238E27FC236}">
                <a16:creationId xmlns:a16="http://schemas.microsoft.com/office/drawing/2014/main" id="{361062C4-B615-6B79-C2A0-EEFE94560CC3}"/>
              </a:ext>
            </a:extLst>
          </p:cNvPr>
          <p:cNvSpPr/>
          <p:nvPr/>
        </p:nvSpPr>
        <p:spPr>
          <a:xfrm>
            <a:off x="5273243" y="3548443"/>
            <a:ext cx="1273795" cy="1577397"/>
          </a:xfrm>
          <a:custGeom>
            <a:avLst/>
            <a:gdLst/>
            <a:ahLst/>
            <a:cxnLst/>
            <a:rect l="l" t="t" r="r" b="b"/>
            <a:pathLst>
              <a:path w="18980" h="26195" extrusionOk="0">
                <a:moveTo>
                  <a:pt x="775" y="1"/>
                </a:moveTo>
                <a:cubicBezTo>
                  <a:pt x="346" y="1"/>
                  <a:pt x="1" y="346"/>
                  <a:pt x="1" y="775"/>
                </a:cubicBezTo>
                <a:lnTo>
                  <a:pt x="1" y="25421"/>
                </a:lnTo>
                <a:cubicBezTo>
                  <a:pt x="1" y="25849"/>
                  <a:pt x="346" y="26195"/>
                  <a:pt x="775" y="26195"/>
                </a:cubicBezTo>
                <a:lnTo>
                  <a:pt x="18206" y="26195"/>
                </a:lnTo>
                <a:cubicBezTo>
                  <a:pt x="18634" y="26195"/>
                  <a:pt x="18979" y="25849"/>
                  <a:pt x="18979" y="25421"/>
                </a:cubicBezTo>
                <a:lnTo>
                  <a:pt x="18979" y="775"/>
                </a:lnTo>
                <a:cubicBezTo>
                  <a:pt x="18979" y="346"/>
                  <a:pt x="18634" y="1"/>
                  <a:pt x="18206" y="1"/>
                </a:cubicBezTo>
                <a:close/>
              </a:path>
            </a:pathLst>
          </a:custGeom>
          <a:solidFill>
            <a:schemeClr val="accent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 name="Google Shape;162;p19">
            <a:extLst>
              <a:ext uri="{FF2B5EF4-FFF2-40B4-BE49-F238E27FC236}">
                <a16:creationId xmlns:a16="http://schemas.microsoft.com/office/drawing/2014/main" id="{4FBFF362-CDF4-31E8-A179-24B6EE9192AF}"/>
              </a:ext>
            </a:extLst>
          </p:cNvPr>
          <p:cNvSpPr/>
          <p:nvPr/>
        </p:nvSpPr>
        <p:spPr>
          <a:xfrm>
            <a:off x="6508872" y="4097127"/>
            <a:ext cx="261336" cy="508243"/>
          </a:xfrm>
          <a:custGeom>
            <a:avLst/>
            <a:gdLst/>
            <a:ahLst/>
            <a:cxnLst/>
            <a:rect l="l" t="t" r="r" b="b"/>
            <a:pathLst>
              <a:path w="3894" h="7573" extrusionOk="0">
                <a:moveTo>
                  <a:pt x="0" y="1"/>
                </a:moveTo>
                <a:lnTo>
                  <a:pt x="0" y="7573"/>
                </a:lnTo>
                <a:lnTo>
                  <a:pt x="3894" y="3787"/>
                </a:lnTo>
                <a:lnTo>
                  <a:pt x="0" y="1"/>
                </a:lnTo>
                <a:close/>
              </a:path>
            </a:pathLst>
          </a:custGeom>
          <a:solidFill>
            <a:schemeClr val="accent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 name="Google Shape;163;p19">
            <a:extLst>
              <a:ext uri="{FF2B5EF4-FFF2-40B4-BE49-F238E27FC236}">
                <a16:creationId xmlns:a16="http://schemas.microsoft.com/office/drawing/2014/main" id="{9024C5AB-23F3-F28C-AED8-42A62247D8F4}"/>
              </a:ext>
            </a:extLst>
          </p:cNvPr>
          <p:cNvSpPr/>
          <p:nvPr/>
        </p:nvSpPr>
        <p:spPr>
          <a:xfrm>
            <a:off x="6904143" y="3548443"/>
            <a:ext cx="1273795" cy="1577397"/>
          </a:xfrm>
          <a:custGeom>
            <a:avLst/>
            <a:gdLst/>
            <a:ahLst/>
            <a:cxnLst/>
            <a:rect l="l" t="t" r="r" b="b"/>
            <a:pathLst>
              <a:path w="18980" h="26195" extrusionOk="0">
                <a:moveTo>
                  <a:pt x="774" y="1"/>
                </a:moveTo>
                <a:cubicBezTo>
                  <a:pt x="346" y="1"/>
                  <a:pt x="1" y="346"/>
                  <a:pt x="1" y="775"/>
                </a:cubicBezTo>
                <a:lnTo>
                  <a:pt x="1" y="25421"/>
                </a:lnTo>
                <a:cubicBezTo>
                  <a:pt x="1" y="25849"/>
                  <a:pt x="346" y="26195"/>
                  <a:pt x="774" y="26195"/>
                </a:cubicBezTo>
                <a:lnTo>
                  <a:pt x="18205" y="26195"/>
                </a:lnTo>
                <a:cubicBezTo>
                  <a:pt x="18634" y="26195"/>
                  <a:pt x="18979" y="25849"/>
                  <a:pt x="18979" y="25421"/>
                </a:cubicBezTo>
                <a:lnTo>
                  <a:pt x="18979" y="775"/>
                </a:lnTo>
                <a:cubicBezTo>
                  <a:pt x="18979" y="346"/>
                  <a:pt x="18634" y="1"/>
                  <a:pt x="18205" y="1"/>
                </a:cubicBezTo>
                <a:close/>
              </a:path>
            </a:pathLst>
          </a:custGeom>
          <a:solidFill>
            <a:schemeClr val="accent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 name="Google Shape;164;p19">
            <a:extLst>
              <a:ext uri="{FF2B5EF4-FFF2-40B4-BE49-F238E27FC236}">
                <a16:creationId xmlns:a16="http://schemas.microsoft.com/office/drawing/2014/main" id="{9429D8E8-0796-12B3-A3F0-3E3DF7E18E60}"/>
              </a:ext>
            </a:extLst>
          </p:cNvPr>
          <p:cNvSpPr/>
          <p:nvPr/>
        </p:nvSpPr>
        <p:spPr>
          <a:xfrm>
            <a:off x="8139773" y="4097127"/>
            <a:ext cx="261336" cy="508243"/>
          </a:xfrm>
          <a:custGeom>
            <a:avLst/>
            <a:gdLst/>
            <a:ahLst/>
            <a:cxnLst/>
            <a:rect l="l" t="t" r="r" b="b"/>
            <a:pathLst>
              <a:path w="3894" h="7573" extrusionOk="0">
                <a:moveTo>
                  <a:pt x="0" y="1"/>
                </a:moveTo>
                <a:lnTo>
                  <a:pt x="0" y="7573"/>
                </a:lnTo>
                <a:lnTo>
                  <a:pt x="3893" y="3787"/>
                </a:lnTo>
                <a:lnTo>
                  <a:pt x="0" y="1"/>
                </a:lnTo>
                <a:close/>
              </a:path>
            </a:pathLst>
          </a:custGeom>
          <a:solidFill>
            <a:schemeClr val="accent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9" name="Google Shape;165;p19">
            <a:extLst>
              <a:ext uri="{FF2B5EF4-FFF2-40B4-BE49-F238E27FC236}">
                <a16:creationId xmlns:a16="http://schemas.microsoft.com/office/drawing/2014/main" id="{A9EBF0B3-0914-0013-6662-BEB92297FF7D}"/>
              </a:ext>
            </a:extLst>
          </p:cNvPr>
          <p:cNvSpPr txBox="1"/>
          <p:nvPr/>
        </p:nvSpPr>
        <p:spPr>
          <a:xfrm>
            <a:off x="1993782" y="3713356"/>
            <a:ext cx="1316565" cy="1196762"/>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1000" dirty="0">
                <a:solidFill>
                  <a:schemeClr val="lt1"/>
                </a:solidFill>
                <a:latin typeface="Roboto"/>
                <a:ea typeface="Roboto"/>
                <a:cs typeface="Roboto"/>
                <a:sym typeface="Roboto"/>
              </a:rPr>
              <a:t>Advertising open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positions through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job boards,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newspapers,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industry publications, and other media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outlets.</a:t>
            </a:r>
            <a:endParaRPr sz="1000" dirty="0">
              <a:solidFill>
                <a:schemeClr val="lt1"/>
              </a:solidFill>
              <a:latin typeface="Roboto"/>
              <a:ea typeface="Roboto"/>
              <a:cs typeface="Roboto"/>
              <a:sym typeface="Roboto"/>
            </a:endParaRPr>
          </a:p>
        </p:txBody>
      </p:sp>
      <p:sp>
        <p:nvSpPr>
          <p:cNvPr id="58" name="Google Shape;194;p19">
            <a:extLst>
              <a:ext uri="{FF2B5EF4-FFF2-40B4-BE49-F238E27FC236}">
                <a16:creationId xmlns:a16="http://schemas.microsoft.com/office/drawing/2014/main" id="{93B5C42B-8D32-F30C-C361-FD0AF74E9923}"/>
              </a:ext>
            </a:extLst>
          </p:cNvPr>
          <p:cNvSpPr/>
          <p:nvPr/>
        </p:nvSpPr>
        <p:spPr>
          <a:xfrm>
            <a:off x="2011447" y="2612793"/>
            <a:ext cx="1273800" cy="622500"/>
          </a:xfrm>
          <a:prstGeom prst="round2SameRect">
            <a:avLst>
              <a:gd name="adj1" fmla="val 50000"/>
              <a:gd name="adj2" fmla="val 1109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5;p19">
            <a:extLst>
              <a:ext uri="{FF2B5EF4-FFF2-40B4-BE49-F238E27FC236}">
                <a16:creationId xmlns:a16="http://schemas.microsoft.com/office/drawing/2014/main" id="{953DCC63-E9BC-07AB-EB33-9AA64A3FE41A}"/>
              </a:ext>
            </a:extLst>
          </p:cNvPr>
          <p:cNvSpPr/>
          <p:nvPr/>
        </p:nvSpPr>
        <p:spPr>
          <a:xfrm>
            <a:off x="3642347" y="2612793"/>
            <a:ext cx="1273800" cy="622500"/>
          </a:xfrm>
          <a:prstGeom prst="round2SameRect">
            <a:avLst>
              <a:gd name="adj1" fmla="val 50000"/>
              <a:gd name="adj2" fmla="val 1109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6;p19">
            <a:extLst>
              <a:ext uri="{FF2B5EF4-FFF2-40B4-BE49-F238E27FC236}">
                <a16:creationId xmlns:a16="http://schemas.microsoft.com/office/drawing/2014/main" id="{9F5C2B0E-F423-CF18-5CD3-71960D084631}"/>
              </a:ext>
            </a:extLst>
          </p:cNvPr>
          <p:cNvSpPr/>
          <p:nvPr/>
        </p:nvSpPr>
        <p:spPr>
          <a:xfrm>
            <a:off x="5273247" y="2612793"/>
            <a:ext cx="1273800" cy="622500"/>
          </a:xfrm>
          <a:prstGeom prst="round2SameRect">
            <a:avLst>
              <a:gd name="adj1" fmla="val 50000"/>
              <a:gd name="adj2" fmla="val 1109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p19">
            <a:extLst>
              <a:ext uri="{FF2B5EF4-FFF2-40B4-BE49-F238E27FC236}">
                <a16:creationId xmlns:a16="http://schemas.microsoft.com/office/drawing/2014/main" id="{82666EE8-AE67-E99C-18EB-219D28F1CA95}"/>
              </a:ext>
            </a:extLst>
          </p:cNvPr>
          <p:cNvSpPr/>
          <p:nvPr/>
        </p:nvSpPr>
        <p:spPr>
          <a:xfrm>
            <a:off x="6904147" y="2612793"/>
            <a:ext cx="1273800" cy="622500"/>
          </a:xfrm>
          <a:prstGeom prst="round2SameRect">
            <a:avLst>
              <a:gd name="adj1" fmla="val 50000"/>
              <a:gd name="adj2" fmla="val 1109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p19">
            <a:extLst>
              <a:ext uri="{FF2B5EF4-FFF2-40B4-BE49-F238E27FC236}">
                <a16:creationId xmlns:a16="http://schemas.microsoft.com/office/drawing/2014/main" id="{56633024-226E-1BAD-A628-77E14E40277B}"/>
              </a:ext>
            </a:extLst>
          </p:cNvPr>
          <p:cNvSpPr/>
          <p:nvPr/>
        </p:nvSpPr>
        <p:spPr>
          <a:xfrm>
            <a:off x="8535047" y="2612793"/>
            <a:ext cx="1273800" cy="622500"/>
          </a:xfrm>
          <a:prstGeom prst="round2SameRect">
            <a:avLst>
              <a:gd name="adj1" fmla="val 50000"/>
              <a:gd name="adj2" fmla="val 1109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9;p19">
            <a:extLst>
              <a:ext uri="{FF2B5EF4-FFF2-40B4-BE49-F238E27FC236}">
                <a16:creationId xmlns:a16="http://schemas.microsoft.com/office/drawing/2014/main" id="{F6AEE649-BD94-458D-5C8E-0817DCF0105D}"/>
              </a:ext>
            </a:extLst>
          </p:cNvPr>
          <p:cNvSpPr txBox="1">
            <a:spLocks/>
          </p:cNvSpPr>
          <p:nvPr/>
        </p:nvSpPr>
        <p:spPr>
          <a:xfrm>
            <a:off x="2027185" y="2730675"/>
            <a:ext cx="1220100" cy="386700"/>
          </a:xfrm>
          <a:prstGeom prst="rect">
            <a:avLst/>
          </a:prstGeom>
        </p:spPr>
        <p:txBody>
          <a:bodyPr spcFirstLastPara="1" wrap="square" lIns="91425" tIns="91425" rIns="91425" bIns="91425" anchor="ctr" anchorCtr="0">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Advertising</a:t>
            </a:r>
            <a:endParaRPr lang="en" sz="1400" b="1" dirty="0">
              <a:solidFill>
                <a:schemeClr val="lt1"/>
              </a:solidFill>
              <a:latin typeface="Fira Sans Extra Condensed"/>
              <a:ea typeface="Fira Sans Extra Condensed"/>
              <a:cs typeface="Fira Sans Extra Condensed"/>
              <a:sym typeface="Fira Sans Extra Condensed"/>
            </a:endParaRPr>
          </a:p>
        </p:txBody>
      </p:sp>
      <p:sp>
        <p:nvSpPr>
          <p:cNvPr id="64" name="Google Shape;200;p19">
            <a:extLst>
              <a:ext uri="{FF2B5EF4-FFF2-40B4-BE49-F238E27FC236}">
                <a16:creationId xmlns:a16="http://schemas.microsoft.com/office/drawing/2014/main" id="{46234E33-49D9-DA7B-5302-F549715EAFF8}"/>
              </a:ext>
            </a:extLst>
          </p:cNvPr>
          <p:cNvSpPr txBox="1">
            <a:spLocks/>
          </p:cNvSpPr>
          <p:nvPr/>
        </p:nvSpPr>
        <p:spPr>
          <a:xfrm>
            <a:off x="3669210" y="2730675"/>
            <a:ext cx="1220100" cy="386700"/>
          </a:xfrm>
          <a:prstGeom prst="rect">
            <a:avLst/>
          </a:prstGeom>
        </p:spPr>
        <p:txBody>
          <a:bodyPr spcFirstLastPara="1" wrap="square" lIns="91425" tIns="91425" rIns="91425" bIns="91425" anchor="ctr" anchorCtr="0">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Online Job </a:t>
            </a:r>
          </a:p>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Portals</a:t>
            </a:r>
            <a:endParaRPr lang="en" sz="1400" b="1" dirty="0">
              <a:solidFill>
                <a:schemeClr val="lt1"/>
              </a:solidFill>
              <a:latin typeface="Fira Sans Extra Condensed"/>
              <a:ea typeface="Fira Sans Extra Condensed"/>
              <a:cs typeface="Fira Sans Extra Condensed"/>
              <a:sym typeface="Fira Sans Extra Condensed"/>
            </a:endParaRPr>
          </a:p>
        </p:txBody>
      </p:sp>
      <p:sp>
        <p:nvSpPr>
          <p:cNvPr id="65" name="Google Shape;201;p19">
            <a:extLst>
              <a:ext uri="{FF2B5EF4-FFF2-40B4-BE49-F238E27FC236}">
                <a16:creationId xmlns:a16="http://schemas.microsoft.com/office/drawing/2014/main" id="{71487BC6-2F12-C4EC-176B-647F2B3EAEDA}"/>
              </a:ext>
            </a:extLst>
          </p:cNvPr>
          <p:cNvSpPr txBox="1">
            <a:spLocks/>
          </p:cNvSpPr>
          <p:nvPr/>
        </p:nvSpPr>
        <p:spPr>
          <a:xfrm>
            <a:off x="5300110" y="2730675"/>
            <a:ext cx="1220100" cy="386700"/>
          </a:xfrm>
          <a:prstGeom prst="rect">
            <a:avLst/>
          </a:prstGeom>
        </p:spPr>
        <p:txBody>
          <a:bodyPr spcFirstLastPara="1" wrap="square" lIns="91425" tIns="91425" rIns="91425" bIns="91425" anchor="ctr" anchorCtr="0">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Campus </a:t>
            </a:r>
          </a:p>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Recruitment</a:t>
            </a:r>
            <a:endParaRPr lang="en" sz="1400" b="1" dirty="0">
              <a:solidFill>
                <a:schemeClr val="lt1"/>
              </a:solidFill>
              <a:latin typeface="Fira Sans Extra Condensed"/>
              <a:ea typeface="Fira Sans Extra Condensed"/>
              <a:cs typeface="Fira Sans Extra Condensed"/>
              <a:sym typeface="Fira Sans Extra Condensed"/>
            </a:endParaRPr>
          </a:p>
        </p:txBody>
      </p:sp>
      <p:sp>
        <p:nvSpPr>
          <p:cNvPr id="66" name="Google Shape;202;p19">
            <a:extLst>
              <a:ext uri="{FF2B5EF4-FFF2-40B4-BE49-F238E27FC236}">
                <a16:creationId xmlns:a16="http://schemas.microsoft.com/office/drawing/2014/main" id="{44BB04D7-AC74-D795-CF54-03AFC2083AAB}"/>
              </a:ext>
            </a:extLst>
          </p:cNvPr>
          <p:cNvSpPr txBox="1">
            <a:spLocks/>
          </p:cNvSpPr>
          <p:nvPr/>
        </p:nvSpPr>
        <p:spPr>
          <a:xfrm>
            <a:off x="6931010" y="2730675"/>
            <a:ext cx="1220100" cy="386700"/>
          </a:xfrm>
          <a:prstGeom prst="rect">
            <a:avLst/>
          </a:prstGeom>
        </p:spPr>
        <p:txBody>
          <a:bodyPr spcFirstLastPara="1" wrap="square" lIns="91425" tIns="91425" rIns="91425" bIns="91425" anchor="ctr" anchorCtr="0">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Recruitment </a:t>
            </a:r>
          </a:p>
          <a:p>
            <a:pPr algn="ctr">
              <a:spcBef>
                <a:spcPts val="0"/>
              </a:spcBef>
            </a:pPr>
            <a:r>
              <a:rPr lang="en-US" sz="1400" b="1" dirty="0">
                <a:solidFill>
                  <a:schemeClr val="lt1"/>
                </a:solidFill>
                <a:latin typeface="Fira Sans Extra Condensed"/>
                <a:ea typeface="Fira Sans Extra Condensed"/>
                <a:cs typeface="Fira Sans Extra Condensed"/>
                <a:sym typeface="Fira Sans Extra Condensed"/>
              </a:rPr>
              <a:t>Agencies</a:t>
            </a:r>
            <a:endParaRPr lang="en" sz="1400" b="1" dirty="0">
              <a:solidFill>
                <a:schemeClr val="lt1"/>
              </a:solidFill>
              <a:latin typeface="Fira Sans Extra Condensed"/>
              <a:ea typeface="Fira Sans Extra Condensed"/>
              <a:cs typeface="Fira Sans Extra Condensed"/>
              <a:sym typeface="Fira Sans Extra Condensed"/>
            </a:endParaRPr>
          </a:p>
        </p:txBody>
      </p:sp>
      <p:sp>
        <p:nvSpPr>
          <p:cNvPr id="67" name="Google Shape;203;p19">
            <a:extLst>
              <a:ext uri="{FF2B5EF4-FFF2-40B4-BE49-F238E27FC236}">
                <a16:creationId xmlns:a16="http://schemas.microsoft.com/office/drawing/2014/main" id="{832D406C-537C-ED41-0AED-547A5D0CEB08}"/>
              </a:ext>
            </a:extLst>
          </p:cNvPr>
          <p:cNvSpPr txBox="1">
            <a:spLocks/>
          </p:cNvSpPr>
          <p:nvPr/>
        </p:nvSpPr>
        <p:spPr>
          <a:xfrm>
            <a:off x="8561910" y="2730675"/>
            <a:ext cx="1220100" cy="386700"/>
          </a:xfrm>
          <a:prstGeom prst="rect">
            <a:avLst/>
          </a:prstGeom>
        </p:spPr>
        <p:txBody>
          <a:bodyPr spcFirstLastPara="1" wrap="square" lIns="91425" tIns="91425" rIns="91425" bIns="91425" anchor="ctr" anchorCtr="0">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200" b="1" dirty="0">
                <a:solidFill>
                  <a:schemeClr val="lt1"/>
                </a:solidFill>
                <a:latin typeface="Fira Sans Extra Condensed"/>
                <a:ea typeface="Fira Sans Extra Condensed"/>
                <a:cs typeface="Fira Sans Extra Condensed"/>
                <a:sym typeface="Fira Sans Extra Condensed"/>
              </a:rPr>
              <a:t>Social Media</a:t>
            </a:r>
            <a:endParaRPr lang="en" sz="1200" b="1" dirty="0">
              <a:solidFill>
                <a:schemeClr val="lt1"/>
              </a:solidFill>
              <a:latin typeface="Fira Sans Extra Condensed"/>
              <a:ea typeface="Fira Sans Extra Condensed"/>
              <a:cs typeface="Fira Sans Extra Condensed"/>
              <a:sym typeface="Fira Sans Extra Condensed"/>
            </a:endParaRPr>
          </a:p>
        </p:txBody>
      </p:sp>
      <p:sp>
        <p:nvSpPr>
          <p:cNvPr id="68" name="Google Shape;165;p19">
            <a:extLst>
              <a:ext uri="{FF2B5EF4-FFF2-40B4-BE49-F238E27FC236}">
                <a16:creationId xmlns:a16="http://schemas.microsoft.com/office/drawing/2014/main" id="{F4FE593F-8AAA-36B3-BA8E-8A8E34226619}"/>
              </a:ext>
            </a:extLst>
          </p:cNvPr>
          <p:cNvSpPr txBox="1"/>
          <p:nvPr/>
        </p:nvSpPr>
        <p:spPr>
          <a:xfrm>
            <a:off x="8513664" y="3752867"/>
            <a:ext cx="1316565" cy="1196762"/>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1000" dirty="0">
                <a:solidFill>
                  <a:schemeClr val="lt1"/>
                </a:solidFill>
                <a:latin typeface="Roboto"/>
                <a:ea typeface="Roboto"/>
                <a:cs typeface="Roboto"/>
                <a:sym typeface="Roboto"/>
              </a:rPr>
              <a:t>Social media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platforms such as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Facebook, Twitter,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and Instagram are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also becoming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popular sources of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recruitment.</a:t>
            </a:r>
            <a:endParaRPr sz="1000" dirty="0">
              <a:solidFill>
                <a:schemeClr val="lt1"/>
              </a:solidFill>
              <a:latin typeface="Roboto"/>
              <a:ea typeface="Roboto"/>
              <a:cs typeface="Roboto"/>
              <a:sym typeface="Roboto"/>
            </a:endParaRPr>
          </a:p>
        </p:txBody>
      </p:sp>
      <p:sp>
        <p:nvSpPr>
          <p:cNvPr id="69" name="Google Shape;165;p19">
            <a:extLst>
              <a:ext uri="{FF2B5EF4-FFF2-40B4-BE49-F238E27FC236}">
                <a16:creationId xmlns:a16="http://schemas.microsoft.com/office/drawing/2014/main" id="{1A329AFC-65B0-927F-1EA5-E2EF0A208184}"/>
              </a:ext>
            </a:extLst>
          </p:cNvPr>
          <p:cNvSpPr txBox="1"/>
          <p:nvPr/>
        </p:nvSpPr>
        <p:spPr>
          <a:xfrm>
            <a:off x="6889726" y="3752867"/>
            <a:ext cx="1316565" cy="1196762"/>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1000" dirty="0">
                <a:solidFill>
                  <a:schemeClr val="lt1"/>
                </a:solidFill>
                <a:latin typeface="Roboto"/>
                <a:ea typeface="Roboto"/>
                <a:cs typeface="Roboto"/>
                <a:sym typeface="Roboto"/>
              </a:rPr>
              <a:t>Organizations can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hire recruitment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agencies to find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suitable candidates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for the job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position. These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agencies can provide a pool of talented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and pre-screened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candidates.</a:t>
            </a:r>
            <a:endParaRPr sz="1000" dirty="0">
              <a:solidFill>
                <a:schemeClr val="lt1"/>
              </a:solidFill>
              <a:latin typeface="Roboto"/>
              <a:ea typeface="Roboto"/>
              <a:cs typeface="Roboto"/>
              <a:sym typeface="Roboto"/>
            </a:endParaRPr>
          </a:p>
        </p:txBody>
      </p:sp>
      <p:sp>
        <p:nvSpPr>
          <p:cNvPr id="70" name="Google Shape;165;p19">
            <a:extLst>
              <a:ext uri="{FF2B5EF4-FFF2-40B4-BE49-F238E27FC236}">
                <a16:creationId xmlns:a16="http://schemas.microsoft.com/office/drawing/2014/main" id="{C9260E2B-9DA0-8372-5D2B-BEF1588A8216}"/>
              </a:ext>
            </a:extLst>
          </p:cNvPr>
          <p:cNvSpPr txBox="1"/>
          <p:nvPr/>
        </p:nvSpPr>
        <p:spPr>
          <a:xfrm>
            <a:off x="5227893" y="3752867"/>
            <a:ext cx="1316565" cy="1196762"/>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1000" dirty="0">
                <a:solidFill>
                  <a:schemeClr val="lt1"/>
                </a:solidFill>
                <a:latin typeface="Roboto"/>
                <a:ea typeface="Roboto"/>
                <a:cs typeface="Roboto"/>
                <a:sym typeface="Roboto"/>
              </a:rPr>
              <a:t>This source targets students and graduates from colleges and universities. It is an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effective method to </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recruit fresh talent.</a:t>
            </a:r>
            <a:endParaRPr sz="1000" dirty="0">
              <a:solidFill>
                <a:schemeClr val="lt1"/>
              </a:solidFill>
              <a:latin typeface="Roboto"/>
              <a:ea typeface="Roboto"/>
              <a:cs typeface="Roboto"/>
              <a:sym typeface="Roboto"/>
            </a:endParaRPr>
          </a:p>
        </p:txBody>
      </p:sp>
      <p:sp>
        <p:nvSpPr>
          <p:cNvPr id="71" name="Google Shape;165;p19">
            <a:extLst>
              <a:ext uri="{FF2B5EF4-FFF2-40B4-BE49-F238E27FC236}">
                <a16:creationId xmlns:a16="http://schemas.microsoft.com/office/drawing/2014/main" id="{2B34D8BA-4119-1BE1-4C14-61567D1065E0}"/>
              </a:ext>
            </a:extLst>
          </p:cNvPr>
          <p:cNvSpPr txBox="1"/>
          <p:nvPr/>
        </p:nvSpPr>
        <p:spPr>
          <a:xfrm>
            <a:off x="3617289" y="3741760"/>
            <a:ext cx="1316565" cy="1196762"/>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1000" dirty="0">
                <a:solidFill>
                  <a:schemeClr val="lt1"/>
                </a:solidFill>
                <a:latin typeface="Roboto"/>
                <a:ea typeface="Roboto"/>
                <a:cs typeface="Roboto"/>
                <a:sym typeface="Roboto"/>
              </a:rPr>
              <a:t>Organizations use online job portals such as LinkedIn, Indeed, and Glassdoor to</a:t>
            </a:r>
          </a:p>
          <a:p>
            <a:pPr marL="12700" lvl="0" indent="0" algn="ctr" rtl="0">
              <a:spcBef>
                <a:spcPts val="0"/>
              </a:spcBef>
              <a:spcAft>
                <a:spcPts val="0"/>
              </a:spcAft>
              <a:buNone/>
            </a:pPr>
            <a:r>
              <a:rPr lang="en-US" sz="1000" dirty="0">
                <a:solidFill>
                  <a:schemeClr val="lt1"/>
                </a:solidFill>
                <a:latin typeface="Roboto"/>
                <a:ea typeface="Roboto"/>
                <a:cs typeface="Roboto"/>
                <a:sym typeface="Roboto"/>
              </a:rPr>
              <a:t> reach a large pool of candidates.</a:t>
            </a:r>
            <a:endParaRPr sz="10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3721032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5" y="1659468"/>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Achieving Cultural Diversity in Recruitment</a:t>
            </a:r>
          </a:p>
        </p:txBody>
      </p:sp>
      <p:sp>
        <p:nvSpPr>
          <p:cNvPr id="5" name="TextBox 4">
            <a:extLst>
              <a:ext uri="{FF2B5EF4-FFF2-40B4-BE49-F238E27FC236}">
                <a16:creationId xmlns:a16="http://schemas.microsoft.com/office/drawing/2014/main" id="{6996001F-3872-7BE4-F896-83B4054D1414}"/>
              </a:ext>
            </a:extLst>
          </p:cNvPr>
          <p:cNvSpPr txBox="1"/>
          <p:nvPr/>
        </p:nvSpPr>
        <p:spPr>
          <a:xfrm>
            <a:off x="2068550" y="2706171"/>
            <a:ext cx="8054898" cy="1200329"/>
          </a:xfrm>
          <a:prstGeom prst="rect">
            <a:avLst/>
          </a:prstGeom>
          <a:noFill/>
        </p:spPr>
        <p:txBody>
          <a:bodyPr wrap="square">
            <a:spAutoFit/>
          </a:bodyPr>
          <a:lstStyle/>
          <a:p>
            <a:pPr algn="ctr"/>
            <a:r>
              <a:rPr lang="en-US" altLang="ko-KR" sz="1800" dirty="0">
                <a:solidFill>
                  <a:schemeClr val="tx1">
                    <a:lumMod val="95000"/>
                    <a:lumOff val="5000"/>
                  </a:schemeClr>
                </a:solidFill>
                <a:cs typeface="Arial" panose="020B0604020202020204" pitchFamily="34" charset="0"/>
              </a:rPr>
              <a:t>“Cultural diversity is crucial for organizational success as it promotes inclusivity and brings different perspectives to the workplace.</a:t>
            </a:r>
          </a:p>
          <a:p>
            <a:pPr algn="ctr"/>
            <a:r>
              <a:rPr lang="en-US" altLang="ko-KR" sz="1800" dirty="0">
                <a:solidFill>
                  <a:schemeClr val="tx1">
                    <a:lumMod val="95000"/>
                    <a:lumOff val="5000"/>
                  </a:schemeClr>
                </a:solidFill>
                <a:cs typeface="Arial" panose="020B0604020202020204" pitchFamily="34" charset="0"/>
              </a:rPr>
              <a:t>In recruitment, HRM plays a critical role in ensuring that the organization has a diverse workforce.”</a:t>
            </a:r>
          </a:p>
        </p:txBody>
      </p:sp>
    </p:spTree>
    <p:extLst>
      <p:ext uri="{BB962C8B-B14F-4D97-AF65-F5344CB8AC3E}">
        <p14:creationId xmlns:p14="http://schemas.microsoft.com/office/powerpoint/2010/main" val="4179180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988431" y="872416"/>
            <a:ext cx="6591298" cy="1200329"/>
          </a:xfrm>
          <a:prstGeom prst="rect">
            <a:avLst/>
          </a:prstGeom>
          <a:noFill/>
        </p:spPr>
        <p:txBody>
          <a:bodyPr wrap="square" rtlCol="0" anchor="ctr" anchorCtr="0">
            <a:spAutoFit/>
          </a:bodyPr>
          <a:lstStyle/>
          <a:p>
            <a:pPr algn="ctr"/>
            <a:r>
              <a:rPr lang="en-US" altLang="ko-KR" sz="3600" dirty="0">
                <a:solidFill>
                  <a:srgbClr val="262626"/>
                </a:solidFill>
                <a:effectLst>
                  <a:outerShdw blurRad="38100" dist="38100" dir="2700000" algn="tl">
                    <a:srgbClr val="000000">
                      <a:alpha val="43137"/>
                    </a:srgbClr>
                  </a:outerShdw>
                </a:effectLst>
              </a:rPr>
              <a:t>Achieving Cultural Diversity in Recruitment (</a:t>
            </a:r>
            <a:r>
              <a:rPr lang="en-US" altLang="ko-KR" sz="3600" dirty="0" err="1">
                <a:solidFill>
                  <a:srgbClr val="262626"/>
                </a:solidFill>
                <a:effectLst>
                  <a:outerShdw blurRad="38100" dist="38100" dir="2700000" algn="tl">
                    <a:srgbClr val="000000">
                      <a:alpha val="43137"/>
                    </a:srgbClr>
                  </a:outerShdw>
                </a:effectLst>
              </a:rPr>
              <a:t>Cont</a:t>
            </a:r>
            <a:r>
              <a:rPr lang="en-US" altLang="ko-KR" sz="3600" dirty="0">
                <a:solidFill>
                  <a:srgbClr val="262626"/>
                </a:solidFill>
                <a:effectLst>
                  <a:outerShdw blurRad="38100" dist="38100" dir="2700000" algn="tl">
                    <a:srgbClr val="000000">
                      <a:alpha val="43137"/>
                    </a:srgbClr>
                  </a:outerShdw>
                </a:effectLst>
              </a:rPr>
              <a:t>)</a:t>
            </a:r>
            <a:endParaRPr lang="ko-KR" altLang="en-US" sz="3600" dirty="0">
              <a:solidFill>
                <a:srgbClr val="262626"/>
              </a:solidFill>
              <a:effectLst>
                <a:outerShdw blurRad="38100" dist="38100" dir="2700000" algn="tl">
                  <a:srgbClr val="000000">
                    <a:alpha val="43137"/>
                  </a:srgbClr>
                </a:outerShdw>
              </a:effectLst>
            </a:endParaRPr>
          </a:p>
        </p:txBody>
      </p:sp>
      <p:sp>
        <p:nvSpPr>
          <p:cNvPr id="60" name="TextBox 59">
            <a:extLst>
              <a:ext uri="{FF2B5EF4-FFF2-40B4-BE49-F238E27FC236}">
                <a16:creationId xmlns:a16="http://schemas.microsoft.com/office/drawing/2014/main" id="{71DC230D-BEEF-C732-73F6-9232BD2766A0}"/>
              </a:ext>
            </a:extLst>
          </p:cNvPr>
          <p:cNvSpPr txBox="1"/>
          <p:nvPr/>
        </p:nvSpPr>
        <p:spPr>
          <a:xfrm>
            <a:off x="956747" y="2732220"/>
            <a:ext cx="2429933" cy="523220"/>
          </a:xfrm>
          <a:prstGeom prst="rect">
            <a:avLst/>
          </a:prstGeom>
          <a:noFill/>
        </p:spPr>
        <p:txBody>
          <a:bodyPr wrap="square" rtlCol="0" anchor="ctr" anchorCtr="0">
            <a:spAutoFit/>
          </a:bodyPr>
          <a:lstStyle>
            <a:defPPr>
              <a:defRPr lang="ko-KR"/>
            </a:defPPr>
            <a:lvl1pPr algn="ctr">
              <a:defRPr sz="2000" i="1">
                <a:solidFill>
                  <a:srgbClr val="3370FC"/>
                </a:solidFill>
                <a:latin typeface="+mj-lt"/>
              </a:defRPr>
            </a:lvl1pPr>
          </a:lstStyle>
          <a:p>
            <a:r>
              <a:rPr lang="en-US" altLang="ko-KR" sz="1400" i="0" dirty="0">
                <a:solidFill>
                  <a:schemeClr val="tx1"/>
                </a:solidFill>
              </a:rPr>
              <a:t>Inclusive Recruitment Practices</a:t>
            </a:r>
          </a:p>
        </p:txBody>
      </p:sp>
      <p:sp>
        <p:nvSpPr>
          <p:cNvPr id="61" name="TextBox 60">
            <a:extLst>
              <a:ext uri="{FF2B5EF4-FFF2-40B4-BE49-F238E27FC236}">
                <a16:creationId xmlns:a16="http://schemas.microsoft.com/office/drawing/2014/main" id="{EB6CF5A9-0650-FECE-5E2A-18698E834EE9}"/>
              </a:ext>
            </a:extLst>
          </p:cNvPr>
          <p:cNvSpPr txBox="1"/>
          <p:nvPr/>
        </p:nvSpPr>
        <p:spPr>
          <a:xfrm>
            <a:off x="846468" y="3228706"/>
            <a:ext cx="2486288" cy="2631490"/>
          </a:xfrm>
          <a:prstGeom prst="rect">
            <a:avLst/>
          </a:prstGeom>
          <a:noFill/>
        </p:spPr>
        <p:txBody>
          <a:bodyPr wrap="square" rtlCol="0" anchor="ctr" anchorCtr="0">
            <a:spAutoFit/>
          </a:bodyPr>
          <a:lstStyle>
            <a:defPPr>
              <a:defRPr lang="ko-KR"/>
            </a:defPPr>
            <a:lvl1pPr>
              <a:defRPr sz="1100"/>
            </a:lvl1pPr>
          </a:lstStyle>
          <a:p>
            <a:pPr marL="171450" indent="-171450" algn="just">
              <a:buFont typeface="Arial" panose="020B0604020202020204" pitchFamily="34" charset="0"/>
              <a:buChar char="•"/>
            </a:pPr>
            <a:r>
              <a:rPr lang="en-US" altLang="ko-KR" dirty="0"/>
              <a:t>Job postings should be written in a way that attracts candidates from diverse backgrounds.</a:t>
            </a:r>
          </a:p>
          <a:p>
            <a:pPr algn="just"/>
            <a:endParaRPr lang="en-US" altLang="ko-KR" dirty="0"/>
          </a:p>
          <a:p>
            <a:pPr marL="171450" indent="-171450" algn="just">
              <a:buFont typeface="Arial" panose="020B0604020202020204" pitchFamily="34" charset="0"/>
              <a:buChar char="•"/>
            </a:pPr>
            <a:r>
              <a:rPr lang="en-US" altLang="ko-KR" dirty="0"/>
              <a:t>Recruitment teams should be trained in diversity and inclusion practices to ensure a fair and unbiased hiring process.</a:t>
            </a:r>
          </a:p>
          <a:p>
            <a:pPr algn="just"/>
            <a:endParaRPr lang="en-US" altLang="ko-KR" dirty="0"/>
          </a:p>
          <a:p>
            <a:pPr marL="171450" indent="-171450" algn="just">
              <a:buFont typeface="Arial" panose="020B0604020202020204" pitchFamily="34" charset="0"/>
              <a:buChar char="•"/>
            </a:pPr>
            <a:r>
              <a:rPr lang="en-US" altLang="ko-KR" dirty="0"/>
              <a:t>Blind resume screening and interview processes can help eliminate biases during the selection process.</a:t>
            </a:r>
          </a:p>
        </p:txBody>
      </p:sp>
      <p:sp>
        <p:nvSpPr>
          <p:cNvPr id="62" name="TextBox 61">
            <a:extLst>
              <a:ext uri="{FF2B5EF4-FFF2-40B4-BE49-F238E27FC236}">
                <a16:creationId xmlns:a16="http://schemas.microsoft.com/office/drawing/2014/main" id="{CAA26997-2EA8-E0AC-C759-0C71063B9859}"/>
              </a:ext>
            </a:extLst>
          </p:cNvPr>
          <p:cNvSpPr txBox="1"/>
          <p:nvPr/>
        </p:nvSpPr>
        <p:spPr>
          <a:xfrm>
            <a:off x="3400637" y="2754694"/>
            <a:ext cx="2883443" cy="523220"/>
          </a:xfrm>
          <a:prstGeom prst="rect">
            <a:avLst/>
          </a:prstGeom>
          <a:noFill/>
        </p:spPr>
        <p:txBody>
          <a:bodyPr wrap="square" rtlCol="0" anchor="ctr" anchorCtr="0">
            <a:spAutoFit/>
          </a:bodyPr>
          <a:lstStyle>
            <a:defPPr>
              <a:defRPr lang="ko-KR"/>
            </a:defPPr>
            <a:lvl1pPr algn="ctr">
              <a:defRPr sz="2000" i="1">
                <a:solidFill>
                  <a:srgbClr val="3370FC"/>
                </a:solidFill>
                <a:latin typeface="+mj-lt"/>
              </a:defRPr>
            </a:lvl1pPr>
          </a:lstStyle>
          <a:p>
            <a:r>
              <a:rPr lang="en-US" altLang="ko-KR" sz="1400" i="0" dirty="0">
                <a:solidFill>
                  <a:schemeClr val="tx1"/>
                </a:solidFill>
              </a:rPr>
              <a:t>Training on Diversity and Inclusion</a:t>
            </a:r>
          </a:p>
        </p:txBody>
      </p:sp>
      <p:sp>
        <p:nvSpPr>
          <p:cNvPr id="63" name="TextBox 62">
            <a:extLst>
              <a:ext uri="{FF2B5EF4-FFF2-40B4-BE49-F238E27FC236}">
                <a16:creationId xmlns:a16="http://schemas.microsoft.com/office/drawing/2014/main" id="{623B0F72-EB87-DFB6-786F-FBB50F3DE229}"/>
              </a:ext>
            </a:extLst>
          </p:cNvPr>
          <p:cNvSpPr txBox="1"/>
          <p:nvPr/>
        </p:nvSpPr>
        <p:spPr>
          <a:xfrm>
            <a:off x="3572293" y="3311898"/>
            <a:ext cx="2429933" cy="1954381"/>
          </a:xfrm>
          <a:prstGeom prst="rect">
            <a:avLst/>
          </a:prstGeom>
          <a:noFill/>
        </p:spPr>
        <p:txBody>
          <a:bodyPr wrap="square" rtlCol="0" anchor="ctr" anchorCtr="0">
            <a:spAutoFit/>
          </a:bodyPr>
          <a:lstStyle>
            <a:defPPr>
              <a:defRPr lang="ko-KR"/>
            </a:defPPr>
            <a:lvl1pPr>
              <a:defRPr sz="1100"/>
            </a:lvl1pPr>
          </a:lstStyle>
          <a:p>
            <a:pPr marL="171450" indent="-171450" algn="just">
              <a:buFont typeface="Arial" panose="020B0604020202020204" pitchFamily="34" charset="0"/>
              <a:buChar char="•"/>
            </a:pPr>
            <a:r>
              <a:rPr lang="en-US" altLang="ko-KR" dirty="0"/>
              <a:t>Training on diversity and inclusion can help create awareness and understanding of different cultures, values, and beliefs.</a:t>
            </a:r>
          </a:p>
          <a:p>
            <a:pPr algn="just"/>
            <a:endParaRPr lang="en-US" altLang="ko-KR" dirty="0"/>
          </a:p>
          <a:p>
            <a:pPr marL="171450" indent="-171450" algn="just">
              <a:buFont typeface="Arial" panose="020B0604020202020204" pitchFamily="34" charset="0"/>
              <a:buChar char="•"/>
            </a:pPr>
            <a:r>
              <a:rPr lang="en-US" altLang="ko-KR" dirty="0"/>
              <a:t>Diversity training can also help identify and eliminate unconscious biases during the recruitment and selection process.</a:t>
            </a:r>
          </a:p>
        </p:txBody>
      </p:sp>
      <p:sp>
        <p:nvSpPr>
          <p:cNvPr id="2048" name="TextBox 2047">
            <a:extLst>
              <a:ext uri="{FF2B5EF4-FFF2-40B4-BE49-F238E27FC236}">
                <a16:creationId xmlns:a16="http://schemas.microsoft.com/office/drawing/2014/main" id="{75E1CC5F-5EE9-979A-7F71-DA205DEF3F91}"/>
              </a:ext>
            </a:extLst>
          </p:cNvPr>
          <p:cNvSpPr txBox="1"/>
          <p:nvPr/>
        </p:nvSpPr>
        <p:spPr>
          <a:xfrm>
            <a:off x="6173774" y="2754694"/>
            <a:ext cx="2429933" cy="523220"/>
          </a:xfrm>
          <a:prstGeom prst="rect">
            <a:avLst/>
          </a:prstGeom>
          <a:noFill/>
        </p:spPr>
        <p:txBody>
          <a:bodyPr wrap="square" rtlCol="0" anchor="ctr" anchorCtr="0">
            <a:spAutoFit/>
          </a:bodyPr>
          <a:lstStyle>
            <a:defPPr>
              <a:defRPr lang="ko-KR"/>
            </a:defPPr>
            <a:lvl1pPr algn="ctr">
              <a:defRPr sz="2000" i="1">
                <a:solidFill>
                  <a:srgbClr val="3370FC"/>
                </a:solidFill>
                <a:latin typeface="+mj-lt"/>
              </a:defRPr>
            </a:lvl1pPr>
          </a:lstStyle>
          <a:p>
            <a:r>
              <a:rPr lang="en-US" altLang="ko-KR" sz="1400" i="0" dirty="0">
                <a:solidFill>
                  <a:schemeClr val="tx1"/>
                </a:solidFill>
              </a:rPr>
              <a:t>Partnerships with Diverse Organizations</a:t>
            </a:r>
          </a:p>
        </p:txBody>
      </p:sp>
      <p:sp>
        <p:nvSpPr>
          <p:cNvPr id="2049" name="TextBox 2048">
            <a:extLst>
              <a:ext uri="{FF2B5EF4-FFF2-40B4-BE49-F238E27FC236}">
                <a16:creationId xmlns:a16="http://schemas.microsoft.com/office/drawing/2014/main" id="{9999409E-E0D9-6008-48DD-729D12E098D7}"/>
              </a:ext>
            </a:extLst>
          </p:cNvPr>
          <p:cNvSpPr txBox="1"/>
          <p:nvPr/>
        </p:nvSpPr>
        <p:spPr>
          <a:xfrm>
            <a:off x="6202814" y="3282516"/>
            <a:ext cx="2429933" cy="2123658"/>
          </a:xfrm>
          <a:prstGeom prst="rect">
            <a:avLst/>
          </a:prstGeom>
          <a:noFill/>
        </p:spPr>
        <p:txBody>
          <a:bodyPr wrap="square" rtlCol="0" anchor="ctr" anchorCtr="0">
            <a:spAutoFit/>
          </a:bodyPr>
          <a:lstStyle>
            <a:defPPr>
              <a:defRPr lang="ko-KR"/>
            </a:defPPr>
            <a:lvl1pPr>
              <a:defRPr sz="1100"/>
            </a:lvl1pPr>
          </a:lstStyle>
          <a:p>
            <a:pPr marL="171450" indent="-171450" algn="just">
              <a:buFont typeface="Arial" panose="020B0604020202020204" pitchFamily="34" charset="0"/>
              <a:buChar char="•"/>
            </a:pPr>
            <a:r>
              <a:rPr lang="en-US" altLang="ko-KR" dirty="0"/>
              <a:t>Establishing partnerships with diverse organizations, such as minority business groups, can help increase the pool of qualified candidates from diverse backgrounds.</a:t>
            </a:r>
          </a:p>
          <a:p>
            <a:pPr algn="just"/>
            <a:endParaRPr lang="en-US" altLang="ko-KR" dirty="0"/>
          </a:p>
          <a:p>
            <a:pPr marL="171450" indent="-171450" algn="just">
              <a:buFont typeface="Arial" panose="020B0604020202020204" pitchFamily="34" charset="0"/>
              <a:buChar char="•"/>
            </a:pPr>
            <a:r>
              <a:rPr lang="en-US" altLang="ko-KR" dirty="0"/>
              <a:t>Participating in diversity job fairs and events can also help promote the organization's commitment to diversity and inclusion.</a:t>
            </a:r>
          </a:p>
        </p:txBody>
      </p:sp>
      <p:sp>
        <p:nvSpPr>
          <p:cNvPr id="2051" name="TextBox 2050">
            <a:extLst>
              <a:ext uri="{FF2B5EF4-FFF2-40B4-BE49-F238E27FC236}">
                <a16:creationId xmlns:a16="http://schemas.microsoft.com/office/drawing/2014/main" id="{2E536DFF-0A75-471C-C6AA-F45C167FE481}"/>
              </a:ext>
            </a:extLst>
          </p:cNvPr>
          <p:cNvSpPr txBox="1"/>
          <p:nvPr/>
        </p:nvSpPr>
        <p:spPr>
          <a:xfrm>
            <a:off x="8732797" y="2821873"/>
            <a:ext cx="2488013" cy="307777"/>
          </a:xfrm>
          <a:prstGeom prst="rect">
            <a:avLst/>
          </a:prstGeom>
          <a:noFill/>
        </p:spPr>
        <p:txBody>
          <a:bodyPr wrap="square" rtlCol="0" anchor="ctr" anchorCtr="0">
            <a:spAutoFit/>
          </a:bodyPr>
          <a:lstStyle>
            <a:defPPr>
              <a:defRPr lang="ko-KR"/>
            </a:defPPr>
            <a:lvl1pPr algn="ctr">
              <a:defRPr sz="2000" i="1">
                <a:solidFill>
                  <a:srgbClr val="3370FC"/>
                </a:solidFill>
                <a:latin typeface="+mj-lt"/>
              </a:defRPr>
            </a:lvl1pPr>
          </a:lstStyle>
          <a:p>
            <a:r>
              <a:rPr lang="en-US" altLang="ko-KR" sz="1400" i="0" dirty="0">
                <a:solidFill>
                  <a:schemeClr val="tx1"/>
                </a:solidFill>
              </a:rPr>
              <a:t>Examples</a:t>
            </a:r>
          </a:p>
        </p:txBody>
      </p:sp>
      <p:sp>
        <p:nvSpPr>
          <p:cNvPr id="2052" name="TextBox 2051">
            <a:extLst>
              <a:ext uri="{FF2B5EF4-FFF2-40B4-BE49-F238E27FC236}">
                <a16:creationId xmlns:a16="http://schemas.microsoft.com/office/drawing/2014/main" id="{CB69243E-3762-8870-D083-06ACDE0797A7}"/>
              </a:ext>
            </a:extLst>
          </p:cNvPr>
          <p:cNvSpPr txBox="1"/>
          <p:nvPr/>
        </p:nvSpPr>
        <p:spPr>
          <a:xfrm>
            <a:off x="8761836" y="3136373"/>
            <a:ext cx="2429933" cy="2723823"/>
          </a:xfrm>
          <a:prstGeom prst="rect">
            <a:avLst/>
          </a:prstGeom>
          <a:noFill/>
        </p:spPr>
        <p:txBody>
          <a:bodyPr wrap="square" rtlCol="0" anchor="ctr" anchorCtr="0">
            <a:spAutoFit/>
          </a:bodyPr>
          <a:lstStyle>
            <a:defPPr>
              <a:defRPr lang="ko-KR"/>
            </a:defPPr>
            <a:lvl1pPr>
              <a:defRPr sz="1100"/>
            </a:lvl1pPr>
          </a:lstStyle>
          <a:p>
            <a:pPr marL="171450" indent="-171450" algn="just">
              <a:buFont typeface="Arial" panose="020B0604020202020204" pitchFamily="34" charset="0"/>
              <a:buChar char="•"/>
            </a:pPr>
            <a:r>
              <a:rPr lang="en-US" altLang="ko-KR" sz="900" b="1" dirty="0"/>
              <a:t>Unilever</a:t>
            </a:r>
            <a:r>
              <a:rPr lang="en-US" altLang="ko-KR" sz="900" dirty="0"/>
              <a:t>: The company has implemented an inclusive recruitment strategy to attract diverse candidates. They have created partnerships with diversity and inclusion organizations and use social media platforms to reach candidates from diverse backgrounds.</a:t>
            </a:r>
          </a:p>
          <a:p>
            <a:pPr marL="171450" indent="-171450" algn="just">
              <a:buFont typeface="Arial" panose="020B0604020202020204" pitchFamily="34" charset="0"/>
              <a:buChar char="•"/>
            </a:pPr>
            <a:endParaRPr lang="en-US" altLang="ko-KR" sz="900" dirty="0"/>
          </a:p>
          <a:p>
            <a:pPr marL="171450" indent="-171450" algn="just">
              <a:buFont typeface="Arial" panose="020B0604020202020204" pitchFamily="34" charset="0"/>
              <a:buChar char="•"/>
            </a:pPr>
            <a:endParaRPr lang="en-US" altLang="ko-KR" sz="900" dirty="0"/>
          </a:p>
          <a:p>
            <a:pPr marL="171450" indent="-171450" algn="just">
              <a:buFont typeface="Arial" panose="020B0604020202020204" pitchFamily="34" charset="0"/>
              <a:buChar char="•"/>
            </a:pPr>
            <a:r>
              <a:rPr lang="en-US" altLang="ko-KR" sz="900" b="1" dirty="0"/>
              <a:t>Starbucks</a:t>
            </a:r>
            <a:r>
              <a:rPr lang="en-US" altLang="ko-KR" sz="900" dirty="0"/>
              <a:t>: Starbucks has partnerships with community-based organizations to attract candidates from diverse backgrounds. They also have an online training program on diversity and inclusion that all employees are required to complete.</a:t>
            </a:r>
          </a:p>
        </p:txBody>
      </p:sp>
      <p:sp>
        <p:nvSpPr>
          <p:cNvPr id="2057" name="Google Shape;515;p20">
            <a:extLst>
              <a:ext uri="{FF2B5EF4-FFF2-40B4-BE49-F238E27FC236}">
                <a16:creationId xmlns:a16="http://schemas.microsoft.com/office/drawing/2014/main" id="{FC359311-0245-90D4-3F90-223DBC14FB66}"/>
              </a:ext>
            </a:extLst>
          </p:cNvPr>
          <p:cNvSpPr/>
          <p:nvPr/>
        </p:nvSpPr>
        <p:spPr>
          <a:xfrm>
            <a:off x="3459207" y="2636072"/>
            <a:ext cx="45719" cy="3208446"/>
          </a:xfrm>
          <a:custGeom>
            <a:avLst/>
            <a:gdLst/>
            <a:ahLst/>
            <a:cxnLst/>
            <a:rect l="l" t="t" r="r" b="b"/>
            <a:pathLst>
              <a:path w="349" h="25463" extrusionOk="0">
                <a:moveTo>
                  <a:pt x="0" y="0"/>
                </a:moveTo>
                <a:lnTo>
                  <a:pt x="0" y="25462"/>
                </a:lnTo>
                <a:lnTo>
                  <a:pt x="348" y="25462"/>
                </a:lnTo>
                <a:lnTo>
                  <a:pt x="348" y="0"/>
                </a:lnTo>
                <a:close/>
              </a:path>
            </a:pathLst>
          </a:custGeom>
          <a:solidFill>
            <a:srgbClr val="25255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060" name="Google Shape;515;p20">
            <a:extLst>
              <a:ext uri="{FF2B5EF4-FFF2-40B4-BE49-F238E27FC236}">
                <a16:creationId xmlns:a16="http://schemas.microsoft.com/office/drawing/2014/main" id="{5CC50EBD-7F95-000F-A329-ED429D004A7C}"/>
              </a:ext>
            </a:extLst>
          </p:cNvPr>
          <p:cNvSpPr/>
          <p:nvPr/>
        </p:nvSpPr>
        <p:spPr>
          <a:xfrm>
            <a:off x="6109271" y="2636072"/>
            <a:ext cx="45719" cy="3208446"/>
          </a:xfrm>
          <a:custGeom>
            <a:avLst/>
            <a:gdLst/>
            <a:ahLst/>
            <a:cxnLst/>
            <a:rect l="l" t="t" r="r" b="b"/>
            <a:pathLst>
              <a:path w="349" h="25463" extrusionOk="0">
                <a:moveTo>
                  <a:pt x="0" y="0"/>
                </a:moveTo>
                <a:lnTo>
                  <a:pt x="0" y="25462"/>
                </a:lnTo>
                <a:lnTo>
                  <a:pt x="348" y="25462"/>
                </a:lnTo>
                <a:lnTo>
                  <a:pt x="348" y="0"/>
                </a:lnTo>
                <a:close/>
              </a:path>
            </a:pathLst>
          </a:custGeom>
          <a:solidFill>
            <a:srgbClr val="25255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061" name="Google Shape;515;p20">
            <a:extLst>
              <a:ext uri="{FF2B5EF4-FFF2-40B4-BE49-F238E27FC236}">
                <a16:creationId xmlns:a16="http://schemas.microsoft.com/office/drawing/2014/main" id="{54AC3355-8C2F-47AB-EDDE-F3F3C7B6B6C7}"/>
              </a:ext>
            </a:extLst>
          </p:cNvPr>
          <p:cNvSpPr/>
          <p:nvPr/>
        </p:nvSpPr>
        <p:spPr>
          <a:xfrm>
            <a:off x="8732797" y="2636072"/>
            <a:ext cx="45719" cy="3208446"/>
          </a:xfrm>
          <a:custGeom>
            <a:avLst/>
            <a:gdLst/>
            <a:ahLst/>
            <a:cxnLst/>
            <a:rect l="l" t="t" r="r" b="b"/>
            <a:pathLst>
              <a:path w="349" h="25463" extrusionOk="0">
                <a:moveTo>
                  <a:pt x="0" y="0"/>
                </a:moveTo>
                <a:lnTo>
                  <a:pt x="0" y="25462"/>
                </a:lnTo>
                <a:lnTo>
                  <a:pt x="348" y="25462"/>
                </a:lnTo>
                <a:lnTo>
                  <a:pt x="348" y="0"/>
                </a:lnTo>
                <a:close/>
              </a:path>
            </a:pathLst>
          </a:custGeom>
          <a:solidFill>
            <a:srgbClr val="25255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976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4;p28">
            <a:extLst>
              <a:ext uri="{FF2B5EF4-FFF2-40B4-BE49-F238E27FC236}">
                <a16:creationId xmlns:a16="http://schemas.microsoft.com/office/drawing/2014/main" id="{69E40445-D4B4-C290-C734-EDC393D1412B}"/>
              </a:ext>
            </a:extLst>
          </p:cNvPr>
          <p:cNvSpPr txBox="1"/>
          <p:nvPr/>
        </p:nvSpPr>
        <p:spPr>
          <a:xfrm>
            <a:off x="2068247" y="1105325"/>
            <a:ext cx="7723500" cy="40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effectLst>
                  <a:outerShdw blurRad="38100" dist="38100" dir="2700000" algn="tl">
                    <a:srgbClr val="000000">
                      <a:alpha val="43137"/>
                    </a:srgbClr>
                  </a:outerShdw>
                </a:effectLst>
                <a:ea typeface="Fira Sans Extra Condensed SemiBold"/>
                <a:cs typeface="Fira Sans Extra Condensed SemiBold"/>
                <a:sym typeface="Fira Sans Extra Condensed SemiBold"/>
              </a:rPr>
              <a:t>Stages in Recruitment and Selection</a:t>
            </a:r>
            <a:endParaRPr sz="2500" b="1" dirty="0">
              <a:effectLst>
                <a:outerShdw blurRad="38100" dist="38100" dir="2700000" algn="tl">
                  <a:srgbClr val="000000">
                    <a:alpha val="43137"/>
                  </a:srgbClr>
                </a:outerShdw>
              </a:effectLst>
              <a:ea typeface="Fira Sans Extra Condensed SemiBold"/>
              <a:cs typeface="Fira Sans Extra Condensed SemiBold"/>
              <a:sym typeface="Fira Sans Extra Condensed SemiBold"/>
            </a:endParaRPr>
          </a:p>
        </p:txBody>
      </p:sp>
      <p:sp>
        <p:nvSpPr>
          <p:cNvPr id="3" name="Google Shape;965;p28">
            <a:extLst>
              <a:ext uri="{FF2B5EF4-FFF2-40B4-BE49-F238E27FC236}">
                <a16:creationId xmlns:a16="http://schemas.microsoft.com/office/drawing/2014/main" id="{810548D3-D014-9099-32F6-9F2518E4A13A}"/>
              </a:ext>
            </a:extLst>
          </p:cNvPr>
          <p:cNvSpPr/>
          <p:nvPr/>
        </p:nvSpPr>
        <p:spPr>
          <a:xfrm>
            <a:off x="5769554" y="2273297"/>
            <a:ext cx="315119" cy="48344"/>
          </a:xfrm>
          <a:custGeom>
            <a:avLst/>
            <a:gdLst/>
            <a:ahLst/>
            <a:cxnLst/>
            <a:rect l="l" t="t" r="r" b="b"/>
            <a:pathLst>
              <a:path w="10325" h="1584" extrusionOk="0">
                <a:moveTo>
                  <a:pt x="1" y="0"/>
                </a:moveTo>
                <a:lnTo>
                  <a:pt x="1" y="1584"/>
                </a:lnTo>
                <a:lnTo>
                  <a:pt x="10325" y="1584"/>
                </a:lnTo>
                <a:lnTo>
                  <a:pt x="10325" y="0"/>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66;p28">
            <a:extLst>
              <a:ext uri="{FF2B5EF4-FFF2-40B4-BE49-F238E27FC236}">
                <a16:creationId xmlns:a16="http://schemas.microsoft.com/office/drawing/2014/main" id="{C1350B43-83E7-F146-3B84-BAC3686941E5}"/>
              </a:ext>
            </a:extLst>
          </p:cNvPr>
          <p:cNvSpPr/>
          <p:nvPr/>
        </p:nvSpPr>
        <p:spPr>
          <a:xfrm>
            <a:off x="5769554" y="2919894"/>
            <a:ext cx="315119" cy="48374"/>
          </a:xfrm>
          <a:custGeom>
            <a:avLst/>
            <a:gdLst/>
            <a:ahLst/>
            <a:cxnLst/>
            <a:rect l="l" t="t" r="r" b="b"/>
            <a:pathLst>
              <a:path w="10325" h="1585" extrusionOk="0">
                <a:moveTo>
                  <a:pt x="1" y="1"/>
                </a:moveTo>
                <a:lnTo>
                  <a:pt x="1" y="1584"/>
                </a:lnTo>
                <a:lnTo>
                  <a:pt x="10325" y="1584"/>
                </a:lnTo>
                <a:lnTo>
                  <a:pt x="10325"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7;p28">
            <a:extLst>
              <a:ext uri="{FF2B5EF4-FFF2-40B4-BE49-F238E27FC236}">
                <a16:creationId xmlns:a16="http://schemas.microsoft.com/office/drawing/2014/main" id="{59918DD8-1962-0E45-866B-6268407057DF}"/>
              </a:ext>
            </a:extLst>
          </p:cNvPr>
          <p:cNvSpPr/>
          <p:nvPr/>
        </p:nvSpPr>
        <p:spPr>
          <a:xfrm>
            <a:off x="5769554" y="3567467"/>
            <a:ext cx="315119" cy="48374"/>
          </a:xfrm>
          <a:custGeom>
            <a:avLst/>
            <a:gdLst/>
            <a:ahLst/>
            <a:cxnLst/>
            <a:rect l="l" t="t" r="r" b="b"/>
            <a:pathLst>
              <a:path w="10325" h="1585" extrusionOk="0">
                <a:moveTo>
                  <a:pt x="1" y="1"/>
                </a:moveTo>
                <a:lnTo>
                  <a:pt x="1" y="1584"/>
                </a:lnTo>
                <a:lnTo>
                  <a:pt x="10325" y="1584"/>
                </a:lnTo>
                <a:lnTo>
                  <a:pt x="10325" y="1"/>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68;p28">
            <a:extLst>
              <a:ext uri="{FF2B5EF4-FFF2-40B4-BE49-F238E27FC236}">
                <a16:creationId xmlns:a16="http://schemas.microsoft.com/office/drawing/2014/main" id="{A2463D52-4828-7CA8-F972-D6470E98248B}"/>
              </a:ext>
            </a:extLst>
          </p:cNvPr>
          <p:cNvSpPr/>
          <p:nvPr/>
        </p:nvSpPr>
        <p:spPr>
          <a:xfrm>
            <a:off x="5769554" y="4214094"/>
            <a:ext cx="315119" cy="48344"/>
          </a:xfrm>
          <a:custGeom>
            <a:avLst/>
            <a:gdLst/>
            <a:ahLst/>
            <a:cxnLst/>
            <a:rect l="l" t="t" r="r" b="b"/>
            <a:pathLst>
              <a:path w="10325" h="1584" extrusionOk="0">
                <a:moveTo>
                  <a:pt x="1" y="0"/>
                </a:moveTo>
                <a:lnTo>
                  <a:pt x="1" y="1584"/>
                </a:lnTo>
                <a:lnTo>
                  <a:pt x="10325" y="1584"/>
                </a:lnTo>
                <a:lnTo>
                  <a:pt x="10325" y="0"/>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69;p28">
            <a:extLst>
              <a:ext uri="{FF2B5EF4-FFF2-40B4-BE49-F238E27FC236}">
                <a16:creationId xmlns:a16="http://schemas.microsoft.com/office/drawing/2014/main" id="{64EE810D-0989-9E84-F495-9989681B91DF}"/>
              </a:ext>
            </a:extLst>
          </p:cNvPr>
          <p:cNvSpPr/>
          <p:nvPr/>
        </p:nvSpPr>
        <p:spPr>
          <a:xfrm>
            <a:off x="5769554" y="4860691"/>
            <a:ext cx="315119" cy="48374"/>
          </a:xfrm>
          <a:custGeom>
            <a:avLst/>
            <a:gdLst/>
            <a:ahLst/>
            <a:cxnLst/>
            <a:rect l="l" t="t" r="r" b="b"/>
            <a:pathLst>
              <a:path w="10325" h="1585" extrusionOk="0">
                <a:moveTo>
                  <a:pt x="1" y="1"/>
                </a:moveTo>
                <a:lnTo>
                  <a:pt x="1" y="1584"/>
                </a:lnTo>
                <a:lnTo>
                  <a:pt x="10325" y="1584"/>
                </a:lnTo>
                <a:lnTo>
                  <a:pt x="10325"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70;p28">
            <a:extLst>
              <a:ext uri="{FF2B5EF4-FFF2-40B4-BE49-F238E27FC236}">
                <a16:creationId xmlns:a16="http://schemas.microsoft.com/office/drawing/2014/main" id="{0473E450-ABE3-7FB2-B4F4-4021AB62B359}"/>
              </a:ext>
            </a:extLst>
          </p:cNvPr>
          <p:cNvSpPr/>
          <p:nvPr/>
        </p:nvSpPr>
        <p:spPr>
          <a:xfrm>
            <a:off x="4246300" y="2040369"/>
            <a:ext cx="1206272" cy="514201"/>
          </a:xfrm>
          <a:custGeom>
            <a:avLst/>
            <a:gdLst/>
            <a:ahLst/>
            <a:cxnLst/>
            <a:rect l="l" t="t" r="r" b="b"/>
            <a:pathLst>
              <a:path w="39524" h="16848" extrusionOk="0">
                <a:moveTo>
                  <a:pt x="8424" y="0"/>
                </a:moveTo>
                <a:cubicBezTo>
                  <a:pt x="3769" y="0"/>
                  <a:pt x="0" y="3800"/>
                  <a:pt x="0" y="8424"/>
                </a:cubicBezTo>
                <a:cubicBezTo>
                  <a:pt x="0" y="13079"/>
                  <a:pt x="3769" y="16848"/>
                  <a:pt x="8424" y="16848"/>
                </a:cubicBezTo>
                <a:lnTo>
                  <a:pt x="39523" y="16848"/>
                </a:lnTo>
                <a:lnTo>
                  <a:pt x="39523" y="0"/>
                </a:lnTo>
                <a:close/>
              </a:path>
            </a:pathLst>
          </a:custGeom>
          <a:solidFill>
            <a:srgbClr val="F1F1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ea typeface="Fira Sans Medium"/>
                <a:cs typeface="Fira Sans Medium"/>
                <a:sym typeface="Fira Sans Medium"/>
              </a:rPr>
              <a:t>Job Analysis</a:t>
            </a:r>
            <a:endParaRPr sz="1200" dirty="0">
              <a:ea typeface="Fira Sans Medium"/>
              <a:cs typeface="Fira Sans Medium"/>
              <a:sym typeface="Fira Sans Medium"/>
            </a:endParaRPr>
          </a:p>
        </p:txBody>
      </p:sp>
      <p:sp>
        <p:nvSpPr>
          <p:cNvPr id="10" name="Google Shape;971;p28">
            <a:extLst>
              <a:ext uri="{FF2B5EF4-FFF2-40B4-BE49-F238E27FC236}">
                <a16:creationId xmlns:a16="http://schemas.microsoft.com/office/drawing/2014/main" id="{23D90B4A-22F7-C78C-E586-23481C56F1C5}"/>
              </a:ext>
            </a:extLst>
          </p:cNvPr>
          <p:cNvSpPr/>
          <p:nvPr/>
        </p:nvSpPr>
        <p:spPr>
          <a:xfrm>
            <a:off x="4246300" y="3334539"/>
            <a:ext cx="1206272" cy="514231"/>
          </a:xfrm>
          <a:custGeom>
            <a:avLst/>
            <a:gdLst/>
            <a:ahLst/>
            <a:cxnLst/>
            <a:rect l="l" t="t" r="r" b="b"/>
            <a:pathLst>
              <a:path w="39524" h="16849" extrusionOk="0">
                <a:moveTo>
                  <a:pt x="8424" y="1"/>
                </a:moveTo>
                <a:cubicBezTo>
                  <a:pt x="3769" y="1"/>
                  <a:pt x="0" y="3769"/>
                  <a:pt x="0" y="8425"/>
                </a:cubicBezTo>
                <a:cubicBezTo>
                  <a:pt x="0" y="13080"/>
                  <a:pt x="3769" y="16849"/>
                  <a:pt x="8424" y="16849"/>
                </a:cubicBezTo>
                <a:lnTo>
                  <a:pt x="39523" y="16849"/>
                </a:lnTo>
                <a:lnTo>
                  <a:pt x="39523" y="1"/>
                </a:lnTo>
                <a:close/>
              </a:path>
            </a:pathLst>
          </a:custGeom>
          <a:solidFill>
            <a:srgbClr val="F1F1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ea typeface="Fira Sans Medium"/>
                <a:cs typeface="Fira Sans Medium"/>
                <a:sym typeface="Fira Sans Medium"/>
              </a:rPr>
              <a:t>Screening </a:t>
            </a:r>
          </a:p>
          <a:p>
            <a:pPr marL="0" lvl="0" indent="0" algn="ctr" rtl="0">
              <a:spcBef>
                <a:spcPts val="0"/>
              </a:spcBef>
              <a:spcAft>
                <a:spcPts val="0"/>
              </a:spcAft>
              <a:buNone/>
            </a:pPr>
            <a:r>
              <a:rPr lang="en-US" sz="1200" dirty="0">
                <a:ea typeface="Fira Sans Medium"/>
                <a:cs typeface="Fira Sans Medium"/>
                <a:sym typeface="Fira Sans Medium"/>
              </a:rPr>
              <a:t>Candidates</a:t>
            </a:r>
            <a:endParaRPr sz="1200" dirty="0">
              <a:ea typeface="Fira Sans Medium"/>
              <a:cs typeface="Fira Sans Medium"/>
              <a:sym typeface="Fira Sans Medium"/>
            </a:endParaRPr>
          </a:p>
        </p:txBody>
      </p:sp>
      <p:sp>
        <p:nvSpPr>
          <p:cNvPr id="11" name="Google Shape;972;p28">
            <a:extLst>
              <a:ext uri="{FF2B5EF4-FFF2-40B4-BE49-F238E27FC236}">
                <a16:creationId xmlns:a16="http://schemas.microsoft.com/office/drawing/2014/main" id="{C462FE78-8C18-2F2C-13ED-5A704A0D5CC7}"/>
              </a:ext>
            </a:extLst>
          </p:cNvPr>
          <p:cNvSpPr/>
          <p:nvPr/>
        </p:nvSpPr>
        <p:spPr>
          <a:xfrm>
            <a:off x="6412305" y="3981166"/>
            <a:ext cx="1206272" cy="514231"/>
          </a:xfrm>
          <a:custGeom>
            <a:avLst/>
            <a:gdLst/>
            <a:ahLst/>
            <a:cxnLst/>
            <a:rect l="l" t="t" r="r" b="b"/>
            <a:pathLst>
              <a:path w="39524" h="16849" extrusionOk="0">
                <a:moveTo>
                  <a:pt x="1" y="0"/>
                </a:moveTo>
                <a:lnTo>
                  <a:pt x="1" y="16848"/>
                </a:lnTo>
                <a:lnTo>
                  <a:pt x="31131" y="16848"/>
                </a:lnTo>
                <a:cubicBezTo>
                  <a:pt x="35755" y="16848"/>
                  <a:pt x="39524" y="13080"/>
                  <a:pt x="39524" y="8424"/>
                </a:cubicBezTo>
                <a:cubicBezTo>
                  <a:pt x="39524" y="3769"/>
                  <a:pt x="35755" y="0"/>
                  <a:pt x="31131" y="0"/>
                </a:cubicBezTo>
                <a:close/>
              </a:path>
            </a:pathLst>
          </a:custGeom>
          <a:solidFill>
            <a:srgbClr val="F1F1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ea typeface="Fira Sans Medium"/>
                <a:cs typeface="Fira Sans Medium"/>
                <a:sym typeface="Fira Sans Medium"/>
              </a:rPr>
              <a:t>Selecting </a:t>
            </a:r>
          </a:p>
          <a:p>
            <a:pPr marL="0" lvl="0" indent="0" algn="ctr" rtl="0">
              <a:spcBef>
                <a:spcPts val="0"/>
              </a:spcBef>
              <a:spcAft>
                <a:spcPts val="0"/>
              </a:spcAft>
              <a:buNone/>
            </a:pPr>
            <a:r>
              <a:rPr lang="en-US" sz="1200" dirty="0">
                <a:ea typeface="Fira Sans Medium"/>
                <a:cs typeface="Fira Sans Medium"/>
                <a:sym typeface="Fira Sans Medium"/>
              </a:rPr>
              <a:t>Candidates</a:t>
            </a:r>
            <a:endParaRPr sz="1200" dirty="0">
              <a:ea typeface="Fira Sans Medium"/>
              <a:cs typeface="Fira Sans Medium"/>
              <a:sym typeface="Fira Sans Medium"/>
            </a:endParaRPr>
          </a:p>
        </p:txBody>
      </p:sp>
      <p:sp>
        <p:nvSpPr>
          <p:cNvPr id="12" name="Google Shape;973;p28">
            <a:extLst>
              <a:ext uri="{FF2B5EF4-FFF2-40B4-BE49-F238E27FC236}">
                <a16:creationId xmlns:a16="http://schemas.microsoft.com/office/drawing/2014/main" id="{9BB32D70-A6F9-B4DB-E8C3-55506FB7B635}"/>
              </a:ext>
            </a:extLst>
          </p:cNvPr>
          <p:cNvSpPr/>
          <p:nvPr/>
        </p:nvSpPr>
        <p:spPr>
          <a:xfrm>
            <a:off x="6412305" y="2687942"/>
            <a:ext cx="1206272" cy="514231"/>
          </a:xfrm>
          <a:custGeom>
            <a:avLst/>
            <a:gdLst/>
            <a:ahLst/>
            <a:cxnLst/>
            <a:rect l="l" t="t" r="r" b="b"/>
            <a:pathLst>
              <a:path w="39524" h="16849" extrusionOk="0">
                <a:moveTo>
                  <a:pt x="1" y="0"/>
                </a:moveTo>
                <a:lnTo>
                  <a:pt x="1" y="16848"/>
                </a:lnTo>
                <a:lnTo>
                  <a:pt x="31131" y="16848"/>
                </a:lnTo>
                <a:cubicBezTo>
                  <a:pt x="35755" y="16848"/>
                  <a:pt x="39524" y="13080"/>
                  <a:pt x="39524" y="8424"/>
                </a:cubicBezTo>
                <a:cubicBezTo>
                  <a:pt x="39524" y="3769"/>
                  <a:pt x="35755" y="0"/>
                  <a:pt x="31131" y="0"/>
                </a:cubicBezTo>
                <a:close/>
              </a:path>
            </a:pathLst>
          </a:custGeom>
          <a:solidFill>
            <a:srgbClr val="F1F1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ea typeface="Fira Sans Medium"/>
                <a:cs typeface="Fira Sans Medium"/>
                <a:sym typeface="Fira Sans Medium"/>
              </a:rPr>
              <a:t>Attracting </a:t>
            </a:r>
          </a:p>
          <a:p>
            <a:pPr marL="0" lvl="0" indent="0" algn="ctr" rtl="0">
              <a:spcBef>
                <a:spcPts val="0"/>
              </a:spcBef>
              <a:spcAft>
                <a:spcPts val="0"/>
              </a:spcAft>
              <a:buNone/>
            </a:pPr>
            <a:r>
              <a:rPr lang="en-US" sz="1200" dirty="0">
                <a:ea typeface="Fira Sans Medium"/>
                <a:cs typeface="Fira Sans Medium"/>
                <a:sym typeface="Fira Sans Medium"/>
              </a:rPr>
              <a:t>Candidates</a:t>
            </a:r>
            <a:endParaRPr sz="1200" dirty="0">
              <a:ea typeface="Fira Sans Medium"/>
              <a:cs typeface="Fira Sans Medium"/>
              <a:sym typeface="Fira Sans Medium"/>
            </a:endParaRPr>
          </a:p>
        </p:txBody>
      </p:sp>
      <p:sp>
        <p:nvSpPr>
          <p:cNvPr id="13" name="Google Shape;974;p28">
            <a:extLst>
              <a:ext uri="{FF2B5EF4-FFF2-40B4-BE49-F238E27FC236}">
                <a16:creationId xmlns:a16="http://schemas.microsoft.com/office/drawing/2014/main" id="{27FEA01B-5213-903E-EC64-18702773E68B}"/>
              </a:ext>
            </a:extLst>
          </p:cNvPr>
          <p:cNvSpPr/>
          <p:nvPr/>
        </p:nvSpPr>
        <p:spPr>
          <a:xfrm>
            <a:off x="4246300" y="4627763"/>
            <a:ext cx="1206272" cy="514231"/>
          </a:xfrm>
          <a:custGeom>
            <a:avLst/>
            <a:gdLst/>
            <a:ahLst/>
            <a:cxnLst/>
            <a:rect l="l" t="t" r="r" b="b"/>
            <a:pathLst>
              <a:path w="39524" h="16849" extrusionOk="0">
                <a:moveTo>
                  <a:pt x="8424" y="1"/>
                </a:moveTo>
                <a:cubicBezTo>
                  <a:pt x="3769" y="1"/>
                  <a:pt x="0" y="3769"/>
                  <a:pt x="0" y="8425"/>
                </a:cubicBezTo>
                <a:cubicBezTo>
                  <a:pt x="0" y="13080"/>
                  <a:pt x="3769" y="16849"/>
                  <a:pt x="8424" y="16849"/>
                </a:cubicBezTo>
                <a:lnTo>
                  <a:pt x="39523" y="16849"/>
                </a:lnTo>
                <a:lnTo>
                  <a:pt x="39523" y="1"/>
                </a:lnTo>
                <a:close/>
              </a:path>
            </a:pathLst>
          </a:custGeom>
          <a:solidFill>
            <a:srgbClr val="F1F1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ea typeface="Fira Sans Medium"/>
                <a:cs typeface="Fira Sans Medium"/>
                <a:sym typeface="Fira Sans Medium"/>
              </a:rPr>
              <a:t>Hiring </a:t>
            </a:r>
          </a:p>
          <a:p>
            <a:pPr marL="0" lvl="0" indent="0" algn="ctr" rtl="0">
              <a:spcBef>
                <a:spcPts val="0"/>
              </a:spcBef>
              <a:spcAft>
                <a:spcPts val="0"/>
              </a:spcAft>
              <a:buNone/>
            </a:pPr>
            <a:r>
              <a:rPr lang="en-US" sz="1200" dirty="0">
                <a:ea typeface="Fira Sans Medium"/>
                <a:cs typeface="Fira Sans Medium"/>
                <a:sym typeface="Fira Sans Medium"/>
              </a:rPr>
              <a:t>Candidates</a:t>
            </a:r>
            <a:endParaRPr sz="1200" dirty="0">
              <a:ea typeface="Fira Sans Medium"/>
              <a:cs typeface="Fira Sans Medium"/>
              <a:sym typeface="Fira Sans Medium"/>
            </a:endParaRPr>
          </a:p>
        </p:txBody>
      </p:sp>
      <p:sp>
        <p:nvSpPr>
          <p:cNvPr id="15" name="Google Shape;975;p28">
            <a:extLst>
              <a:ext uri="{FF2B5EF4-FFF2-40B4-BE49-F238E27FC236}">
                <a16:creationId xmlns:a16="http://schemas.microsoft.com/office/drawing/2014/main" id="{83BB9B23-3CC7-C3F0-E378-A8D80A602EA2}"/>
              </a:ext>
            </a:extLst>
          </p:cNvPr>
          <p:cNvSpPr/>
          <p:nvPr/>
        </p:nvSpPr>
        <p:spPr>
          <a:xfrm>
            <a:off x="5439968" y="2041315"/>
            <a:ext cx="490060" cy="513255"/>
          </a:xfrm>
          <a:custGeom>
            <a:avLst/>
            <a:gdLst/>
            <a:ahLst/>
            <a:cxnLst/>
            <a:rect l="l" t="t" r="r" b="b"/>
            <a:pathLst>
              <a:path w="16057" h="16817" extrusionOk="0">
                <a:moveTo>
                  <a:pt x="1" y="1"/>
                </a:moveTo>
                <a:lnTo>
                  <a:pt x="1" y="16817"/>
                </a:lnTo>
                <a:lnTo>
                  <a:pt x="7633" y="16817"/>
                </a:lnTo>
                <a:cubicBezTo>
                  <a:pt x="12288" y="16817"/>
                  <a:pt x="16057" y="13048"/>
                  <a:pt x="16057" y="8393"/>
                </a:cubicBezTo>
                <a:cubicBezTo>
                  <a:pt x="16057" y="3769"/>
                  <a:pt x="12288" y="1"/>
                  <a:pt x="7633"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76;p28">
            <a:extLst>
              <a:ext uri="{FF2B5EF4-FFF2-40B4-BE49-F238E27FC236}">
                <a16:creationId xmlns:a16="http://schemas.microsoft.com/office/drawing/2014/main" id="{0C6E053E-B7C5-5DFE-279C-EC0B1A509C93}"/>
              </a:ext>
            </a:extLst>
          </p:cNvPr>
          <p:cNvSpPr/>
          <p:nvPr/>
        </p:nvSpPr>
        <p:spPr>
          <a:xfrm>
            <a:off x="5929997" y="2687942"/>
            <a:ext cx="490090" cy="514231"/>
          </a:xfrm>
          <a:custGeom>
            <a:avLst/>
            <a:gdLst/>
            <a:ahLst/>
            <a:cxnLst/>
            <a:rect l="l" t="t" r="r" b="b"/>
            <a:pathLst>
              <a:path w="16058" h="16849" extrusionOk="0">
                <a:moveTo>
                  <a:pt x="8425" y="0"/>
                </a:moveTo>
                <a:cubicBezTo>
                  <a:pt x="3769" y="0"/>
                  <a:pt x="1" y="3769"/>
                  <a:pt x="1" y="8424"/>
                </a:cubicBezTo>
                <a:cubicBezTo>
                  <a:pt x="1" y="13048"/>
                  <a:pt x="3769" y="16848"/>
                  <a:pt x="8425" y="16848"/>
                </a:cubicBezTo>
                <a:lnTo>
                  <a:pt x="16057" y="16848"/>
                </a:lnTo>
                <a:lnTo>
                  <a:pt x="16057" y="0"/>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7;p28">
            <a:extLst>
              <a:ext uri="{FF2B5EF4-FFF2-40B4-BE49-F238E27FC236}">
                <a16:creationId xmlns:a16="http://schemas.microsoft.com/office/drawing/2014/main" id="{9CA494AC-E1C0-73CA-7F75-9636AD5D538E}"/>
              </a:ext>
            </a:extLst>
          </p:cNvPr>
          <p:cNvSpPr/>
          <p:nvPr/>
        </p:nvSpPr>
        <p:spPr>
          <a:xfrm>
            <a:off x="5929997" y="3981166"/>
            <a:ext cx="490090" cy="514231"/>
          </a:xfrm>
          <a:custGeom>
            <a:avLst/>
            <a:gdLst/>
            <a:ahLst/>
            <a:cxnLst/>
            <a:rect l="l" t="t" r="r" b="b"/>
            <a:pathLst>
              <a:path w="16058" h="16849" extrusionOk="0">
                <a:moveTo>
                  <a:pt x="8425" y="0"/>
                </a:moveTo>
                <a:cubicBezTo>
                  <a:pt x="3769" y="0"/>
                  <a:pt x="1" y="3769"/>
                  <a:pt x="1" y="8424"/>
                </a:cubicBezTo>
                <a:cubicBezTo>
                  <a:pt x="1" y="13080"/>
                  <a:pt x="3769" y="16848"/>
                  <a:pt x="8425" y="16848"/>
                </a:cubicBezTo>
                <a:lnTo>
                  <a:pt x="16057" y="16848"/>
                </a:lnTo>
                <a:lnTo>
                  <a:pt x="16057" y="0"/>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8;p28">
            <a:extLst>
              <a:ext uri="{FF2B5EF4-FFF2-40B4-BE49-F238E27FC236}">
                <a16:creationId xmlns:a16="http://schemas.microsoft.com/office/drawing/2014/main" id="{4983F4C7-DD3D-2D0E-6DC1-97B390C1F3EF}"/>
              </a:ext>
            </a:extLst>
          </p:cNvPr>
          <p:cNvSpPr/>
          <p:nvPr/>
        </p:nvSpPr>
        <p:spPr>
          <a:xfrm>
            <a:off x="5439968" y="3334539"/>
            <a:ext cx="490060" cy="514231"/>
          </a:xfrm>
          <a:custGeom>
            <a:avLst/>
            <a:gdLst/>
            <a:ahLst/>
            <a:cxnLst/>
            <a:rect l="l" t="t" r="r" b="b"/>
            <a:pathLst>
              <a:path w="16057" h="16849" extrusionOk="0">
                <a:moveTo>
                  <a:pt x="1" y="1"/>
                </a:moveTo>
                <a:lnTo>
                  <a:pt x="1" y="16849"/>
                </a:lnTo>
                <a:lnTo>
                  <a:pt x="7633" y="16849"/>
                </a:lnTo>
                <a:cubicBezTo>
                  <a:pt x="12288" y="16849"/>
                  <a:pt x="16057" y="13080"/>
                  <a:pt x="16057" y="8425"/>
                </a:cubicBezTo>
                <a:cubicBezTo>
                  <a:pt x="16057" y="3769"/>
                  <a:pt x="12288" y="1"/>
                  <a:pt x="7633"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9;p28">
            <a:extLst>
              <a:ext uri="{FF2B5EF4-FFF2-40B4-BE49-F238E27FC236}">
                <a16:creationId xmlns:a16="http://schemas.microsoft.com/office/drawing/2014/main" id="{294D4E3A-0F78-7248-9AA2-1C3E5EE32629}"/>
              </a:ext>
            </a:extLst>
          </p:cNvPr>
          <p:cNvSpPr/>
          <p:nvPr/>
        </p:nvSpPr>
        <p:spPr>
          <a:xfrm>
            <a:off x="5439968" y="4627763"/>
            <a:ext cx="490060" cy="514231"/>
          </a:xfrm>
          <a:custGeom>
            <a:avLst/>
            <a:gdLst/>
            <a:ahLst/>
            <a:cxnLst/>
            <a:rect l="l" t="t" r="r" b="b"/>
            <a:pathLst>
              <a:path w="16057" h="16849" extrusionOk="0">
                <a:moveTo>
                  <a:pt x="1" y="1"/>
                </a:moveTo>
                <a:lnTo>
                  <a:pt x="1" y="16849"/>
                </a:lnTo>
                <a:lnTo>
                  <a:pt x="7633" y="16849"/>
                </a:lnTo>
                <a:cubicBezTo>
                  <a:pt x="12288" y="16849"/>
                  <a:pt x="16057" y="13080"/>
                  <a:pt x="16057" y="8425"/>
                </a:cubicBezTo>
                <a:cubicBezTo>
                  <a:pt x="16057" y="3769"/>
                  <a:pt x="12288" y="1"/>
                  <a:pt x="7633"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0;p28">
            <a:extLst>
              <a:ext uri="{FF2B5EF4-FFF2-40B4-BE49-F238E27FC236}">
                <a16:creationId xmlns:a16="http://schemas.microsoft.com/office/drawing/2014/main" id="{7AB86A4C-9BAD-C300-7A89-22F3F629CDC0}"/>
              </a:ext>
            </a:extLst>
          </p:cNvPr>
          <p:cNvSpPr/>
          <p:nvPr/>
        </p:nvSpPr>
        <p:spPr>
          <a:xfrm>
            <a:off x="5684494" y="1869273"/>
            <a:ext cx="429172" cy="689172"/>
          </a:xfrm>
          <a:custGeom>
            <a:avLst/>
            <a:gdLst/>
            <a:ahLst/>
            <a:cxnLst/>
            <a:rect l="l" t="t" r="r" b="b"/>
            <a:pathLst>
              <a:path w="14062" h="22581" extrusionOk="0">
                <a:moveTo>
                  <a:pt x="1" y="1"/>
                </a:moveTo>
                <a:lnTo>
                  <a:pt x="1" y="1584"/>
                </a:lnTo>
                <a:cubicBezTo>
                  <a:pt x="6905" y="1584"/>
                  <a:pt x="12478" y="7158"/>
                  <a:pt x="12478" y="14030"/>
                </a:cubicBezTo>
                <a:cubicBezTo>
                  <a:pt x="12478" y="17260"/>
                  <a:pt x="11275" y="20269"/>
                  <a:pt x="9090" y="22581"/>
                </a:cubicBezTo>
                <a:lnTo>
                  <a:pt x="11148" y="22581"/>
                </a:lnTo>
                <a:cubicBezTo>
                  <a:pt x="13017" y="20142"/>
                  <a:pt x="14062" y="17165"/>
                  <a:pt x="14062" y="14030"/>
                </a:cubicBezTo>
                <a:cubicBezTo>
                  <a:pt x="14062" y="6303"/>
                  <a:pt x="7760" y="1"/>
                  <a:pt x="1" y="1"/>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1;p28">
            <a:extLst>
              <a:ext uri="{FF2B5EF4-FFF2-40B4-BE49-F238E27FC236}">
                <a16:creationId xmlns:a16="http://schemas.microsoft.com/office/drawing/2014/main" id="{F916C6BF-A0B1-C19F-735C-39CE4F79E15E}"/>
              </a:ext>
            </a:extLst>
          </p:cNvPr>
          <p:cNvSpPr/>
          <p:nvPr/>
        </p:nvSpPr>
        <p:spPr>
          <a:xfrm>
            <a:off x="5740560" y="2558415"/>
            <a:ext cx="284202" cy="688195"/>
          </a:xfrm>
          <a:custGeom>
            <a:avLst/>
            <a:gdLst/>
            <a:ahLst/>
            <a:cxnLst/>
            <a:rect l="l" t="t" r="r" b="b"/>
            <a:pathLst>
              <a:path w="9312" h="22549" extrusionOk="0">
                <a:moveTo>
                  <a:pt x="7253" y="1"/>
                </a:moveTo>
                <a:cubicBezTo>
                  <a:pt x="6841" y="444"/>
                  <a:pt x="6398" y="824"/>
                  <a:pt x="5923" y="1236"/>
                </a:cubicBezTo>
                <a:lnTo>
                  <a:pt x="5353" y="1647"/>
                </a:lnTo>
                <a:cubicBezTo>
                  <a:pt x="1964" y="4339"/>
                  <a:pt x="1" y="8361"/>
                  <a:pt x="1" y="12668"/>
                </a:cubicBezTo>
                <a:cubicBezTo>
                  <a:pt x="1" y="16405"/>
                  <a:pt x="1489" y="19920"/>
                  <a:pt x="4118" y="22549"/>
                </a:cubicBezTo>
                <a:lnTo>
                  <a:pt x="6493" y="22549"/>
                </a:lnTo>
                <a:lnTo>
                  <a:pt x="6334" y="22422"/>
                </a:lnTo>
                <a:cubicBezTo>
                  <a:pt x="3294" y="20047"/>
                  <a:pt x="1584" y="16468"/>
                  <a:pt x="1584" y="12668"/>
                </a:cubicBezTo>
                <a:cubicBezTo>
                  <a:pt x="1584" y="8836"/>
                  <a:pt x="3326" y="5258"/>
                  <a:pt x="6303" y="2883"/>
                </a:cubicBezTo>
                <a:lnTo>
                  <a:pt x="6873" y="2471"/>
                </a:lnTo>
                <a:cubicBezTo>
                  <a:pt x="7791" y="1742"/>
                  <a:pt x="8615" y="887"/>
                  <a:pt x="9311"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2;p28">
            <a:extLst>
              <a:ext uri="{FF2B5EF4-FFF2-40B4-BE49-F238E27FC236}">
                <a16:creationId xmlns:a16="http://schemas.microsoft.com/office/drawing/2014/main" id="{C43D84E0-2905-E88C-CC5E-5DF2521B9370}"/>
              </a:ext>
            </a:extLst>
          </p:cNvPr>
          <p:cNvSpPr/>
          <p:nvPr/>
        </p:nvSpPr>
        <p:spPr>
          <a:xfrm>
            <a:off x="5866210" y="3246580"/>
            <a:ext cx="247456" cy="689172"/>
          </a:xfrm>
          <a:custGeom>
            <a:avLst/>
            <a:gdLst/>
            <a:ahLst/>
            <a:cxnLst/>
            <a:rect l="l" t="t" r="r" b="b"/>
            <a:pathLst>
              <a:path w="8108" h="22581" extrusionOk="0">
                <a:moveTo>
                  <a:pt x="1" y="1"/>
                </a:moveTo>
                <a:cubicBezTo>
                  <a:pt x="412" y="413"/>
                  <a:pt x="824" y="761"/>
                  <a:pt x="1236" y="1109"/>
                </a:cubicBezTo>
                <a:lnTo>
                  <a:pt x="1806" y="1521"/>
                </a:lnTo>
                <a:cubicBezTo>
                  <a:pt x="4814" y="3928"/>
                  <a:pt x="6524" y="7475"/>
                  <a:pt x="6524" y="11307"/>
                </a:cubicBezTo>
                <a:cubicBezTo>
                  <a:pt x="6524" y="15139"/>
                  <a:pt x="4783" y="18717"/>
                  <a:pt x="1774" y="21092"/>
                </a:cubicBezTo>
                <a:lnTo>
                  <a:pt x="1267" y="21472"/>
                </a:lnTo>
                <a:cubicBezTo>
                  <a:pt x="824" y="21821"/>
                  <a:pt x="412" y="22201"/>
                  <a:pt x="1" y="22581"/>
                </a:cubicBezTo>
                <a:lnTo>
                  <a:pt x="2408" y="22581"/>
                </a:lnTo>
                <a:lnTo>
                  <a:pt x="2724" y="22327"/>
                </a:lnTo>
                <a:cubicBezTo>
                  <a:pt x="6144" y="19636"/>
                  <a:pt x="8108" y="15614"/>
                  <a:pt x="8108" y="11307"/>
                </a:cubicBezTo>
                <a:cubicBezTo>
                  <a:pt x="8108" y="7000"/>
                  <a:pt x="6144" y="2978"/>
                  <a:pt x="2756" y="286"/>
                </a:cubicBezTo>
                <a:lnTo>
                  <a:pt x="2408" y="1"/>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3;p28">
            <a:extLst>
              <a:ext uri="{FF2B5EF4-FFF2-40B4-BE49-F238E27FC236}">
                <a16:creationId xmlns:a16="http://schemas.microsoft.com/office/drawing/2014/main" id="{80602B82-D0CF-F15F-BF13-C31A5F250A79}"/>
              </a:ext>
            </a:extLst>
          </p:cNvPr>
          <p:cNvSpPr/>
          <p:nvPr/>
        </p:nvSpPr>
        <p:spPr>
          <a:xfrm>
            <a:off x="5741536" y="3935722"/>
            <a:ext cx="283226" cy="689172"/>
          </a:xfrm>
          <a:custGeom>
            <a:avLst/>
            <a:gdLst/>
            <a:ahLst/>
            <a:cxnLst/>
            <a:rect l="l" t="t" r="r" b="b"/>
            <a:pathLst>
              <a:path w="9280" h="22581" extrusionOk="0">
                <a:moveTo>
                  <a:pt x="4086" y="1"/>
                </a:moveTo>
                <a:cubicBezTo>
                  <a:pt x="1457" y="2629"/>
                  <a:pt x="0" y="6145"/>
                  <a:pt x="0" y="9913"/>
                </a:cubicBezTo>
                <a:cubicBezTo>
                  <a:pt x="0" y="14220"/>
                  <a:pt x="1932" y="18210"/>
                  <a:pt x="5352" y="20934"/>
                </a:cubicBezTo>
                <a:lnTo>
                  <a:pt x="5859" y="21314"/>
                </a:lnTo>
                <a:cubicBezTo>
                  <a:pt x="6366" y="21694"/>
                  <a:pt x="6809" y="22137"/>
                  <a:pt x="7221" y="22581"/>
                </a:cubicBezTo>
                <a:lnTo>
                  <a:pt x="9279" y="22581"/>
                </a:lnTo>
                <a:cubicBezTo>
                  <a:pt x="8583" y="21662"/>
                  <a:pt x="7759" y="20807"/>
                  <a:pt x="6841" y="20079"/>
                </a:cubicBezTo>
                <a:lnTo>
                  <a:pt x="6302" y="19667"/>
                </a:lnTo>
                <a:cubicBezTo>
                  <a:pt x="3294" y="17292"/>
                  <a:pt x="1552" y="13713"/>
                  <a:pt x="1552" y="9913"/>
                </a:cubicBezTo>
                <a:cubicBezTo>
                  <a:pt x="1552" y="6081"/>
                  <a:pt x="3294" y="2503"/>
                  <a:pt x="6334" y="128"/>
                </a:cubicBezTo>
                <a:lnTo>
                  <a:pt x="6461" y="1"/>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4;p28">
            <a:extLst>
              <a:ext uri="{FF2B5EF4-FFF2-40B4-BE49-F238E27FC236}">
                <a16:creationId xmlns:a16="http://schemas.microsoft.com/office/drawing/2014/main" id="{B4AF4EFB-4F24-025D-01D7-56B0BACEF643}"/>
              </a:ext>
            </a:extLst>
          </p:cNvPr>
          <p:cNvSpPr/>
          <p:nvPr/>
        </p:nvSpPr>
        <p:spPr>
          <a:xfrm>
            <a:off x="5685471" y="4624863"/>
            <a:ext cx="428196" cy="688195"/>
          </a:xfrm>
          <a:custGeom>
            <a:avLst/>
            <a:gdLst/>
            <a:ahLst/>
            <a:cxnLst/>
            <a:rect l="l" t="t" r="r" b="b"/>
            <a:pathLst>
              <a:path w="14030" h="22549" extrusionOk="0">
                <a:moveTo>
                  <a:pt x="9058" y="1"/>
                </a:moveTo>
                <a:cubicBezTo>
                  <a:pt x="11243" y="2281"/>
                  <a:pt x="12446" y="5321"/>
                  <a:pt x="12446" y="8520"/>
                </a:cubicBezTo>
                <a:cubicBezTo>
                  <a:pt x="12446" y="15392"/>
                  <a:pt x="6873" y="20997"/>
                  <a:pt x="1" y="20997"/>
                </a:cubicBezTo>
                <a:lnTo>
                  <a:pt x="1" y="22549"/>
                </a:lnTo>
                <a:cubicBezTo>
                  <a:pt x="7728" y="22549"/>
                  <a:pt x="14030" y="16279"/>
                  <a:pt x="14030" y="8520"/>
                </a:cubicBezTo>
                <a:cubicBezTo>
                  <a:pt x="14030" y="5384"/>
                  <a:pt x="12985" y="2408"/>
                  <a:pt x="11116"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5;p28">
            <a:extLst>
              <a:ext uri="{FF2B5EF4-FFF2-40B4-BE49-F238E27FC236}">
                <a16:creationId xmlns:a16="http://schemas.microsoft.com/office/drawing/2014/main" id="{0D5A82F9-5312-0291-D059-AB258BF93F39}"/>
              </a:ext>
            </a:extLst>
          </p:cNvPr>
          <p:cNvSpPr txBox="1"/>
          <p:nvPr/>
        </p:nvSpPr>
        <p:spPr>
          <a:xfrm>
            <a:off x="2316974" y="1899059"/>
            <a:ext cx="1835100" cy="10130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ea typeface="Roboto"/>
                <a:cs typeface="Roboto"/>
                <a:sym typeface="Roboto"/>
              </a:rPr>
              <a:t>This stage involves identifying the skills, knowledge, and qualifications required for a particular job. It is essential to have a clear understanding of the job to attract suitable candidates.</a:t>
            </a:r>
            <a:endParaRPr sz="900" dirty="0">
              <a:ea typeface="Roboto"/>
              <a:cs typeface="Roboto"/>
              <a:sym typeface="Roboto"/>
            </a:endParaRPr>
          </a:p>
        </p:txBody>
      </p:sp>
      <p:sp>
        <p:nvSpPr>
          <p:cNvPr id="26" name="Google Shape;986;p28">
            <a:extLst>
              <a:ext uri="{FF2B5EF4-FFF2-40B4-BE49-F238E27FC236}">
                <a16:creationId xmlns:a16="http://schemas.microsoft.com/office/drawing/2014/main" id="{210D1F1F-88F5-2E8D-866C-1C731EF193F2}"/>
              </a:ext>
            </a:extLst>
          </p:cNvPr>
          <p:cNvSpPr txBox="1"/>
          <p:nvPr/>
        </p:nvSpPr>
        <p:spPr>
          <a:xfrm>
            <a:off x="7792173" y="2638554"/>
            <a:ext cx="1835100" cy="689172"/>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dirty="0">
                <a:ea typeface="Roboto"/>
                <a:cs typeface="Roboto"/>
                <a:sym typeface="Roboto"/>
              </a:rPr>
              <a:t>This stage involves advertising the job vacancy through various channels, such as job boards, social media, career fairs, and employee referrals.</a:t>
            </a:r>
            <a:endParaRPr sz="900" dirty="0">
              <a:ea typeface="Roboto"/>
              <a:cs typeface="Roboto"/>
              <a:sym typeface="Roboto"/>
            </a:endParaRPr>
          </a:p>
        </p:txBody>
      </p:sp>
      <p:sp>
        <p:nvSpPr>
          <p:cNvPr id="27" name="Google Shape;987;p28">
            <a:extLst>
              <a:ext uri="{FF2B5EF4-FFF2-40B4-BE49-F238E27FC236}">
                <a16:creationId xmlns:a16="http://schemas.microsoft.com/office/drawing/2014/main" id="{4AD9DDCA-F253-DA0F-54CA-E1A02B4435DD}"/>
              </a:ext>
            </a:extLst>
          </p:cNvPr>
          <p:cNvSpPr txBox="1"/>
          <p:nvPr/>
        </p:nvSpPr>
        <p:spPr>
          <a:xfrm>
            <a:off x="7792173" y="3848770"/>
            <a:ext cx="1835100" cy="673469"/>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dirty="0">
                <a:ea typeface="Roboto"/>
                <a:cs typeface="Roboto"/>
                <a:sym typeface="Roboto"/>
              </a:rPr>
              <a:t>This stage involves conducting more in-depth interviews, assessments, and reference checks to identify the most suitable candidate for the job.</a:t>
            </a:r>
            <a:endParaRPr sz="900" dirty="0">
              <a:ea typeface="Roboto"/>
              <a:cs typeface="Roboto"/>
              <a:sym typeface="Roboto"/>
            </a:endParaRPr>
          </a:p>
        </p:txBody>
      </p:sp>
      <p:sp>
        <p:nvSpPr>
          <p:cNvPr id="28" name="Google Shape;988;p28">
            <a:extLst>
              <a:ext uri="{FF2B5EF4-FFF2-40B4-BE49-F238E27FC236}">
                <a16:creationId xmlns:a16="http://schemas.microsoft.com/office/drawing/2014/main" id="{26686385-5EAE-1824-BE60-723ECA3DE761}"/>
              </a:ext>
            </a:extLst>
          </p:cNvPr>
          <p:cNvSpPr txBox="1"/>
          <p:nvPr/>
        </p:nvSpPr>
        <p:spPr>
          <a:xfrm>
            <a:off x="2272987" y="4592816"/>
            <a:ext cx="1835100" cy="6467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ea typeface="Roboto"/>
                <a:cs typeface="Roboto"/>
                <a:sym typeface="Roboto"/>
              </a:rPr>
              <a:t>This stage involves extending the job offer to the selected candidate and finalizing the terms and conditions of employment.</a:t>
            </a:r>
            <a:endParaRPr sz="900" dirty="0">
              <a:ea typeface="Roboto"/>
              <a:cs typeface="Roboto"/>
              <a:sym typeface="Roboto"/>
            </a:endParaRPr>
          </a:p>
        </p:txBody>
      </p:sp>
      <p:sp>
        <p:nvSpPr>
          <p:cNvPr id="29" name="Google Shape;989;p28">
            <a:extLst>
              <a:ext uri="{FF2B5EF4-FFF2-40B4-BE49-F238E27FC236}">
                <a16:creationId xmlns:a16="http://schemas.microsoft.com/office/drawing/2014/main" id="{40A4F1A8-C4F1-BC31-BE79-69C626650D25}"/>
              </a:ext>
            </a:extLst>
          </p:cNvPr>
          <p:cNvSpPr txBox="1"/>
          <p:nvPr/>
        </p:nvSpPr>
        <p:spPr>
          <a:xfrm>
            <a:off x="2312414" y="3152156"/>
            <a:ext cx="1835100" cy="10706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ea typeface="Roboto"/>
                <a:cs typeface="Roboto"/>
                <a:sym typeface="Roboto"/>
              </a:rPr>
              <a:t>This stage involves reviewing resumes and applications to shortlist suitable candidates for further assessment. This stage also involves conducting initial interviews and assessments to narrow down the candidate pool.</a:t>
            </a:r>
            <a:endParaRPr sz="900" dirty="0">
              <a:ea typeface="Roboto"/>
              <a:cs typeface="Roboto"/>
              <a:sym typeface="Roboto"/>
            </a:endParaRPr>
          </a:p>
        </p:txBody>
      </p:sp>
      <p:grpSp>
        <p:nvGrpSpPr>
          <p:cNvPr id="30" name="Google Shape;990;p28">
            <a:extLst>
              <a:ext uri="{FF2B5EF4-FFF2-40B4-BE49-F238E27FC236}">
                <a16:creationId xmlns:a16="http://schemas.microsoft.com/office/drawing/2014/main" id="{FE1BF6AF-AB48-2EBC-97B7-E2CB5EBB288C}"/>
              </a:ext>
            </a:extLst>
          </p:cNvPr>
          <p:cNvGrpSpPr/>
          <p:nvPr/>
        </p:nvGrpSpPr>
        <p:grpSpPr>
          <a:xfrm>
            <a:off x="6030869" y="2766593"/>
            <a:ext cx="356764" cy="356929"/>
            <a:chOff x="1683025" y="1210025"/>
            <a:chExt cx="593025" cy="593300"/>
          </a:xfrm>
        </p:grpSpPr>
        <p:sp>
          <p:nvSpPr>
            <p:cNvPr id="31" name="Google Shape;991;p28">
              <a:extLst>
                <a:ext uri="{FF2B5EF4-FFF2-40B4-BE49-F238E27FC236}">
                  <a16:creationId xmlns:a16="http://schemas.microsoft.com/office/drawing/2014/main" id="{B002FD1D-D408-4C02-BDE7-48D9B19D16F5}"/>
                </a:ext>
              </a:extLst>
            </p:cNvPr>
            <p:cNvSpPr/>
            <p:nvPr/>
          </p:nvSpPr>
          <p:spPr>
            <a:xfrm>
              <a:off x="1751900" y="1452275"/>
              <a:ext cx="236750" cy="351050"/>
            </a:xfrm>
            <a:custGeom>
              <a:avLst/>
              <a:gdLst/>
              <a:ahLst/>
              <a:cxnLst/>
              <a:rect l="l" t="t" r="r" b="b"/>
              <a:pathLst>
                <a:path w="9470" h="14042" extrusionOk="0">
                  <a:moveTo>
                    <a:pt x="390" y="0"/>
                  </a:moveTo>
                  <a:cubicBezTo>
                    <a:pt x="258" y="0"/>
                    <a:pt x="139" y="71"/>
                    <a:pt x="95" y="202"/>
                  </a:cubicBezTo>
                  <a:cubicBezTo>
                    <a:pt x="0" y="360"/>
                    <a:pt x="64" y="582"/>
                    <a:pt x="254" y="677"/>
                  </a:cubicBezTo>
                  <a:lnTo>
                    <a:pt x="8741" y="4731"/>
                  </a:lnTo>
                  <a:lnTo>
                    <a:pt x="8741" y="13091"/>
                  </a:lnTo>
                  <a:lnTo>
                    <a:pt x="760" y="8848"/>
                  </a:lnTo>
                  <a:lnTo>
                    <a:pt x="760" y="6314"/>
                  </a:lnTo>
                  <a:cubicBezTo>
                    <a:pt x="760" y="6092"/>
                    <a:pt x="602" y="5934"/>
                    <a:pt x="412" y="5934"/>
                  </a:cubicBezTo>
                  <a:cubicBezTo>
                    <a:pt x="222" y="5934"/>
                    <a:pt x="64" y="6124"/>
                    <a:pt x="64" y="6314"/>
                  </a:cubicBezTo>
                  <a:lnTo>
                    <a:pt x="64" y="9038"/>
                  </a:lnTo>
                  <a:cubicBezTo>
                    <a:pt x="64" y="9164"/>
                    <a:pt x="127" y="9291"/>
                    <a:pt x="222" y="9354"/>
                  </a:cubicBezTo>
                  <a:lnTo>
                    <a:pt x="8931" y="13978"/>
                  </a:lnTo>
                  <a:cubicBezTo>
                    <a:pt x="8994" y="14010"/>
                    <a:pt x="9058" y="14041"/>
                    <a:pt x="9089" y="14041"/>
                  </a:cubicBezTo>
                  <a:cubicBezTo>
                    <a:pt x="9153" y="14041"/>
                    <a:pt x="9216" y="14010"/>
                    <a:pt x="9279" y="13978"/>
                  </a:cubicBezTo>
                  <a:cubicBezTo>
                    <a:pt x="9406" y="13915"/>
                    <a:pt x="9469" y="13820"/>
                    <a:pt x="9469" y="13693"/>
                  </a:cubicBezTo>
                  <a:lnTo>
                    <a:pt x="9469" y="4509"/>
                  </a:lnTo>
                  <a:cubicBezTo>
                    <a:pt x="9469" y="4382"/>
                    <a:pt x="9374" y="4256"/>
                    <a:pt x="9248" y="4192"/>
                  </a:cubicBezTo>
                  <a:lnTo>
                    <a:pt x="570" y="44"/>
                  </a:lnTo>
                  <a:cubicBezTo>
                    <a:pt x="511" y="14"/>
                    <a:pt x="450" y="0"/>
                    <a:pt x="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2;p28">
              <a:extLst>
                <a:ext uri="{FF2B5EF4-FFF2-40B4-BE49-F238E27FC236}">
                  <a16:creationId xmlns:a16="http://schemas.microsoft.com/office/drawing/2014/main" id="{16ED7963-D1A2-74A7-36AF-CF51A9A27C01}"/>
                </a:ext>
              </a:extLst>
            </p:cNvPr>
            <p:cNvSpPr/>
            <p:nvPr/>
          </p:nvSpPr>
          <p:spPr>
            <a:xfrm>
              <a:off x="1786725" y="1318050"/>
              <a:ext cx="106125" cy="120300"/>
            </a:xfrm>
            <a:custGeom>
              <a:avLst/>
              <a:gdLst/>
              <a:ahLst/>
              <a:cxnLst/>
              <a:rect l="l" t="t" r="r" b="b"/>
              <a:pathLst>
                <a:path w="4245" h="4812" extrusionOk="0">
                  <a:moveTo>
                    <a:pt x="1009" y="1"/>
                  </a:moveTo>
                  <a:cubicBezTo>
                    <a:pt x="914" y="1"/>
                    <a:pt x="813" y="40"/>
                    <a:pt x="729" y="124"/>
                  </a:cubicBezTo>
                  <a:cubicBezTo>
                    <a:pt x="191" y="726"/>
                    <a:pt x="1" y="2214"/>
                    <a:pt x="602" y="3354"/>
                  </a:cubicBezTo>
                  <a:cubicBezTo>
                    <a:pt x="1236" y="4558"/>
                    <a:pt x="2408" y="4811"/>
                    <a:pt x="3326" y="4811"/>
                  </a:cubicBezTo>
                  <a:cubicBezTo>
                    <a:pt x="3548" y="4811"/>
                    <a:pt x="3738" y="4811"/>
                    <a:pt x="3928" y="4779"/>
                  </a:cubicBezTo>
                  <a:cubicBezTo>
                    <a:pt x="4118" y="4748"/>
                    <a:pt x="4244" y="4558"/>
                    <a:pt x="4213" y="4368"/>
                  </a:cubicBezTo>
                  <a:cubicBezTo>
                    <a:pt x="4213" y="4197"/>
                    <a:pt x="4060" y="4078"/>
                    <a:pt x="3891" y="4078"/>
                  </a:cubicBezTo>
                  <a:cubicBezTo>
                    <a:pt x="3872" y="4078"/>
                    <a:pt x="3852" y="4079"/>
                    <a:pt x="3833" y="4083"/>
                  </a:cubicBezTo>
                  <a:cubicBezTo>
                    <a:pt x="3665" y="4099"/>
                    <a:pt x="3503" y="4108"/>
                    <a:pt x="3348" y="4108"/>
                  </a:cubicBezTo>
                  <a:cubicBezTo>
                    <a:pt x="2338" y="4108"/>
                    <a:pt x="1620" y="3747"/>
                    <a:pt x="1236" y="3006"/>
                  </a:cubicBezTo>
                  <a:cubicBezTo>
                    <a:pt x="761" y="2119"/>
                    <a:pt x="951" y="947"/>
                    <a:pt x="1267" y="567"/>
                  </a:cubicBezTo>
                  <a:cubicBezTo>
                    <a:pt x="1394" y="441"/>
                    <a:pt x="1394" y="219"/>
                    <a:pt x="1236" y="92"/>
                  </a:cubicBezTo>
                  <a:cubicBezTo>
                    <a:pt x="1176" y="33"/>
                    <a:pt x="1095" y="1"/>
                    <a:pt x="10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3;p28">
              <a:extLst>
                <a:ext uri="{FF2B5EF4-FFF2-40B4-BE49-F238E27FC236}">
                  <a16:creationId xmlns:a16="http://schemas.microsoft.com/office/drawing/2014/main" id="{700A86A8-237A-2C87-5DDF-3C9E94C62BED}"/>
                </a:ext>
              </a:extLst>
            </p:cNvPr>
            <p:cNvSpPr/>
            <p:nvPr/>
          </p:nvSpPr>
          <p:spPr>
            <a:xfrm>
              <a:off x="1800200" y="1273625"/>
              <a:ext cx="69675" cy="68125"/>
            </a:xfrm>
            <a:custGeom>
              <a:avLst/>
              <a:gdLst/>
              <a:ahLst/>
              <a:cxnLst/>
              <a:rect l="l" t="t" r="r" b="b"/>
              <a:pathLst>
                <a:path w="2787" h="2725" extrusionOk="0">
                  <a:moveTo>
                    <a:pt x="1552" y="1"/>
                  </a:moveTo>
                  <a:cubicBezTo>
                    <a:pt x="1140" y="1"/>
                    <a:pt x="728" y="159"/>
                    <a:pt x="443" y="444"/>
                  </a:cubicBezTo>
                  <a:cubicBezTo>
                    <a:pt x="158" y="729"/>
                    <a:pt x="0" y="1141"/>
                    <a:pt x="0" y="1553"/>
                  </a:cubicBezTo>
                  <a:cubicBezTo>
                    <a:pt x="0" y="1964"/>
                    <a:pt x="158" y="2344"/>
                    <a:pt x="475" y="2629"/>
                  </a:cubicBezTo>
                  <a:cubicBezTo>
                    <a:pt x="538" y="2693"/>
                    <a:pt x="633" y="2724"/>
                    <a:pt x="697" y="2724"/>
                  </a:cubicBezTo>
                  <a:cubicBezTo>
                    <a:pt x="792" y="2724"/>
                    <a:pt x="887" y="2693"/>
                    <a:pt x="982" y="2629"/>
                  </a:cubicBezTo>
                  <a:cubicBezTo>
                    <a:pt x="1108" y="2503"/>
                    <a:pt x="1108" y="2281"/>
                    <a:pt x="982" y="2123"/>
                  </a:cubicBezTo>
                  <a:cubicBezTo>
                    <a:pt x="823" y="1964"/>
                    <a:pt x="728" y="1774"/>
                    <a:pt x="728" y="1553"/>
                  </a:cubicBezTo>
                  <a:cubicBezTo>
                    <a:pt x="728" y="1331"/>
                    <a:pt x="792" y="1109"/>
                    <a:pt x="950" y="951"/>
                  </a:cubicBezTo>
                  <a:cubicBezTo>
                    <a:pt x="1108" y="793"/>
                    <a:pt x="1330" y="698"/>
                    <a:pt x="1552" y="698"/>
                  </a:cubicBezTo>
                  <a:cubicBezTo>
                    <a:pt x="1774" y="698"/>
                    <a:pt x="1964" y="793"/>
                    <a:pt x="2122" y="951"/>
                  </a:cubicBezTo>
                  <a:cubicBezTo>
                    <a:pt x="2201" y="1014"/>
                    <a:pt x="2296" y="1046"/>
                    <a:pt x="2387" y="1046"/>
                  </a:cubicBezTo>
                  <a:cubicBezTo>
                    <a:pt x="2478" y="1046"/>
                    <a:pt x="2565" y="1014"/>
                    <a:pt x="2629" y="951"/>
                  </a:cubicBezTo>
                  <a:cubicBezTo>
                    <a:pt x="2787" y="793"/>
                    <a:pt x="2787" y="571"/>
                    <a:pt x="2629" y="444"/>
                  </a:cubicBezTo>
                  <a:cubicBezTo>
                    <a:pt x="2344" y="159"/>
                    <a:pt x="1964"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4;p28">
              <a:extLst>
                <a:ext uri="{FF2B5EF4-FFF2-40B4-BE49-F238E27FC236}">
                  <a16:creationId xmlns:a16="http://schemas.microsoft.com/office/drawing/2014/main" id="{67AE02E1-5608-13F2-73A5-9DFF72E0F637}"/>
                </a:ext>
              </a:extLst>
            </p:cNvPr>
            <p:cNvSpPr/>
            <p:nvPr/>
          </p:nvSpPr>
          <p:spPr>
            <a:xfrm>
              <a:off x="1858775" y="1320700"/>
              <a:ext cx="188450" cy="71725"/>
            </a:xfrm>
            <a:custGeom>
              <a:avLst/>
              <a:gdLst/>
              <a:ahLst/>
              <a:cxnLst/>
              <a:rect l="l" t="t" r="r" b="b"/>
              <a:pathLst>
                <a:path w="7538" h="2869" extrusionOk="0">
                  <a:moveTo>
                    <a:pt x="7148" y="1"/>
                  </a:moveTo>
                  <a:cubicBezTo>
                    <a:pt x="7045" y="1"/>
                    <a:pt x="6944" y="42"/>
                    <a:pt x="6873" y="113"/>
                  </a:cubicBezTo>
                  <a:cubicBezTo>
                    <a:pt x="6042" y="1128"/>
                    <a:pt x="5107" y="1396"/>
                    <a:pt x="4357" y="1396"/>
                  </a:cubicBezTo>
                  <a:cubicBezTo>
                    <a:pt x="3564" y="1396"/>
                    <a:pt x="2978" y="1096"/>
                    <a:pt x="2946" y="1063"/>
                  </a:cubicBezTo>
                  <a:cubicBezTo>
                    <a:pt x="2882" y="1047"/>
                    <a:pt x="2819" y="1039"/>
                    <a:pt x="2760" y="1039"/>
                  </a:cubicBezTo>
                  <a:cubicBezTo>
                    <a:pt x="2700" y="1039"/>
                    <a:pt x="2645" y="1047"/>
                    <a:pt x="2597" y="1063"/>
                  </a:cubicBezTo>
                  <a:cubicBezTo>
                    <a:pt x="2471" y="1126"/>
                    <a:pt x="2407" y="1253"/>
                    <a:pt x="2407" y="1380"/>
                  </a:cubicBezTo>
                  <a:cubicBezTo>
                    <a:pt x="2407" y="1570"/>
                    <a:pt x="2281" y="1791"/>
                    <a:pt x="2122" y="1918"/>
                  </a:cubicBezTo>
                  <a:cubicBezTo>
                    <a:pt x="1985" y="2056"/>
                    <a:pt x="1799" y="2146"/>
                    <a:pt x="1606" y="2146"/>
                  </a:cubicBezTo>
                  <a:cubicBezTo>
                    <a:pt x="1578" y="2146"/>
                    <a:pt x="1549" y="2144"/>
                    <a:pt x="1521" y="2140"/>
                  </a:cubicBezTo>
                  <a:cubicBezTo>
                    <a:pt x="1077" y="2108"/>
                    <a:pt x="729" y="1728"/>
                    <a:pt x="761" y="1253"/>
                  </a:cubicBezTo>
                  <a:cubicBezTo>
                    <a:pt x="761" y="1063"/>
                    <a:pt x="602" y="905"/>
                    <a:pt x="412" y="873"/>
                  </a:cubicBezTo>
                  <a:cubicBezTo>
                    <a:pt x="222" y="873"/>
                    <a:pt x="64" y="1031"/>
                    <a:pt x="32" y="1221"/>
                  </a:cubicBezTo>
                  <a:cubicBezTo>
                    <a:pt x="1" y="2077"/>
                    <a:pt x="634" y="2805"/>
                    <a:pt x="1489" y="2837"/>
                  </a:cubicBezTo>
                  <a:cubicBezTo>
                    <a:pt x="1521" y="2868"/>
                    <a:pt x="1552" y="2868"/>
                    <a:pt x="1584" y="2868"/>
                  </a:cubicBezTo>
                  <a:cubicBezTo>
                    <a:pt x="1964" y="2868"/>
                    <a:pt x="2312" y="2710"/>
                    <a:pt x="2597" y="2457"/>
                  </a:cubicBezTo>
                  <a:cubicBezTo>
                    <a:pt x="2787" y="2298"/>
                    <a:pt x="2946" y="2108"/>
                    <a:pt x="3009" y="1886"/>
                  </a:cubicBezTo>
                  <a:cubicBezTo>
                    <a:pt x="3294" y="1981"/>
                    <a:pt x="3738" y="2077"/>
                    <a:pt x="4213" y="2108"/>
                  </a:cubicBezTo>
                  <a:cubicBezTo>
                    <a:pt x="4257" y="2110"/>
                    <a:pt x="4303" y="2111"/>
                    <a:pt x="4349" y="2111"/>
                  </a:cubicBezTo>
                  <a:cubicBezTo>
                    <a:pt x="5199" y="2111"/>
                    <a:pt x="6392" y="1819"/>
                    <a:pt x="7443" y="588"/>
                  </a:cubicBezTo>
                  <a:cubicBezTo>
                    <a:pt x="7538" y="430"/>
                    <a:pt x="7538" y="208"/>
                    <a:pt x="7379" y="81"/>
                  </a:cubicBezTo>
                  <a:cubicBezTo>
                    <a:pt x="7310" y="26"/>
                    <a:pt x="7228" y="1"/>
                    <a:pt x="7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5;p28">
              <a:extLst>
                <a:ext uri="{FF2B5EF4-FFF2-40B4-BE49-F238E27FC236}">
                  <a16:creationId xmlns:a16="http://schemas.microsoft.com/office/drawing/2014/main" id="{CC6620F2-193C-43E0-B444-BF2BB244A4C1}"/>
                </a:ext>
              </a:extLst>
            </p:cNvPr>
            <p:cNvSpPr/>
            <p:nvPr/>
          </p:nvSpPr>
          <p:spPr>
            <a:xfrm>
              <a:off x="1960900" y="1210025"/>
              <a:ext cx="81575" cy="54925"/>
            </a:xfrm>
            <a:custGeom>
              <a:avLst/>
              <a:gdLst/>
              <a:ahLst/>
              <a:cxnLst/>
              <a:rect l="l" t="t" r="r" b="b"/>
              <a:pathLst>
                <a:path w="3263" h="2197" extrusionOk="0">
                  <a:moveTo>
                    <a:pt x="1564" y="0"/>
                  </a:moveTo>
                  <a:cubicBezTo>
                    <a:pt x="1280" y="0"/>
                    <a:pt x="1005" y="78"/>
                    <a:pt x="761" y="233"/>
                  </a:cubicBezTo>
                  <a:cubicBezTo>
                    <a:pt x="413" y="423"/>
                    <a:pt x="159" y="771"/>
                    <a:pt x="64" y="1183"/>
                  </a:cubicBezTo>
                  <a:cubicBezTo>
                    <a:pt x="1" y="1373"/>
                    <a:pt x="128" y="1563"/>
                    <a:pt x="318" y="1595"/>
                  </a:cubicBezTo>
                  <a:cubicBezTo>
                    <a:pt x="351" y="1606"/>
                    <a:pt x="385" y="1611"/>
                    <a:pt x="418" y="1611"/>
                  </a:cubicBezTo>
                  <a:cubicBezTo>
                    <a:pt x="571" y="1611"/>
                    <a:pt x="709" y="1498"/>
                    <a:pt x="761" y="1341"/>
                  </a:cubicBezTo>
                  <a:cubicBezTo>
                    <a:pt x="793" y="1120"/>
                    <a:pt x="951" y="961"/>
                    <a:pt x="1141" y="835"/>
                  </a:cubicBezTo>
                  <a:cubicBezTo>
                    <a:pt x="1278" y="766"/>
                    <a:pt x="1431" y="714"/>
                    <a:pt x="1589" y="714"/>
                  </a:cubicBezTo>
                  <a:cubicBezTo>
                    <a:pt x="1651" y="714"/>
                    <a:pt x="1712" y="722"/>
                    <a:pt x="1774" y="740"/>
                  </a:cubicBezTo>
                  <a:cubicBezTo>
                    <a:pt x="2218" y="866"/>
                    <a:pt x="2471" y="1310"/>
                    <a:pt x="2376" y="1753"/>
                  </a:cubicBezTo>
                  <a:cubicBezTo>
                    <a:pt x="2313" y="1943"/>
                    <a:pt x="2439" y="2133"/>
                    <a:pt x="2629" y="2197"/>
                  </a:cubicBezTo>
                  <a:lnTo>
                    <a:pt x="2724" y="2197"/>
                  </a:lnTo>
                  <a:cubicBezTo>
                    <a:pt x="2883" y="2197"/>
                    <a:pt x="3009" y="2102"/>
                    <a:pt x="3041" y="1912"/>
                  </a:cubicBezTo>
                  <a:cubicBezTo>
                    <a:pt x="3263" y="1088"/>
                    <a:pt x="2756" y="265"/>
                    <a:pt x="1933" y="43"/>
                  </a:cubicBezTo>
                  <a:cubicBezTo>
                    <a:pt x="1809" y="15"/>
                    <a:pt x="1686" y="0"/>
                    <a:pt x="1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6;p28">
              <a:extLst>
                <a:ext uri="{FF2B5EF4-FFF2-40B4-BE49-F238E27FC236}">
                  <a16:creationId xmlns:a16="http://schemas.microsoft.com/office/drawing/2014/main" id="{7F0A0986-0D98-4572-D846-598DA92BCCF5}"/>
                </a:ext>
              </a:extLst>
            </p:cNvPr>
            <p:cNvSpPr/>
            <p:nvPr/>
          </p:nvSpPr>
          <p:spPr>
            <a:xfrm>
              <a:off x="1922900" y="1264825"/>
              <a:ext cx="68900" cy="45250"/>
            </a:xfrm>
            <a:custGeom>
              <a:avLst/>
              <a:gdLst/>
              <a:ahLst/>
              <a:cxnLst/>
              <a:rect l="l" t="t" r="r" b="b"/>
              <a:pathLst>
                <a:path w="2756" h="1810" extrusionOk="0">
                  <a:moveTo>
                    <a:pt x="2383" y="0"/>
                  </a:moveTo>
                  <a:cubicBezTo>
                    <a:pt x="2191" y="0"/>
                    <a:pt x="2057" y="148"/>
                    <a:pt x="2028" y="321"/>
                  </a:cubicBezTo>
                  <a:cubicBezTo>
                    <a:pt x="1997" y="746"/>
                    <a:pt x="1647" y="1083"/>
                    <a:pt x="1201" y="1083"/>
                  </a:cubicBezTo>
                  <a:cubicBezTo>
                    <a:pt x="1181" y="1083"/>
                    <a:pt x="1161" y="1083"/>
                    <a:pt x="1141" y="1081"/>
                  </a:cubicBezTo>
                  <a:cubicBezTo>
                    <a:pt x="951" y="1050"/>
                    <a:pt x="761" y="986"/>
                    <a:pt x="634" y="860"/>
                  </a:cubicBezTo>
                  <a:cubicBezTo>
                    <a:pt x="555" y="780"/>
                    <a:pt x="460" y="741"/>
                    <a:pt x="369" y="741"/>
                  </a:cubicBezTo>
                  <a:cubicBezTo>
                    <a:pt x="278" y="741"/>
                    <a:pt x="191" y="780"/>
                    <a:pt x="127" y="860"/>
                  </a:cubicBezTo>
                  <a:cubicBezTo>
                    <a:pt x="1" y="986"/>
                    <a:pt x="1" y="1208"/>
                    <a:pt x="127" y="1366"/>
                  </a:cubicBezTo>
                  <a:cubicBezTo>
                    <a:pt x="381" y="1620"/>
                    <a:pt x="729" y="1778"/>
                    <a:pt x="1078" y="1778"/>
                  </a:cubicBezTo>
                  <a:cubicBezTo>
                    <a:pt x="1141" y="1810"/>
                    <a:pt x="1173" y="1810"/>
                    <a:pt x="1204" y="1810"/>
                  </a:cubicBezTo>
                  <a:cubicBezTo>
                    <a:pt x="1996" y="1810"/>
                    <a:pt x="2693" y="1176"/>
                    <a:pt x="2756" y="385"/>
                  </a:cubicBezTo>
                  <a:cubicBezTo>
                    <a:pt x="2756" y="195"/>
                    <a:pt x="2629" y="5"/>
                    <a:pt x="2439" y="5"/>
                  </a:cubicBezTo>
                  <a:cubicBezTo>
                    <a:pt x="2420" y="2"/>
                    <a:pt x="2401" y="0"/>
                    <a:pt x="2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7;p28">
              <a:extLst>
                <a:ext uri="{FF2B5EF4-FFF2-40B4-BE49-F238E27FC236}">
                  <a16:creationId xmlns:a16="http://schemas.microsoft.com/office/drawing/2014/main" id="{4735729B-C6F0-75C0-A682-2AF6FB3E59E3}"/>
                </a:ext>
              </a:extLst>
            </p:cNvPr>
            <p:cNvSpPr/>
            <p:nvPr/>
          </p:nvSpPr>
          <p:spPr>
            <a:xfrm>
              <a:off x="1918150" y="1378925"/>
              <a:ext cx="69700" cy="45150"/>
            </a:xfrm>
            <a:custGeom>
              <a:avLst/>
              <a:gdLst/>
              <a:ahLst/>
              <a:cxnLst/>
              <a:rect l="l" t="t" r="r" b="b"/>
              <a:pathLst>
                <a:path w="2788" h="1806" extrusionOk="0">
                  <a:moveTo>
                    <a:pt x="2439" y="1"/>
                  </a:moveTo>
                  <a:cubicBezTo>
                    <a:pt x="2249" y="1"/>
                    <a:pt x="2059" y="128"/>
                    <a:pt x="2059" y="349"/>
                  </a:cubicBezTo>
                  <a:cubicBezTo>
                    <a:pt x="1999" y="774"/>
                    <a:pt x="1648" y="1111"/>
                    <a:pt x="1201" y="1111"/>
                  </a:cubicBezTo>
                  <a:cubicBezTo>
                    <a:pt x="1181" y="1111"/>
                    <a:pt x="1161" y="1111"/>
                    <a:pt x="1141" y="1109"/>
                  </a:cubicBezTo>
                  <a:cubicBezTo>
                    <a:pt x="951" y="1078"/>
                    <a:pt x="792" y="983"/>
                    <a:pt x="634" y="856"/>
                  </a:cubicBezTo>
                  <a:cubicBezTo>
                    <a:pt x="571" y="793"/>
                    <a:pt x="484" y="761"/>
                    <a:pt x="393" y="761"/>
                  </a:cubicBezTo>
                  <a:cubicBezTo>
                    <a:pt x="302" y="761"/>
                    <a:pt x="207" y="793"/>
                    <a:pt x="127" y="856"/>
                  </a:cubicBezTo>
                  <a:cubicBezTo>
                    <a:pt x="1" y="1014"/>
                    <a:pt x="1" y="1236"/>
                    <a:pt x="159" y="1363"/>
                  </a:cubicBezTo>
                  <a:cubicBezTo>
                    <a:pt x="412" y="1616"/>
                    <a:pt x="729" y="1774"/>
                    <a:pt x="1109" y="1806"/>
                  </a:cubicBezTo>
                  <a:lnTo>
                    <a:pt x="1236" y="1806"/>
                  </a:lnTo>
                  <a:cubicBezTo>
                    <a:pt x="2028" y="1806"/>
                    <a:pt x="2693" y="1204"/>
                    <a:pt x="2756" y="381"/>
                  </a:cubicBezTo>
                  <a:cubicBezTo>
                    <a:pt x="2788" y="191"/>
                    <a:pt x="2629" y="33"/>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8;p28">
              <a:extLst>
                <a:ext uri="{FF2B5EF4-FFF2-40B4-BE49-F238E27FC236}">
                  <a16:creationId xmlns:a16="http://schemas.microsoft.com/office/drawing/2014/main" id="{8A5F0CFF-8454-606E-B20E-C95656172317}"/>
                </a:ext>
              </a:extLst>
            </p:cNvPr>
            <p:cNvSpPr/>
            <p:nvPr/>
          </p:nvSpPr>
          <p:spPr>
            <a:xfrm>
              <a:off x="1891250" y="1260425"/>
              <a:ext cx="51475" cy="64700"/>
            </a:xfrm>
            <a:custGeom>
              <a:avLst/>
              <a:gdLst/>
              <a:ahLst/>
              <a:cxnLst/>
              <a:rect l="l" t="t" r="r" b="b"/>
              <a:pathLst>
                <a:path w="2059" h="2588" extrusionOk="0">
                  <a:moveTo>
                    <a:pt x="1430" y="0"/>
                  </a:moveTo>
                  <a:cubicBezTo>
                    <a:pt x="1363" y="0"/>
                    <a:pt x="1294" y="18"/>
                    <a:pt x="1235" y="54"/>
                  </a:cubicBezTo>
                  <a:cubicBezTo>
                    <a:pt x="1077" y="181"/>
                    <a:pt x="1013" y="402"/>
                    <a:pt x="1140" y="561"/>
                  </a:cubicBezTo>
                  <a:cubicBezTo>
                    <a:pt x="1267" y="751"/>
                    <a:pt x="1330" y="972"/>
                    <a:pt x="1298" y="1162"/>
                  </a:cubicBezTo>
                  <a:cubicBezTo>
                    <a:pt x="1235" y="1384"/>
                    <a:pt x="1140" y="1574"/>
                    <a:pt x="950" y="1701"/>
                  </a:cubicBezTo>
                  <a:cubicBezTo>
                    <a:pt x="819" y="1806"/>
                    <a:pt x="666" y="1867"/>
                    <a:pt x="509" y="1867"/>
                  </a:cubicBezTo>
                  <a:cubicBezTo>
                    <a:pt x="477" y="1867"/>
                    <a:pt x="444" y="1864"/>
                    <a:pt x="412" y="1859"/>
                  </a:cubicBezTo>
                  <a:cubicBezTo>
                    <a:pt x="222" y="1859"/>
                    <a:pt x="32" y="1986"/>
                    <a:pt x="32" y="2207"/>
                  </a:cubicBezTo>
                  <a:cubicBezTo>
                    <a:pt x="0" y="2397"/>
                    <a:pt x="158" y="2556"/>
                    <a:pt x="348" y="2587"/>
                  </a:cubicBezTo>
                  <a:lnTo>
                    <a:pt x="475" y="2587"/>
                  </a:lnTo>
                  <a:cubicBezTo>
                    <a:pt x="792" y="2587"/>
                    <a:pt x="1108" y="2492"/>
                    <a:pt x="1362" y="2302"/>
                  </a:cubicBezTo>
                  <a:cubicBezTo>
                    <a:pt x="1678" y="2049"/>
                    <a:pt x="1900" y="1701"/>
                    <a:pt x="1995" y="1289"/>
                  </a:cubicBezTo>
                  <a:cubicBezTo>
                    <a:pt x="2059" y="877"/>
                    <a:pt x="1963" y="466"/>
                    <a:pt x="1710" y="149"/>
                  </a:cubicBezTo>
                  <a:cubicBezTo>
                    <a:pt x="1651" y="50"/>
                    <a:pt x="1542" y="0"/>
                    <a:pt x="1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99;p28">
              <a:extLst>
                <a:ext uri="{FF2B5EF4-FFF2-40B4-BE49-F238E27FC236}">
                  <a16:creationId xmlns:a16="http://schemas.microsoft.com/office/drawing/2014/main" id="{B8FCCBDC-07D6-BB5B-FCC7-15133EFEF4D8}"/>
                </a:ext>
              </a:extLst>
            </p:cNvPr>
            <p:cNvSpPr/>
            <p:nvPr/>
          </p:nvSpPr>
          <p:spPr>
            <a:xfrm>
              <a:off x="2084425" y="1295975"/>
              <a:ext cx="61775" cy="74275"/>
            </a:xfrm>
            <a:custGeom>
              <a:avLst/>
              <a:gdLst/>
              <a:ahLst/>
              <a:cxnLst/>
              <a:rect l="l" t="t" r="r" b="b"/>
              <a:pathLst>
                <a:path w="2471" h="2971" extrusionOk="0">
                  <a:moveTo>
                    <a:pt x="889" y="0"/>
                  </a:moveTo>
                  <a:cubicBezTo>
                    <a:pt x="666" y="0"/>
                    <a:pt x="445" y="47"/>
                    <a:pt x="254" y="152"/>
                  </a:cubicBezTo>
                  <a:cubicBezTo>
                    <a:pt x="64" y="215"/>
                    <a:pt x="0" y="437"/>
                    <a:pt x="64" y="627"/>
                  </a:cubicBezTo>
                  <a:cubicBezTo>
                    <a:pt x="132" y="742"/>
                    <a:pt x="251" y="823"/>
                    <a:pt x="384" y="823"/>
                  </a:cubicBezTo>
                  <a:cubicBezTo>
                    <a:pt x="434" y="823"/>
                    <a:pt x="486" y="811"/>
                    <a:pt x="539" y="785"/>
                  </a:cubicBezTo>
                  <a:cubicBezTo>
                    <a:pt x="643" y="733"/>
                    <a:pt x="767" y="710"/>
                    <a:pt x="889" y="710"/>
                  </a:cubicBezTo>
                  <a:cubicBezTo>
                    <a:pt x="988" y="710"/>
                    <a:pt x="1087" y="725"/>
                    <a:pt x="1172" y="754"/>
                  </a:cubicBezTo>
                  <a:cubicBezTo>
                    <a:pt x="1394" y="849"/>
                    <a:pt x="1552" y="975"/>
                    <a:pt x="1647" y="1197"/>
                  </a:cubicBezTo>
                  <a:cubicBezTo>
                    <a:pt x="1742" y="1387"/>
                    <a:pt x="1742" y="1609"/>
                    <a:pt x="1679" y="1830"/>
                  </a:cubicBezTo>
                  <a:cubicBezTo>
                    <a:pt x="1584" y="2020"/>
                    <a:pt x="1457" y="2210"/>
                    <a:pt x="1235" y="2305"/>
                  </a:cubicBezTo>
                  <a:cubicBezTo>
                    <a:pt x="1077" y="2369"/>
                    <a:pt x="982" y="2590"/>
                    <a:pt x="1077" y="2749"/>
                  </a:cubicBezTo>
                  <a:cubicBezTo>
                    <a:pt x="1140" y="2907"/>
                    <a:pt x="1267" y="2970"/>
                    <a:pt x="1394" y="2970"/>
                  </a:cubicBezTo>
                  <a:cubicBezTo>
                    <a:pt x="1457" y="2970"/>
                    <a:pt x="1489" y="2970"/>
                    <a:pt x="1520" y="2939"/>
                  </a:cubicBezTo>
                  <a:cubicBezTo>
                    <a:pt x="1900" y="2780"/>
                    <a:pt x="2185" y="2464"/>
                    <a:pt x="2344" y="2084"/>
                  </a:cubicBezTo>
                  <a:cubicBezTo>
                    <a:pt x="2470" y="1672"/>
                    <a:pt x="2470" y="1260"/>
                    <a:pt x="2280" y="880"/>
                  </a:cubicBezTo>
                  <a:cubicBezTo>
                    <a:pt x="2122" y="500"/>
                    <a:pt x="1805" y="247"/>
                    <a:pt x="1425" y="89"/>
                  </a:cubicBezTo>
                  <a:cubicBezTo>
                    <a:pt x="1255" y="32"/>
                    <a:pt x="1071" y="0"/>
                    <a:pt x="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0;p28">
              <a:extLst>
                <a:ext uri="{FF2B5EF4-FFF2-40B4-BE49-F238E27FC236}">
                  <a16:creationId xmlns:a16="http://schemas.microsoft.com/office/drawing/2014/main" id="{EA767A9B-8E79-9D00-2048-D1411F19D56E}"/>
                </a:ext>
              </a:extLst>
            </p:cNvPr>
            <p:cNvSpPr/>
            <p:nvPr/>
          </p:nvSpPr>
          <p:spPr>
            <a:xfrm>
              <a:off x="2045625" y="1345925"/>
              <a:ext cx="106900" cy="91625"/>
            </a:xfrm>
            <a:custGeom>
              <a:avLst/>
              <a:gdLst/>
              <a:ahLst/>
              <a:cxnLst/>
              <a:rect l="l" t="t" r="r" b="b"/>
              <a:pathLst>
                <a:path w="4276" h="3665" extrusionOk="0">
                  <a:moveTo>
                    <a:pt x="3513" y="1"/>
                  </a:moveTo>
                  <a:cubicBezTo>
                    <a:pt x="3441" y="1"/>
                    <a:pt x="3365" y="18"/>
                    <a:pt x="3294" y="54"/>
                  </a:cubicBezTo>
                  <a:cubicBezTo>
                    <a:pt x="3167" y="181"/>
                    <a:pt x="3104" y="402"/>
                    <a:pt x="3231" y="561"/>
                  </a:cubicBezTo>
                  <a:cubicBezTo>
                    <a:pt x="3452" y="909"/>
                    <a:pt x="3547" y="1289"/>
                    <a:pt x="3452" y="1701"/>
                  </a:cubicBezTo>
                  <a:cubicBezTo>
                    <a:pt x="3389" y="2113"/>
                    <a:pt x="3167" y="2461"/>
                    <a:pt x="2819" y="2683"/>
                  </a:cubicBezTo>
                  <a:cubicBezTo>
                    <a:pt x="2567" y="2859"/>
                    <a:pt x="2255" y="2955"/>
                    <a:pt x="1930" y="2955"/>
                  </a:cubicBezTo>
                  <a:cubicBezTo>
                    <a:pt x="1847" y="2955"/>
                    <a:pt x="1763" y="2949"/>
                    <a:pt x="1679" y="2936"/>
                  </a:cubicBezTo>
                  <a:cubicBezTo>
                    <a:pt x="1267" y="2841"/>
                    <a:pt x="919" y="2619"/>
                    <a:pt x="697" y="2271"/>
                  </a:cubicBezTo>
                  <a:cubicBezTo>
                    <a:pt x="642" y="2179"/>
                    <a:pt x="544" y="2129"/>
                    <a:pt x="440" y="2129"/>
                  </a:cubicBezTo>
                  <a:cubicBezTo>
                    <a:pt x="365" y="2129"/>
                    <a:pt x="288" y="2155"/>
                    <a:pt x="222" y="2208"/>
                  </a:cubicBezTo>
                  <a:cubicBezTo>
                    <a:pt x="64" y="2303"/>
                    <a:pt x="0" y="2524"/>
                    <a:pt x="127" y="2683"/>
                  </a:cubicBezTo>
                  <a:cubicBezTo>
                    <a:pt x="444" y="3189"/>
                    <a:pt x="982" y="3506"/>
                    <a:pt x="1552" y="3633"/>
                  </a:cubicBezTo>
                  <a:cubicBezTo>
                    <a:pt x="1711" y="3664"/>
                    <a:pt x="1837" y="3664"/>
                    <a:pt x="1964" y="3664"/>
                  </a:cubicBezTo>
                  <a:cubicBezTo>
                    <a:pt x="2407" y="3664"/>
                    <a:pt x="2851" y="3538"/>
                    <a:pt x="3231" y="3253"/>
                  </a:cubicBezTo>
                  <a:cubicBezTo>
                    <a:pt x="3706" y="2936"/>
                    <a:pt x="4054" y="2429"/>
                    <a:pt x="4149" y="1828"/>
                  </a:cubicBezTo>
                  <a:cubicBezTo>
                    <a:pt x="4276" y="1258"/>
                    <a:pt x="4149" y="656"/>
                    <a:pt x="3801" y="149"/>
                  </a:cubicBezTo>
                  <a:cubicBezTo>
                    <a:pt x="3741" y="50"/>
                    <a:pt x="3633" y="1"/>
                    <a:pt x="3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1;p28">
              <a:extLst>
                <a:ext uri="{FF2B5EF4-FFF2-40B4-BE49-F238E27FC236}">
                  <a16:creationId xmlns:a16="http://schemas.microsoft.com/office/drawing/2014/main" id="{0E0D9D00-611A-92FA-3272-FD617C5D4D27}"/>
                </a:ext>
              </a:extLst>
            </p:cNvPr>
            <p:cNvSpPr/>
            <p:nvPr/>
          </p:nvSpPr>
          <p:spPr>
            <a:xfrm>
              <a:off x="2017925" y="1226725"/>
              <a:ext cx="98200" cy="84925"/>
            </a:xfrm>
            <a:custGeom>
              <a:avLst/>
              <a:gdLst/>
              <a:ahLst/>
              <a:cxnLst/>
              <a:rect l="l" t="t" r="r" b="b"/>
              <a:pathLst>
                <a:path w="3928" h="3397" extrusionOk="0">
                  <a:moveTo>
                    <a:pt x="546" y="1"/>
                  </a:moveTo>
                  <a:cubicBezTo>
                    <a:pt x="448" y="1"/>
                    <a:pt x="360" y="13"/>
                    <a:pt x="285" y="40"/>
                  </a:cubicBezTo>
                  <a:cubicBezTo>
                    <a:pt x="95" y="103"/>
                    <a:pt x="0" y="293"/>
                    <a:pt x="63" y="483"/>
                  </a:cubicBezTo>
                  <a:cubicBezTo>
                    <a:pt x="114" y="634"/>
                    <a:pt x="243" y="725"/>
                    <a:pt x="389" y="725"/>
                  </a:cubicBezTo>
                  <a:cubicBezTo>
                    <a:pt x="427" y="725"/>
                    <a:pt x="467" y="718"/>
                    <a:pt x="507" y="705"/>
                  </a:cubicBezTo>
                  <a:cubicBezTo>
                    <a:pt x="518" y="703"/>
                    <a:pt x="532" y="702"/>
                    <a:pt x="548" y="702"/>
                  </a:cubicBezTo>
                  <a:cubicBezTo>
                    <a:pt x="767" y="702"/>
                    <a:pt x="1440" y="899"/>
                    <a:pt x="2059" y="1370"/>
                  </a:cubicBezTo>
                  <a:cubicBezTo>
                    <a:pt x="2534" y="1687"/>
                    <a:pt x="3072" y="2257"/>
                    <a:pt x="3199" y="3080"/>
                  </a:cubicBezTo>
                  <a:cubicBezTo>
                    <a:pt x="3199" y="3270"/>
                    <a:pt x="3357" y="3397"/>
                    <a:pt x="3547" y="3397"/>
                  </a:cubicBezTo>
                  <a:lnTo>
                    <a:pt x="3579" y="3397"/>
                  </a:lnTo>
                  <a:cubicBezTo>
                    <a:pt x="3769" y="3365"/>
                    <a:pt x="3927" y="3175"/>
                    <a:pt x="3895" y="2985"/>
                  </a:cubicBezTo>
                  <a:cubicBezTo>
                    <a:pt x="3769" y="2035"/>
                    <a:pt x="3167" y="1212"/>
                    <a:pt x="2217" y="610"/>
                  </a:cubicBezTo>
                  <a:cubicBezTo>
                    <a:pt x="1717" y="295"/>
                    <a:pt x="1021" y="1"/>
                    <a:pt x="5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2;p28">
              <a:extLst>
                <a:ext uri="{FF2B5EF4-FFF2-40B4-BE49-F238E27FC236}">
                  <a16:creationId xmlns:a16="http://schemas.microsoft.com/office/drawing/2014/main" id="{E5995CAE-7A36-4708-DE64-92E0EDCBBC67}"/>
                </a:ext>
              </a:extLst>
            </p:cNvPr>
            <p:cNvSpPr/>
            <p:nvPr/>
          </p:nvSpPr>
          <p:spPr>
            <a:xfrm>
              <a:off x="1876200" y="1374275"/>
              <a:ext cx="109275" cy="95725"/>
            </a:xfrm>
            <a:custGeom>
              <a:avLst/>
              <a:gdLst/>
              <a:ahLst/>
              <a:cxnLst/>
              <a:rect l="l" t="t" r="r" b="b"/>
              <a:pathLst>
                <a:path w="4371" h="3829" extrusionOk="0">
                  <a:moveTo>
                    <a:pt x="979" y="0"/>
                  </a:moveTo>
                  <a:cubicBezTo>
                    <a:pt x="892" y="0"/>
                    <a:pt x="803" y="32"/>
                    <a:pt x="729" y="92"/>
                  </a:cubicBezTo>
                  <a:cubicBezTo>
                    <a:pt x="285" y="504"/>
                    <a:pt x="0" y="1042"/>
                    <a:pt x="0" y="1644"/>
                  </a:cubicBezTo>
                  <a:cubicBezTo>
                    <a:pt x="0" y="2847"/>
                    <a:pt x="1109" y="3829"/>
                    <a:pt x="2439" y="3829"/>
                  </a:cubicBezTo>
                  <a:cubicBezTo>
                    <a:pt x="3136" y="3829"/>
                    <a:pt x="3769" y="3575"/>
                    <a:pt x="4244" y="3132"/>
                  </a:cubicBezTo>
                  <a:cubicBezTo>
                    <a:pt x="4371" y="2974"/>
                    <a:pt x="4371" y="2752"/>
                    <a:pt x="4244" y="2625"/>
                  </a:cubicBezTo>
                  <a:cubicBezTo>
                    <a:pt x="4160" y="2559"/>
                    <a:pt x="4059" y="2518"/>
                    <a:pt x="3964" y="2518"/>
                  </a:cubicBezTo>
                  <a:cubicBezTo>
                    <a:pt x="3878" y="2518"/>
                    <a:pt x="3797" y="2551"/>
                    <a:pt x="3737" y="2625"/>
                  </a:cubicBezTo>
                  <a:cubicBezTo>
                    <a:pt x="3421" y="2942"/>
                    <a:pt x="2946" y="3132"/>
                    <a:pt x="2439" y="3132"/>
                  </a:cubicBezTo>
                  <a:cubicBezTo>
                    <a:pt x="1489" y="3132"/>
                    <a:pt x="729" y="2467"/>
                    <a:pt x="729" y="1644"/>
                  </a:cubicBezTo>
                  <a:cubicBezTo>
                    <a:pt x="729" y="1264"/>
                    <a:pt x="887" y="884"/>
                    <a:pt x="1204" y="630"/>
                  </a:cubicBezTo>
                  <a:cubicBezTo>
                    <a:pt x="1362" y="504"/>
                    <a:pt x="1362" y="282"/>
                    <a:pt x="1235" y="124"/>
                  </a:cubicBezTo>
                  <a:cubicBezTo>
                    <a:pt x="1169" y="40"/>
                    <a:pt x="1075" y="0"/>
                    <a:pt x="9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3;p28">
              <a:extLst>
                <a:ext uri="{FF2B5EF4-FFF2-40B4-BE49-F238E27FC236}">
                  <a16:creationId xmlns:a16="http://schemas.microsoft.com/office/drawing/2014/main" id="{D6E0880D-954A-5C66-7EAC-9C8D52E46690}"/>
                </a:ext>
              </a:extLst>
            </p:cNvPr>
            <p:cNvSpPr/>
            <p:nvPr/>
          </p:nvSpPr>
          <p:spPr>
            <a:xfrm>
              <a:off x="1967250" y="1436125"/>
              <a:ext cx="83950" cy="23600"/>
            </a:xfrm>
            <a:custGeom>
              <a:avLst/>
              <a:gdLst/>
              <a:ahLst/>
              <a:cxnLst/>
              <a:rect l="l" t="t" r="r" b="b"/>
              <a:pathLst>
                <a:path w="3358" h="944" extrusionOk="0">
                  <a:moveTo>
                    <a:pt x="393" y="1"/>
                  </a:moveTo>
                  <a:cubicBezTo>
                    <a:pt x="248" y="1"/>
                    <a:pt x="111" y="72"/>
                    <a:pt x="64" y="215"/>
                  </a:cubicBezTo>
                  <a:cubicBezTo>
                    <a:pt x="0" y="405"/>
                    <a:pt x="64" y="595"/>
                    <a:pt x="254" y="690"/>
                  </a:cubicBezTo>
                  <a:cubicBezTo>
                    <a:pt x="285" y="690"/>
                    <a:pt x="919" y="943"/>
                    <a:pt x="1837" y="943"/>
                  </a:cubicBezTo>
                  <a:cubicBezTo>
                    <a:pt x="2217" y="943"/>
                    <a:pt x="2629" y="911"/>
                    <a:pt x="3072" y="785"/>
                  </a:cubicBezTo>
                  <a:cubicBezTo>
                    <a:pt x="3262" y="753"/>
                    <a:pt x="3357" y="563"/>
                    <a:pt x="3326" y="373"/>
                  </a:cubicBezTo>
                  <a:cubicBezTo>
                    <a:pt x="3273" y="217"/>
                    <a:pt x="3135" y="103"/>
                    <a:pt x="2982" y="103"/>
                  </a:cubicBezTo>
                  <a:cubicBezTo>
                    <a:pt x="2949" y="103"/>
                    <a:pt x="2916" y="108"/>
                    <a:pt x="2882" y="120"/>
                  </a:cubicBezTo>
                  <a:cubicBezTo>
                    <a:pt x="2521" y="208"/>
                    <a:pt x="2180" y="239"/>
                    <a:pt x="1876" y="239"/>
                  </a:cubicBezTo>
                  <a:cubicBezTo>
                    <a:pt x="1084" y="239"/>
                    <a:pt x="539" y="25"/>
                    <a:pt x="539" y="25"/>
                  </a:cubicBezTo>
                  <a:cubicBezTo>
                    <a:pt x="491" y="9"/>
                    <a:pt x="442" y="1"/>
                    <a:pt x="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4;p28">
              <a:extLst>
                <a:ext uri="{FF2B5EF4-FFF2-40B4-BE49-F238E27FC236}">
                  <a16:creationId xmlns:a16="http://schemas.microsoft.com/office/drawing/2014/main" id="{588798AF-F27E-C416-5295-7DB10726ACEC}"/>
                </a:ext>
              </a:extLst>
            </p:cNvPr>
            <p:cNvSpPr/>
            <p:nvPr/>
          </p:nvSpPr>
          <p:spPr>
            <a:xfrm>
              <a:off x="2061450" y="1411275"/>
              <a:ext cx="69700" cy="62700"/>
            </a:xfrm>
            <a:custGeom>
              <a:avLst/>
              <a:gdLst/>
              <a:ahLst/>
              <a:cxnLst/>
              <a:rect l="l" t="t" r="r" b="b"/>
              <a:pathLst>
                <a:path w="2788" h="2508" extrusionOk="0">
                  <a:moveTo>
                    <a:pt x="2412" y="0"/>
                  </a:moveTo>
                  <a:cubicBezTo>
                    <a:pt x="2244" y="0"/>
                    <a:pt x="2088" y="120"/>
                    <a:pt x="2059" y="290"/>
                  </a:cubicBezTo>
                  <a:cubicBezTo>
                    <a:pt x="2059" y="322"/>
                    <a:pt x="1743" y="1684"/>
                    <a:pt x="318" y="1779"/>
                  </a:cubicBezTo>
                  <a:cubicBezTo>
                    <a:pt x="128" y="1810"/>
                    <a:pt x="1" y="1969"/>
                    <a:pt x="1" y="2159"/>
                  </a:cubicBezTo>
                  <a:cubicBezTo>
                    <a:pt x="33" y="2349"/>
                    <a:pt x="159" y="2507"/>
                    <a:pt x="349" y="2507"/>
                  </a:cubicBezTo>
                  <a:cubicBezTo>
                    <a:pt x="381" y="2507"/>
                    <a:pt x="381" y="2507"/>
                    <a:pt x="381" y="2475"/>
                  </a:cubicBezTo>
                  <a:cubicBezTo>
                    <a:pt x="1933" y="2349"/>
                    <a:pt x="2598" y="1082"/>
                    <a:pt x="2756" y="449"/>
                  </a:cubicBezTo>
                  <a:cubicBezTo>
                    <a:pt x="2788" y="259"/>
                    <a:pt x="2661" y="69"/>
                    <a:pt x="2471" y="5"/>
                  </a:cubicBezTo>
                  <a:cubicBezTo>
                    <a:pt x="2451" y="2"/>
                    <a:pt x="2432" y="0"/>
                    <a:pt x="2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5;p28">
              <a:extLst>
                <a:ext uri="{FF2B5EF4-FFF2-40B4-BE49-F238E27FC236}">
                  <a16:creationId xmlns:a16="http://schemas.microsoft.com/office/drawing/2014/main" id="{61A9EAF7-CFDC-3B79-E52E-8A2920BAF295}"/>
                </a:ext>
              </a:extLst>
            </p:cNvPr>
            <p:cNvSpPr/>
            <p:nvPr/>
          </p:nvSpPr>
          <p:spPr>
            <a:xfrm>
              <a:off x="1994950" y="1449400"/>
              <a:ext cx="81575" cy="51475"/>
            </a:xfrm>
            <a:custGeom>
              <a:avLst/>
              <a:gdLst/>
              <a:ahLst/>
              <a:cxnLst/>
              <a:rect l="l" t="t" r="r" b="b"/>
              <a:pathLst>
                <a:path w="3263" h="2059" extrusionOk="0">
                  <a:moveTo>
                    <a:pt x="697" y="0"/>
                  </a:moveTo>
                  <a:lnTo>
                    <a:pt x="1" y="127"/>
                  </a:lnTo>
                  <a:cubicBezTo>
                    <a:pt x="1" y="159"/>
                    <a:pt x="159" y="1109"/>
                    <a:pt x="1489" y="1457"/>
                  </a:cubicBezTo>
                  <a:cubicBezTo>
                    <a:pt x="2059" y="1615"/>
                    <a:pt x="2344" y="1742"/>
                    <a:pt x="2661" y="1964"/>
                  </a:cubicBezTo>
                  <a:cubicBezTo>
                    <a:pt x="2724" y="2027"/>
                    <a:pt x="2788" y="2059"/>
                    <a:pt x="2883" y="2059"/>
                  </a:cubicBezTo>
                  <a:cubicBezTo>
                    <a:pt x="2978" y="2059"/>
                    <a:pt x="3104" y="1996"/>
                    <a:pt x="3168" y="1901"/>
                  </a:cubicBezTo>
                  <a:cubicBezTo>
                    <a:pt x="3263" y="1742"/>
                    <a:pt x="3231" y="1520"/>
                    <a:pt x="3073" y="1394"/>
                  </a:cubicBezTo>
                  <a:cubicBezTo>
                    <a:pt x="2629" y="1077"/>
                    <a:pt x="2218" y="919"/>
                    <a:pt x="1679" y="792"/>
                  </a:cubicBezTo>
                  <a:cubicBezTo>
                    <a:pt x="824" y="539"/>
                    <a:pt x="697" y="32"/>
                    <a:pt x="6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6;p28">
              <a:extLst>
                <a:ext uri="{FF2B5EF4-FFF2-40B4-BE49-F238E27FC236}">
                  <a16:creationId xmlns:a16="http://schemas.microsoft.com/office/drawing/2014/main" id="{244B325C-2E07-2C6D-EA81-938CC842E2CA}"/>
                </a:ext>
              </a:extLst>
            </p:cNvPr>
            <p:cNvSpPr/>
            <p:nvPr/>
          </p:nvSpPr>
          <p:spPr>
            <a:xfrm>
              <a:off x="2074125" y="1455975"/>
              <a:ext cx="31700" cy="29075"/>
            </a:xfrm>
            <a:custGeom>
              <a:avLst/>
              <a:gdLst/>
              <a:ahLst/>
              <a:cxnLst/>
              <a:rect l="l" t="t" r="r" b="b"/>
              <a:pathLst>
                <a:path w="1268" h="1163" extrusionOk="0">
                  <a:moveTo>
                    <a:pt x="437" y="1"/>
                  </a:moveTo>
                  <a:cubicBezTo>
                    <a:pt x="323" y="1"/>
                    <a:pt x="206" y="50"/>
                    <a:pt x="127" y="149"/>
                  </a:cubicBezTo>
                  <a:cubicBezTo>
                    <a:pt x="1" y="276"/>
                    <a:pt x="32" y="497"/>
                    <a:pt x="191" y="624"/>
                  </a:cubicBezTo>
                  <a:cubicBezTo>
                    <a:pt x="191" y="624"/>
                    <a:pt x="381" y="782"/>
                    <a:pt x="602" y="1036"/>
                  </a:cubicBezTo>
                  <a:cubicBezTo>
                    <a:pt x="666" y="1131"/>
                    <a:pt x="761" y="1162"/>
                    <a:pt x="856" y="1162"/>
                  </a:cubicBezTo>
                  <a:cubicBezTo>
                    <a:pt x="951" y="1162"/>
                    <a:pt x="1014" y="1131"/>
                    <a:pt x="1077" y="1099"/>
                  </a:cubicBezTo>
                  <a:cubicBezTo>
                    <a:pt x="1236" y="972"/>
                    <a:pt x="1267" y="751"/>
                    <a:pt x="1141" y="592"/>
                  </a:cubicBezTo>
                  <a:cubicBezTo>
                    <a:pt x="887" y="276"/>
                    <a:pt x="666" y="86"/>
                    <a:pt x="634" y="54"/>
                  </a:cubicBezTo>
                  <a:cubicBezTo>
                    <a:pt x="575" y="18"/>
                    <a:pt x="506" y="1"/>
                    <a:pt x="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07;p28">
              <a:extLst>
                <a:ext uri="{FF2B5EF4-FFF2-40B4-BE49-F238E27FC236}">
                  <a16:creationId xmlns:a16="http://schemas.microsoft.com/office/drawing/2014/main" id="{03F46D0A-2E5D-6835-A232-225128BF96AF}"/>
                </a:ext>
              </a:extLst>
            </p:cNvPr>
            <p:cNvSpPr/>
            <p:nvPr/>
          </p:nvSpPr>
          <p:spPr>
            <a:xfrm>
              <a:off x="1825525" y="1231000"/>
              <a:ext cx="76025" cy="60075"/>
            </a:xfrm>
            <a:custGeom>
              <a:avLst/>
              <a:gdLst/>
              <a:ahLst/>
              <a:cxnLst/>
              <a:rect l="l" t="t" r="r" b="b"/>
              <a:pathLst>
                <a:path w="3041" h="2403" extrusionOk="0">
                  <a:moveTo>
                    <a:pt x="2246" y="1"/>
                  </a:moveTo>
                  <a:cubicBezTo>
                    <a:pt x="1626" y="1"/>
                    <a:pt x="1115" y="168"/>
                    <a:pt x="729" y="502"/>
                  </a:cubicBezTo>
                  <a:cubicBezTo>
                    <a:pt x="32" y="1104"/>
                    <a:pt x="0" y="1991"/>
                    <a:pt x="0" y="2054"/>
                  </a:cubicBezTo>
                  <a:cubicBezTo>
                    <a:pt x="0" y="2244"/>
                    <a:pt x="159" y="2403"/>
                    <a:pt x="349" y="2403"/>
                  </a:cubicBezTo>
                  <a:cubicBezTo>
                    <a:pt x="539" y="2403"/>
                    <a:pt x="697" y="2244"/>
                    <a:pt x="697" y="2054"/>
                  </a:cubicBezTo>
                  <a:cubicBezTo>
                    <a:pt x="697" y="2054"/>
                    <a:pt x="729" y="1421"/>
                    <a:pt x="1204" y="1041"/>
                  </a:cubicBezTo>
                  <a:cubicBezTo>
                    <a:pt x="1458" y="812"/>
                    <a:pt x="1815" y="705"/>
                    <a:pt x="2275" y="705"/>
                  </a:cubicBezTo>
                  <a:cubicBezTo>
                    <a:pt x="2387" y="705"/>
                    <a:pt x="2505" y="712"/>
                    <a:pt x="2629" y="724"/>
                  </a:cubicBezTo>
                  <a:cubicBezTo>
                    <a:pt x="2648" y="727"/>
                    <a:pt x="2668" y="729"/>
                    <a:pt x="2687" y="729"/>
                  </a:cubicBezTo>
                  <a:cubicBezTo>
                    <a:pt x="2856" y="729"/>
                    <a:pt x="3009" y="607"/>
                    <a:pt x="3009" y="407"/>
                  </a:cubicBezTo>
                  <a:cubicBezTo>
                    <a:pt x="3041" y="217"/>
                    <a:pt x="2914" y="59"/>
                    <a:pt x="2692" y="27"/>
                  </a:cubicBezTo>
                  <a:cubicBezTo>
                    <a:pt x="2538" y="10"/>
                    <a:pt x="2389" y="1"/>
                    <a:pt x="2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8;p28">
              <a:extLst>
                <a:ext uri="{FF2B5EF4-FFF2-40B4-BE49-F238E27FC236}">
                  <a16:creationId xmlns:a16="http://schemas.microsoft.com/office/drawing/2014/main" id="{465174A8-922F-865D-8D64-95A7638981A8}"/>
                </a:ext>
              </a:extLst>
            </p:cNvPr>
            <p:cNvSpPr/>
            <p:nvPr/>
          </p:nvSpPr>
          <p:spPr>
            <a:xfrm>
              <a:off x="1875400" y="1211675"/>
              <a:ext cx="114025" cy="47725"/>
            </a:xfrm>
            <a:custGeom>
              <a:avLst/>
              <a:gdLst/>
              <a:ahLst/>
              <a:cxnLst/>
              <a:rect l="l" t="t" r="r" b="b"/>
              <a:pathLst>
                <a:path w="4561" h="1909" extrusionOk="0">
                  <a:moveTo>
                    <a:pt x="2660" y="0"/>
                  </a:moveTo>
                  <a:cubicBezTo>
                    <a:pt x="2107" y="0"/>
                    <a:pt x="1535" y="114"/>
                    <a:pt x="1014" y="420"/>
                  </a:cubicBezTo>
                  <a:cubicBezTo>
                    <a:pt x="349" y="832"/>
                    <a:pt x="96" y="1370"/>
                    <a:pt x="96" y="1402"/>
                  </a:cubicBezTo>
                  <a:cubicBezTo>
                    <a:pt x="1" y="1592"/>
                    <a:pt x="64" y="1782"/>
                    <a:pt x="254" y="1877"/>
                  </a:cubicBezTo>
                  <a:cubicBezTo>
                    <a:pt x="317" y="1877"/>
                    <a:pt x="349" y="1909"/>
                    <a:pt x="412" y="1909"/>
                  </a:cubicBezTo>
                  <a:cubicBezTo>
                    <a:pt x="539" y="1909"/>
                    <a:pt x="666" y="1814"/>
                    <a:pt x="729" y="1687"/>
                  </a:cubicBezTo>
                  <a:cubicBezTo>
                    <a:pt x="729" y="1687"/>
                    <a:pt x="1200" y="705"/>
                    <a:pt x="2653" y="705"/>
                  </a:cubicBezTo>
                  <a:cubicBezTo>
                    <a:pt x="3045" y="705"/>
                    <a:pt x="3509" y="777"/>
                    <a:pt x="4054" y="959"/>
                  </a:cubicBezTo>
                  <a:cubicBezTo>
                    <a:pt x="4094" y="972"/>
                    <a:pt x="4134" y="978"/>
                    <a:pt x="4172" y="978"/>
                  </a:cubicBezTo>
                  <a:cubicBezTo>
                    <a:pt x="4318" y="978"/>
                    <a:pt x="4448" y="887"/>
                    <a:pt x="4498" y="737"/>
                  </a:cubicBezTo>
                  <a:cubicBezTo>
                    <a:pt x="4561" y="547"/>
                    <a:pt x="4466" y="357"/>
                    <a:pt x="4276" y="294"/>
                  </a:cubicBezTo>
                  <a:cubicBezTo>
                    <a:pt x="3818" y="130"/>
                    <a:pt x="3250" y="0"/>
                    <a:pt x="26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09;p28">
              <a:extLst>
                <a:ext uri="{FF2B5EF4-FFF2-40B4-BE49-F238E27FC236}">
                  <a16:creationId xmlns:a16="http://schemas.microsoft.com/office/drawing/2014/main" id="{06F52C4D-C966-61EF-6E79-0F442AD74323}"/>
                </a:ext>
              </a:extLst>
            </p:cNvPr>
            <p:cNvSpPr/>
            <p:nvPr/>
          </p:nvSpPr>
          <p:spPr>
            <a:xfrm>
              <a:off x="1994150" y="1349725"/>
              <a:ext cx="34075" cy="49025"/>
            </a:xfrm>
            <a:custGeom>
              <a:avLst/>
              <a:gdLst/>
              <a:ahLst/>
              <a:cxnLst/>
              <a:rect l="l" t="t" r="r" b="b"/>
              <a:pathLst>
                <a:path w="1363" h="1961" extrusionOk="0">
                  <a:moveTo>
                    <a:pt x="411" y="1"/>
                  </a:moveTo>
                  <a:cubicBezTo>
                    <a:pt x="320" y="1"/>
                    <a:pt x="226" y="40"/>
                    <a:pt x="159" y="124"/>
                  </a:cubicBezTo>
                  <a:cubicBezTo>
                    <a:pt x="1" y="250"/>
                    <a:pt x="33" y="472"/>
                    <a:pt x="159" y="599"/>
                  </a:cubicBezTo>
                  <a:cubicBezTo>
                    <a:pt x="191" y="630"/>
                    <a:pt x="571" y="979"/>
                    <a:pt x="444" y="1517"/>
                  </a:cubicBezTo>
                  <a:cubicBezTo>
                    <a:pt x="413" y="1739"/>
                    <a:pt x="539" y="1929"/>
                    <a:pt x="729" y="1961"/>
                  </a:cubicBezTo>
                  <a:lnTo>
                    <a:pt x="793" y="1961"/>
                  </a:lnTo>
                  <a:cubicBezTo>
                    <a:pt x="951" y="1961"/>
                    <a:pt x="1109" y="1834"/>
                    <a:pt x="1141" y="1676"/>
                  </a:cubicBezTo>
                  <a:cubicBezTo>
                    <a:pt x="1363" y="725"/>
                    <a:pt x="666" y="124"/>
                    <a:pt x="634" y="92"/>
                  </a:cubicBezTo>
                  <a:cubicBezTo>
                    <a:pt x="575" y="32"/>
                    <a:pt x="494" y="1"/>
                    <a:pt x="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0;p28">
              <a:extLst>
                <a:ext uri="{FF2B5EF4-FFF2-40B4-BE49-F238E27FC236}">
                  <a16:creationId xmlns:a16="http://schemas.microsoft.com/office/drawing/2014/main" id="{2F53969A-524A-3B6B-4865-9CE76DF3B2F4}"/>
                </a:ext>
              </a:extLst>
            </p:cNvPr>
            <p:cNvSpPr/>
            <p:nvPr/>
          </p:nvSpPr>
          <p:spPr>
            <a:xfrm>
              <a:off x="2025050" y="1320200"/>
              <a:ext cx="30900" cy="44500"/>
            </a:xfrm>
            <a:custGeom>
              <a:avLst/>
              <a:gdLst/>
              <a:ahLst/>
              <a:cxnLst/>
              <a:rect l="l" t="t" r="r" b="b"/>
              <a:pathLst>
                <a:path w="1236" h="1780" extrusionOk="0">
                  <a:moveTo>
                    <a:pt x="530" y="0"/>
                  </a:moveTo>
                  <a:cubicBezTo>
                    <a:pt x="366" y="0"/>
                    <a:pt x="218" y="94"/>
                    <a:pt x="190" y="260"/>
                  </a:cubicBezTo>
                  <a:cubicBezTo>
                    <a:pt x="0" y="1115"/>
                    <a:pt x="602" y="1653"/>
                    <a:pt x="633" y="1685"/>
                  </a:cubicBezTo>
                  <a:cubicBezTo>
                    <a:pt x="697" y="1748"/>
                    <a:pt x="792" y="1780"/>
                    <a:pt x="855" y="1780"/>
                  </a:cubicBezTo>
                  <a:cubicBezTo>
                    <a:pt x="950" y="1780"/>
                    <a:pt x="1045" y="1748"/>
                    <a:pt x="1109" y="1653"/>
                  </a:cubicBezTo>
                  <a:cubicBezTo>
                    <a:pt x="1235" y="1526"/>
                    <a:pt x="1235" y="1305"/>
                    <a:pt x="1077" y="1146"/>
                  </a:cubicBezTo>
                  <a:cubicBezTo>
                    <a:pt x="1077" y="1146"/>
                    <a:pt x="760" y="861"/>
                    <a:pt x="855" y="418"/>
                  </a:cubicBezTo>
                  <a:cubicBezTo>
                    <a:pt x="918" y="228"/>
                    <a:pt x="792" y="38"/>
                    <a:pt x="602" y="6"/>
                  </a:cubicBezTo>
                  <a:cubicBezTo>
                    <a:pt x="578" y="2"/>
                    <a:pt x="554" y="0"/>
                    <a:pt x="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1;p28">
              <a:extLst>
                <a:ext uri="{FF2B5EF4-FFF2-40B4-BE49-F238E27FC236}">
                  <a16:creationId xmlns:a16="http://schemas.microsoft.com/office/drawing/2014/main" id="{1074DEA0-0C97-B064-DD49-79FF33878629}"/>
                </a:ext>
              </a:extLst>
            </p:cNvPr>
            <p:cNvSpPr/>
            <p:nvPr/>
          </p:nvSpPr>
          <p:spPr>
            <a:xfrm>
              <a:off x="1947450" y="1293000"/>
              <a:ext cx="27725" cy="47950"/>
            </a:xfrm>
            <a:custGeom>
              <a:avLst/>
              <a:gdLst/>
              <a:ahLst/>
              <a:cxnLst/>
              <a:rect l="l" t="t" r="r" b="b"/>
              <a:pathLst>
                <a:path w="1109" h="1918" extrusionOk="0">
                  <a:moveTo>
                    <a:pt x="390" y="0"/>
                  </a:moveTo>
                  <a:cubicBezTo>
                    <a:pt x="310" y="0"/>
                    <a:pt x="228" y="25"/>
                    <a:pt x="159" y="81"/>
                  </a:cubicBezTo>
                  <a:cubicBezTo>
                    <a:pt x="1" y="239"/>
                    <a:pt x="1" y="461"/>
                    <a:pt x="127" y="588"/>
                  </a:cubicBezTo>
                  <a:cubicBezTo>
                    <a:pt x="571" y="1063"/>
                    <a:pt x="317" y="1506"/>
                    <a:pt x="286" y="1569"/>
                  </a:cubicBezTo>
                  <a:lnTo>
                    <a:pt x="887" y="1918"/>
                  </a:lnTo>
                  <a:cubicBezTo>
                    <a:pt x="919" y="1886"/>
                    <a:pt x="1046" y="1664"/>
                    <a:pt x="1077" y="1348"/>
                  </a:cubicBezTo>
                  <a:cubicBezTo>
                    <a:pt x="1109" y="1031"/>
                    <a:pt x="1077" y="588"/>
                    <a:pt x="666" y="113"/>
                  </a:cubicBezTo>
                  <a:cubicBezTo>
                    <a:pt x="594" y="41"/>
                    <a:pt x="493" y="0"/>
                    <a:pt x="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2;p28">
              <a:extLst>
                <a:ext uri="{FF2B5EF4-FFF2-40B4-BE49-F238E27FC236}">
                  <a16:creationId xmlns:a16="http://schemas.microsoft.com/office/drawing/2014/main" id="{DD21DBE7-98EA-0403-C366-D53AE26496F2}"/>
                </a:ext>
              </a:extLst>
            </p:cNvPr>
            <p:cNvSpPr/>
            <p:nvPr/>
          </p:nvSpPr>
          <p:spPr>
            <a:xfrm>
              <a:off x="1832650" y="1363100"/>
              <a:ext cx="50700" cy="22975"/>
            </a:xfrm>
            <a:custGeom>
              <a:avLst/>
              <a:gdLst/>
              <a:ahLst/>
              <a:cxnLst/>
              <a:rect l="l" t="t" r="r" b="b"/>
              <a:pathLst>
                <a:path w="2028" h="919" extrusionOk="0">
                  <a:moveTo>
                    <a:pt x="507" y="0"/>
                  </a:moveTo>
                  <a:lnTo>
                    <a:pt x="1" y="476"/>
                  </a:lnTo>
                  <a:cubicBezTo>
                    <a:pt x="1" y="507"/>
                    <a:pt x="191" y="697"/>
                    <a:pt x="507" y="824"/>
                  </a:cubicBezTo>
                  <a:cubicBezTo>
                    <a:pt x="634" y="856"/>
                    <a:pt x="824" y="919"/>
                    <a:pt x="1046" y="919"/>
                  </a:cubicBezTo>
                  <a:cubicBezTo>
                    <a:pt x="1267" y="919"/>
                    <a:pt x="1521" y="887"/>
                    <a:pt x="1806" y="729"/>
                  </a:cubicBezTo>
                  <a:cubicBezTo>
                    <a:pt x="1964" y="634"/>
                    <a:pt x="2027" y="444"/>
                    <a:pt x="1964" y="254"/>
                  </a:cubicBezTo>
                  <a:cubicBezTo>
                    <a:pt x="1895" y="139"/>
                    <a:pt x="1760" y="58"/>
                    <a:pt x="1630" y="58"/>
                  </a:cubicBezTo>
                  <a:cubicBezTo>
                    <a:pt x="1581" y="58"/>
                    <a:pt x="1533" y="69"/>
                    <a:pt x="1489" y="95"/>
                  </a:cubicBezTo>
                  <a:cubicBezTo>
                    <a:pt x="1326" y="177"/>
                    <a:pt x="1178" y="207"/>
                    <a:pt x="1049" y="207"/>
                  </a:cubicBezTo>
                  <a:cubicBezTo>
                    <a:pt x="730" y="207"/>
                    <a:pt x="530" y="23"/>
                    <a:pt x="5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3;p28">
              <a:extLst>
                <a:ext uri="{FF2B5EF4-FFF2-40B4-BE49-F238E27FC236}">
                  <a16:creationId xmlns:a16="http://schemas.microsoft.com/office/drawing/2014/main" id="{69E49496-E9B7-26D4-925B-29FF4EF7A43D}"/>
                </a:ext>
              </a:extLst>
            </p:cNvPr>
            <p:cNvSpPr/>
            <p:nvPr/>
          </p:nvSpPr>
          <p:spPr>
            <a:xfrm>
              <a:off x="1973575" y="1395550"/>
              <a:ext cx="27750" cy="34075"/>
            </a:xfrm>
            <a:custGeom>
              <a:avLst/>
              <a:gdLst/>
              <a:ahLst/>
              <a:cxnLst/>
              <a:rect l="l" t="t" r="r" b="b"/>
              <a:pathLst>
                <a:path w="1110" h="1363" extrusionOk="0">
                  <a:moveTo>
                    <a:pt x="191" y="1"/>
                  </a:moveTo>
                  <a:lnTo>
                    <a:pt x="96" y="349"/>
                  </a:lnTo>
                  <a:lnTo>
                    <a:pt x="1" y="666"/>
                  </a:lnTo>
                  <a:cubicBezTo>
                    <a:pt x="1" y="666"/>
                    <a:pt x="286" y="761"/>
                    <a:pt x="381" y="1078"/>
                  </a:cubicBezTo>
                  <a:cubicBezTo>
                    <a:pt x="412" y="1236"/>
                    <a:pt x="539" y="1363"/>
                    <a:pt x="697" y="1363"/>
                  </a:cubicBezTo>
                  <a:cubicBezTo>
                    <a:pt x="729" y="1363"/>
                    <a:pt x="761" y="1363"/>
                    <a:pt x="792" y="1331"/>
                  </a:cubicBezTo>
                  <a:cubicBezTo>
                    <a:pt x="982" y="1299"/>
                    <a:pt x="1109" y="1109"/>
                    <a:pt x="1046" y="919"/>
                  </a:cubicBezTo>
                  <a:cubicBezTo>
                    <a:pt x="919" y="349"/>
                    <a:pt x="444" y="64"/>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4;p28">
              <a:extLst>
                <a:ext uri="{FF2B5EF4-FFF2-40B4-BE49-F238E27FC236}">
                  <a16:creationId xmlns:a16="http://schemas.microsoft.com/office/drawing/2014/main" id="{B6111E97-722C-3367-4FA1-6745C576E5DA}"/>
                </a:ext>
              </a:extLst>
            </p:cNvPr>
            <p:cNvSpPr/>
            <p:nvPr/>
          </p:nvSpPr>
          <p:spPr>
            <a:xfrm>
              <a:off x="2014750" y="1287000"/>
              <a:ext cx="55450" cy="54750"/>
            </a:xfrm>
            <a:custGeom>
              <a:avLst/>
              <a:gdLst/>
              <a:ahLst/>
              <a:cxnLst/>
              <a:rect l="l" t="t" r="r" b="b"/>
              <a:pathLst>
                <a:path w="2218" h="2190" extrusionOk="0">
                  <a:moveTo>
                    <a:pt x="458" y="0"/>
                  </a:moveTo>
                  <a:cubicBezTo>
                    <a:pt x="285" y="0"/>
                    <a:pt x="124" y="147"/>
                    <a:pt x="95" y="321"/>
                  </a:cubicBezTo>
                  <a:cubicBezTo>
                    <a:pt x="95" y="353"/>
                    <a:pt x="0" y="1049"/>
                    <a:pt x="475" y="1619"/>
                  </a:cubicBezTo>
                  <a:cubicBezTo>
                    <a:pt x="792" y="1968"/>
                    <a:pt x="1235" y="2158"/>
                    <a:pt x="1837" y="2189"/>
                  </a:cubicBezTo>
                  <a:cubicBezTo>
                    <a:pt x="2027" y="2189"/>
                    <a:pt x="2186" y="2063"/>
                    <a:pt x="2217" y="1873"/>
                  </a:cubicBezTo>
                  <a:cubicBezTo>
                    <a:pt x="2217" y="1651"/>
                    <a:pt x="2059" y="1493"/>
                    <a:pt x="1869" y="1493"/>
                  </a:cubicBezTo>
                  <a:cubicBezTo>
                    <a:pt x="1489" y="1461"/>
                    <a:pt x="1204" y="1366"/>
                    <a:pt x="1014" y="1144"/>
                  </a:cubicBezTo>
                  <a:cubicBezTo>
                    <a:pt x="760" y="859"/>
                    <a:pt x="792" y="416"/>
                    <a:pt x="792" y="416"/>
                  </a:cubicBezTo>
                  <a:cubicBezTo>
                    <a:pt x="824" y="226"/>
                    <a:pt x="697" y="36"/>
                    <a:pt x="507" y="4"/>
                  </a:cubicBezTo>
                  <a:cubicBezTo>
                    <a:pt x="491" y="2"/>
                    <a:pt x="474" y="0"/>
                    <a:pt x="4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5;p28">
              <a:extLst>
                <a:ext uri="{FF2B5EF4-FFF2-40B4-BE49-F238E27FC236}">
                  <a16:creationId xmlns:a16="http://schemas.microsoft.com/office/drawing/2014/main" id="{44F712A7-3346-2089-D0B3-65AEB4AC888C}"/>
                </a:ext>
              </a:extLst>
            </p:cNvPr>
            <p:cNvSpPr/>
            <p:nvPr/>
          </p:nvSpPr>
          <p:spPr>
            <a:xfrm>
              <a:off x="1683025" y="1433400"/>
              <a:ext cx="306400" cy="216325"/>
            </a:xfrm>
            <a:custGeom>
              <a:avLst/>
              <a:gdLst/>
              <a:ahLst/>
              <a:cxnLst/>
              <a:rect l="l" t="t" r="r" b="b"/>
              <a:pathLst>
                <a:path w="12256" h="8653" extrusionOk="0">
                  <a:moveTo>
                    <a:pt x="4923" y="1"/>
                  </a:moveTo>
                  <a:cubicBezTo>
                    <a:pt x="4874" y="1"/>
                    <a:pt x="4826" y="13"/>
                    <a:pt x="4782" y="39"/>
                  </a:cubicBezTo>
                  <a:lnTo>
                    <a:pt x="3009" y="767"/>
                  </a:lnTo>
                  <a:cubicBezTo>
                    <a:pt x="2977" y="799"/>
                    <a:pt x="2945" y="830"/>
                    <a:pt x="2914" y="862"/>
                  </a:cubicBezTo>
                  <a:lnTo>
                    <a:pt x="95" y="3871"/>
                  </a:lnTo>
                  <a:cubicBezTo>
                    <a:pt x="32" y="3966"/>
                    <a:pt x="0" y="4092"/>
                    <a:pt x="32" y="4187"/>
                  </a:cubicBezTo>
                  <a:cubicBezTo>
                    <a:pt x="32" y="4314"/>
                    <a:pt x="127" y="4409"/>
                    <a:pt x="222" y="4441"/>
                  </a:cubicBezTo>
                  <a:lnTo>
                    <a:pt x="8962" y="8621"/>
                  </a:lnTo>
                  <a:cubicBezTo>
                    <a:pt x="8994" y="8621"/>
                    <a:pt x="9057" y="8653"/>
                    <a:pt x="9121" y="8653"/>
                  </a:cubicBezTo>
                  <a:cubicBezTo>
                    <a:pt x="9216" y="8653"/>
                    <a:pt x="9311" y="8621"/>
                    <a:pt x="9374" y="8526"/>
                  </a:cubicBezTo>
                  <a:lnTo>
                    <a:pt x="12129" y="5517"/>
                  </a:lnTo>
                  <a:cubicBezTo>
                    <a:pt x="12256" y="5359"/>
                    <a:pt x="12256" y="5137"/>
                    <a:pt x="12098" y="5011"/>
                  </a:cubicBezTo>
                  <a:cubicBezTo>
                    <a:pt x="12023" y="4951"/>
                    <a:pt x="11934" y="4919"/>
                    <a:pt x="11848" y="4919"/>
                  </a:cubicBezTo>
                  <a:cubicBezTo>
                    <a:pt x="11751" y="4919"/>
                    <a:pt x="11658" y="4959"/>
                    <a:pt x="11591" y="5042"/>
                  </a:cubicBezTo>
                  <a:lnTo>
                    <a:pt x="9026" y="7861"/>
                  </a:lnTo>
                  <a:lnTo>
                    <a:pt x="950" y="4029"/>
                  </a:lnTo>
                  <a:lnTo>
                    <a:pt x="3357" y="1400"/>
                  </a:lnTo>
                  <a:lnTo>
                    <a:pt x="5035" y="672"/>
                  </a:lnTo>
                  <a:cubicBezTo>
                    <a:pt x="5225" y="609"/>
                    <a:pt x="5320" y="387"/>
                    <a:pt x="5225" y="197"/>
                  </a:cubicBezTo>
                  <a:cubicBezTo>
                    <a:pt x="5180" y="82"/>
                    <a:pt x="5050" y="1"/>
                    <a:pt x="49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6;p28">
              <a:extLst>
                <a:ext uri="{FF2B5EF4-FFF2-40B4-BE49-F238E27FC236}">
                  <a16:creationId xmlns:a16="http://schemas.microsoft.com/office/drawing/2014/main" id="{1FF40D78-AF5D-E9DB-2EF1-139259AB6B1A}"/>
                </a:ext>
              </a:extLst>
            </p:cNvPr>
            <p:cNvSpPr/>
            <p:nvPr/>
          </p:nvSpPr>
          <p:spPr>
            <a:xfrm>
              <a:off x="1970400" y="1452275"/>
              <a:ext cx="236750" cy="351050"/>
            </a:xfrm>
            <a:custGeom>
              <a:avLst/>
              <a:gdLst/>
              <a:ahLst/>
              <a:cxnLst/>
              <a:rect l="l" t="t" r="r" b="b"/>
              <a:pathLst>
                <a:path w="9470" h="14042" extrusionOk="0">
                  <a:moveTo>
                    <a:pt x="9074" y="0"/>
                  </a:moveTo>
                  <a:cubicBezTo>
                    <a:pt x="9018" y="0"/>
                    <a:pt x="8959" y="14"/>
                    <a:pt x="8900" y="44"/>
                  </a:cubicBezTo>
                  <a:lnTo>
                    <a:pt x="191" y="4192"/>
                  </a:lnTo>
                  <a:cubicBezTo>
                    <a:pt x="96" y="4256"/>
                    <a:pt x="1" y="4382"/>
                    <a:pt x="1" y="4509"/>
                  </a:cubicBezTo>
                  <a:lnTo>
                    <a:pt x="1" y="13693"/>
                  </a:lnTo>
                  <a:cubicBezTo>
                    <a:pt x="1" y="13820"/>
                    <a:pt x="64" y="13915"/>
                    <a:pt x="191" y="13978"/>
                  </a:cubicBezTo>
                  <a:cubicBezTo>
                    <a:pt x="223" y="14010"/>
                    <a:pt x="286" y="14041"/>
                    <a:pt x="349" y="14041"/>
                  </a:cubicBezTo>
                  <a:cubicBezTo>
                    <a:pt x="413" y="14041"/>
                    <a:pt x="476" y="14010"/>
                    <a:pt x="539" y="13978"/>
                  </a:cubicBezTo>
                  <a:lnTo>
                    <a:pt x="9217" y="9354"/>
                  </a:lnTo>
                  <a:cubicBezTo>
                    <a:pt x="9343" y="9291"/>
                    <a:pt x="9407" y="9164"/>
                    <a:pt x="9407" y="9038"/>
                  </a:cubicBezTo>
                  <a:lnTo>
                    <a:pt x="9407" y="6314"/>
                  </a:lnTo>
                  <a:cubicBezTo>
                    <a:pt x="9407" y="6092"/>
                    <a:pt x="9248" y="5934"/>
                    <a:pt x="9058" y="5934"/>
                  </a:cubicBezTo>
                  <a:cubicBezTo>
                    <a:pt x="8868" y="5934"/>
                    <a:pt x="8710" y="6124"/>
                    <a:pt x="8710" y="6314"/>
                  </a:cubicBezTo>
                  <a:lnTo>
                    <a:pt x="8710" y="8848"/>
                  </a:lnTo>
                  <a:lnTo>
                    <a:pt x="698" y="13091"/>
                  </a:lnTo>
                  <a:lnTo>
                    <a:pt x="698" y="4731"/>
                  </a:lnTo>
                  <a:lnTo>
                    <a:pt x="9217" y="677"/>
                  </a:lnTo>
                  <a:cubicBezTo>
                    <a:pt x="9375" y="582"/>
                    <a:pt x="9470" y="360"/>
                    <a:pt x="9375" y="202"/>
                  </a:cubicBezTo>
                  <a:cubicBezTo>
                    <a:pt x="9309" y="71"/>
                    <a:pt x="9198" y="0"/>
                    <a:pt x="9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7;p28">
              <a:extLst>
                <a:ext uri="{FF2B5EF4-FFF2-40B4-BE49-F238E27FC236}">
                  <a16:creationId xmlns:a16="http://schemas.microsoft.com/office/drawing/2014/main" id="{AFC18B6C-6D79-1CB4-8BCB-17DBC5E5119C}"/>
                </a:ext>
              </a:extLst>
            </p:cNvPr>
            <p:cNvSpPr/>
            <p:nvPr/>
          </p:nvSpPr>
          <p:spPr>
            <a:xfrm>
              <a:off x="1969625" y="1433075"/>
              <a:ext cx="306425" cy="216650"/>
            </a:xfrm>
            <a:custGeom>
              <a:avLst/>
              <a:gdLst/>
              <a:ahLst/>
              <a:cxnLst/>
              <a:rect l="l" t="t" r="r" b="b"/>
              <a:pathLst>
                <a:path w="12257" h="8666" extrusionOk="0">
                  <a:moveTo>
                    <a:pt x="7353" y="0"/>
                  </a:moveTo>
                  <a:cubicBezTo>
                    <a:pt x="7207" y="0"/>
                    <a:pt x="7074" y="86"/>
                    <a:pt x="6999" y="210"/>
                  </a:cubicBezTo>
                  <a:cubicBezTo>
                    <a:pt x="6936" y="400"/>
                    <a:pt x="7031" y="622"/>
                    <a:pt x="7189" y="685"/>
                  </a:cubicBezTo>
                  <a:lnTo>
                    <a:pt x="8868" y="1413"/>
                  </a:lnTo>
                  <a:lnTo>
                    <a:pt x="11274" y="4042"/>
                  </a:lnTo>
                  <a:lnTo>
                    <a:pt x="3231" y="7874"/>
                  </a:lnTo>
                  <a:lnTo>
                    <a:pt x="665" y="5055"/>
                  </a:lnTo>
                  <a:cubicBezTo>
                    <a:pt x="582" y="4972"/>
                    <a:pt x="480" y="4932"/>
                    <a:pt x="385" y="4932"/>
                  </a:cubicBezTo>
                  <a:cubicBezTo>
                    <a:pt x="299" y="4932"/>
                    <a:pt x="218" y="4964"/>
                    <a:pt x="159" y="5024"/>
                  </a:cubicBezTo>
                  <a:cubicBezTo>
                    <a:pt x="0" y="5150"/>
                    <a:pt x="0" y="5372"/>
                    <a:pt x="127" y="5530"/>
                  </a:cubicBezTo>
                  <a:lnTo>
                    <a:pt x="2882" y="8539"/>
                  </a:lnTo>
                  <a:cubicBezTo>
                    <a:pt x="2945" y="8634"/>
                    <a:pt x="3040" y="8666"/>
                    <a:pt x="3135" y="8666"/>
                  </a:cubicBezTo>
                  <a:cubicBezTo>
                    <a:pt x="3167" y="8666"/>
                    <a:pt x="3231" y="8634"/>
                    <a:pt x="3294" y="8634"/>
                  </a:cubicBezTo>
                  <a:lnTo>
                    <a:pt x="12035" y="4454"/>
                  </a:lnTo>
                  <a:cubicBezTo>
                    <a:pt x="12130" y="4422"/>
                    <a:pt x="12193" y="4327"/>
                    <a:pt x="12225" y="4200"/>
                  </a:cubicBezTo>
                  <a:cubicBezTo>
                    <a:pt x="12256" y="4105"/>
                    <a:pt x="12225" y="3979"/>
                    <a:pt x="12130" y="3884"/>
                  </a:cubicBezTo>
                  <a:lnTo>
                    <a:pt x="9343" y="875"/>
                  </a:lnTo>
                  <a:cubicBezTo>
                    <a:pt x="9311" y="843"/>
                    <a:pt x="9279" y="812"/>
                    <a:pt x="9216" y="780"/>
                  </a:cubicBezTo>
                  <a:lnTo>
                    <a:pt x="7474" y="20"/>
                  </a:lnTo>
                  <a:cubicBezTo>
                    <a:pt x="7434" y="6"/>
                    <a:pt x="7393" y="0"/>
                    <a:pt x="7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8;p28">
              <a:extLst>
                <a:ext uri="{FF2B5EF4-FFF2-40B4-BE49-F238E27FC236}">
                  <a16:creationId xmlns:a16="http://schemas.microsoft.com/office/drawing/2014/main" id="{16767CED-3FBB-7ABA-500C-B938294E3AC8}"/>
                </a:ext>
              </a:extLst>
            </p:cNvPr>
            <p:cNvSpPr/>
            <p:nvPr/>
          </p:nvSpPr>
          <p:spPr>
            <a:xfrm>
              <a:off x="1686975" y="1340050"/>
              <a:ext cx="64950" cy="48400"/>
            </a:xfrm>
            <a:custGeom>
              <a:avLst/>
              <a:gdLst/>
              <a:ahLst/>
              <a:cxnLst/>
              <a:rect l="l" t="t" r="r" b="b"/>
              <a:pathLst>
                <a:path w="2598" h="1936" extrusionOk="0">
                  <a:moveTo>
                    <a:pt x="410" y="0"/>
                  </a:moveTo>
                  <a:cubicBezTo>
                    <a:pt x="294" y="0"/>
                    <a:pt x="176" y="62"/>
                    <a:pt x="95" y="162"/>
                  </a:cubicBezTo>
                  <a:cubicBezTo>
                    <a:pt x="0" y="321"/>
                    <a:pt x="32" y="542"/>
                    <a:pt x="190" y="637"/>
                  </a:cubicBezTo>
                  <a:lnTo>
                    <a:pt x="1996" y="1873"/>
                  </a:lnTo>
                  <a:cubicBezTo>
                    <a:pt x="2059" y="1904"/>
                    <a:pt x="2122" y="1936"/>
                    <a:pt x="2186" y="1936"/>
                  </a:cubicBezTo>
                  <a:cubicBezTo>
                    <a:pt x="2312" y="1936"/>
                    <a:pt x="2407" y="1873"/>
                    <a:pt x="2471" y="1778"/>
                  </a:cubicBezTo>
                  <a:cubicBezTo>
                    <a:pt x="2597" y="1619"/>
                    <a:pt x="2566" y="1398"/>
                    <a:pt x="2407" y="1303"/>
                  </a:cubicBezTo>
                  <a:lnTo>
                    <a:pt x="602" y="67"/>
                  </a:lnTo>
                  <a:cubicBezTo>
                    <a:pt x="544" y="21"/>
                    <a:pt x="477"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9;p28">
              <a:extLst>
                <a:ext uri="{FF2B5EF4-FFF2-40B4-BE49-F238E27FC236}">
                  <a16:creationId xmlns:a16="http://schemas.microsoft.com/office/drawing/2014/main" id="{0FEC9F18-FC5A-427A-A112-BD04E4036D52}"/>
                </a:ext>
              </a:extLst>
            </p:cNvPr>
            <p:cNvSpPr/>
            <p:nvPr/>
          </p:nvSpPr>
          <p:spPr>
            <a:xfrm>
              <a:off x="1759025" y="1389475"/>
              <a:ext cx="26150" cy="21150"/>
            </a:xfrm>
            <a:custGeom>
              <a:avLst/>
              <a:gdLst/>
              <a:ahLst/>
              <a:cxnLst/>
              <a:rect l="l" t="t" r="r" b="b"/>
              <a:pathLst>
                <a:path w="1046" h="846" extrusionOk="0">
                  <a:moveTo>
                    <a:pt x="407" y="0"/>
                  </a:moveTo>
                  <a:cubicBezTo>
                    <a:pt x="295" y="0"/>
                    <a:pt x="186" y="50"/>
                    <a:pt x="127" y="149"/>
                  </a:cubicBezTo>
                  <a:cubicBezTo>
                    <a:pt x="0" y="307"/>
                    <a:pt x="64" y="529"/>
                    <a:pt x="222" y="624"/>
                  </a:cubicBezTo>
                  <a:lnTo>
                    <a:pt x="444" y="782"/>
                  </a:lnTo>
                  <a:cubicBezTo>
                    <a:pt x="507" y="846"/>
                    <a:pt x="570" y="846"/>
                    <a:pt x="634" y="846"/>
                  </a:cubicBezTo>
                  <a:cubicBezTo>
                    <a:pt x="760" y="846"/>
                    <a:pt x="855" y="814"/>
                    <a:pt x="919" y="687"/>
                  </a:cubicBezTo>
                  <a:cubicBezTo>
                    <a:pt x="1045" y="529"/>
                    <a:pt x="982" y="307"/>
                    <a:pt x="824" y="212"/>
                  </a:cubicBezTo>
                  <a:lnTo>
                    <a:pt x="602" y="54"/>
                  </a:lnTo>
                  <a:cubicBezTo>
                    <a:pt x="543" y="18"/>
                    <a:pt x="474" y="0"/>
                    <a:pt x="4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0;p28">
              <a:extLst>
                <a:ext uri="{FF2B5EF4-FFF2-40B4-BE49-F238E27FC236}">
                  <a16:creationId xmlns:a16="http://schemas.microsoft.com/office/drawing/2014/main" id="{6E0DFEBD-F7AB-33DB-6B87-9601DE52A31D}"/>
                </a:ext>
              </a:extLst>
            </p:cNvPr>
            <p:cNvSpPr/>
            <p:nvPr/>
          </p:nvSpPr>
          <p:spPr>
            <a:xfrm>
              <a:off x="1691725" y="1239600"/>
              <a:ext cx="23775" cy="22175"/>
            </a:xfrm>
            <a:custGeom>
              <a:avLst/>
              <a:gdLst/>
              <a:ahLst/>
              <a:cxnLst/>
              <a:rect l="l" t="t" r="r" b="b"/>
              <a:pathLst>
                <a:path w="951" h="887" extrusionOk="0">
                  <a:moveTo>
                    <a:pt x="400" y="0"/>
                  </a:moveTo>
                  <a:cubicBezTo>
                    <a:pt x="309" y="0"/>
                    <a:pt x="222" y="32"/>
                    <a:pt x="159" y="95"/>
                  </a:cubicBezTo>
                  <a:cubicBezTo>
                    <a:pt x="0" y="222"/>
                    <a:pt x="0" y="443"/>
                    <a:pt x="127" y="602"/>
                  </a:cubicBezTo>
                  <a:lnTo>
                    <a:pt x="285" y="760"/>
                  </a:lnTo>
                  <a:cubicBezTo>
                    <a:pt x="380" y="855"/>
                    <a:pt x="475" y="887"/>
                    <a:pt x="570" y="887"/>
                  </a:cubicBezTo>
                  <a:cubicBezTo>
                    <a:pt x="634" y="887"/>
                    <a:pt x="729" y="855"/>
                    <a:pt x="792" y="792"/>
                  </a:cubicBezTo>
                  <a:cubicBezTo>
                    <a:pt x="950" y="665"/>
                    <a:pt x="950" y="412"/>
                    <a:pt x="824" y="285"/>
                  </a:cubicBezTo>
                  <a:lnTo>
                    <a:pt x="665" y="95"/>
                  </a:lnTo>
                  <a:cubicBezTo>
                    <a:pt x="586" y="32"/>
                    <a:pt x="491"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1;p28">
              <a:extLst>
                <a:ext uri="{FF2B5EF4-FFF2-40B4-BE49-F238E27FC236}">
                  <a16:creationId xmlns:a16="http://schemas.microsoft.com/office/drawing/2014/main" id="{B1EC0401-846A-14F1-AAFB-16DF42702B06}"/>
                </a:ext>
              </a:extLst>
            </p:cNvPr>
            <p:cNvSpPr/>
            <p:nvPr/>
          </p:nvSpPr>
          <p:spPr>
            <a:xfrm>
              <a:off x="1717850" y="1267800"/>
              <a:ext cx="58600" cy="60500"/>
            </a:xfrm>
            <a:custGeom>
              <a:avLst/>
              <a:gdLst/>
              <a:ahLst/>
              <a:cxnLst/>
              <a:rect l="l" t="t" r="r" b="b"/>
              <a:pathLst>
                <a:path w="2344" h="2420" extrusionOk="0">
                  <a:moveTo>
                    <a:pt x="385" y="0"/>
                  </a:moveTo>
                  <a:cubicBezTo>
                    <a:pt x="300" y="0"/>
                    <a:pt x="219" y="32"/>
                    <a:pt x="159" y="107"/>
                  </a:cubicBezTo>
                  <a:cubicBezTo>
                    <a:pt x="0" y="234"/>
                    <a:pt x="0" y="456"/>
                    <a:pt x="127" y="582"/>
                  </a:cubicBezTo>
                  <a:lnTo>
                    <a:pt x="1679" y="2292"/>
                  </a:lnTo>
                  <a:cubicBezTo>
                    <a:pt x="1774" y="2387"/>
                    <a:pt x="1837" y="2419"/>
                    <a:pt x="1964" y="2419"/>
                  </a:cubicBezTo>
                  <a:cubicBezTo>
                    <a:pt x="2027" y="2419"/>
                    <a:pt x="2122" y="2387"/>
                    <a:pt x="2186" y="2324"/>
                  </a:cubicBezTo>
                  <a:cubicBezTo>
                    <a:pt x="2344" y="2197"/>
                    <a:pt x="2344" y="1976"/>
                    <a:pt x="2217" y="1817"/>
                  </a:cubicBezTo>
                  <a:lnTo>
                    <a:pt x="666" y="107"/>
                  </a:lnTo>
                  <a:cubicBezTo>
                    <a:pt x="582" y="40"/>
                    <a:pt x="481"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2;p28">
              <a:extLst>
                <a:ext uri="{FF2B5EF4-FFF2-40B4-BE49-F238E27FC236}">
                  <a16:creationId xmlns:a16="http://schemas.microsoft.com/office/drawing/2014/main" id="{E8155A61-FF71-617E-ED06-B39F72CDF49C}"/>
                </a:ext>
              </a:extLst>
            </p:cNvPr>
            <p:cNvSpPr/>
            <p:nvPr/>
          </p:nvSpPr>
          <p:spPr>
            <a:xfrm>
              <a:off x="2205550" y="1340050"/>
              <a:ext cx="64950" cy="48400"/>
            </a:xfrm>
            <a:custGeom>
              <a:avLst/>
              <a:gdLst/>
              <a:ahLst/>
              <a:cxnLst/>
              <a:rect l="l" t="t" r="r" b="b"/>
              <a:pathLst>
                <a:path w="2598" h="1936" extrusionOk="0">
                  <a:moveTo>
                    <a:pt x="2188" y="0"/>
                  </a:moveTo>
                  <a:cubicBezTo>
                    <a:pt x="2121" y="0"/>
                    <a:pt x="2054" y="21"/>
                    <a:pt x="1996" y="67"/>
                  </a:cubicBezTo>
                  <a:lnTo>
                    <a:pt x="191" y="1303"/>
                  </a:lnTo>
                  <a:cubicBezTo>
                    <a:pt x="32" y="1398"/>
                    <a:pt x="1" y="1619"/>
                    <a:pt x="127" y="1778"/>
                  </a:cubicBezTo>
                  <a:cubicBezTo>
                    <a:pt x="191" y="1873"/>
                    <a:pt x="286" y="1936"/>
                    <a:pt x="412" y="1936"/>
                  </a:cubicBezTo>
                  <a:cubicBezTo>
                    <a:pt x="476" y="1936"/>
                    <a:pt x="539" y="1904"/>
                    <a:pt x="602" y="1873"/>
                  </a:cubicBezTo>
                  <a:lnTo>
                    <a:pt x="2407" y="637"/>
                  </a:lnTo>
                  <a:cubicBezTo>
                    <a:pt x="2566" y="542"/>
                    <a:pt x="2598" y="321"/>
                    <a:pt x="2502" y="162"/>
                  </a:cubicBezTo>
                  <a:cubicBezTo>
                    <a:pt x="2422" y="62"/>
                    <a:pt x="2304" y="0"/>
                    <a:pt x="2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23;p28">
              <a:extLst>
                <a:ext uri="{FF2B5EF4-FFF2-40B4-BE49-F238E27FC236}">
                  <a16:creationId xmlns:a16="http://schemas.microsoft.com/office/drawing/2014/main" id="{FB54BA30-75B0-9C1B-1D3C-98AC607A568B}"/>
                </a:ext>
              </a:extLst>
            </p:cNvPr>
            <p:cNvSpPr/>
            <p:nvPr/>
          </p:nvSpPr>
          <p:spPr>
            <a:xfrm>
              <a:off x="2172300" y="1389125"/>
              <a:ext cx="26150" cy="21500"/>
            </a:xfrm>
            <a:custGeom>
              <a:avLst/>
              <a:gdLst/>
              <a:ahLst/>
              <a:cxnLst/>
              <a:rect l="l" t="t" r="r" b="b"/>
              <a:pathLst>
                <a:path w="1046" h="860" extrusionOk="0">
                  <a:moveTo>
                    <a:pt x="634" y="0"/>
                  </a:moveTo>
                  <a:cubicBezTo>
                    <a:pt x="569" y="0"/>
                    <a:pt x="502" y="21"/>
                    <a:pt x="444" y="68"/>
                  </a:cubicBezTo>
                  <a:lnTo>
                    <a:pt x="222" y="226"/>
                  </a:lnTo>
                  <a:cubicBezTo>
                    <a:pt x="64" y="321"/>
                    <a:pt x="1" y="543"/>
                    <a:pt x="127" y="701"/>
                  </a:cubicBezTo>
                  <a:cubicBezTo>
                    <a:pt x="191" y="828"/>
                    <a:pt x="286" y="860"/>
                    <a:pt x="412" y="860"/>
                  </a:cubicBezTo>
                  <a:cubicBezTo>
                    <a:pt x="476" y="860"/>
                    <a:pt x="539" y="860"/>
                    <a:pt x="602" y="796"/>
                  </a:cubicBezTo>
                  <a:lnTo>
                    <a:pt x="824" y="670"/>
                  </a:lnTo>
                  <a:cubicBezTo>
                    <a:pt x="982" y="543"/>
                    <a:pt x="1046" y="321"/>
                    <a:pt x="919" y="163"/>
                  </a:cubicBezTo>
                  <a:cubicBezTo>
                    <a:pt x="859" y="63"/>
                    <a:pt x="748" y="0"/>
                    <a:pt x="6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24;p28">
              <a:extLst>
                <a:ext uri="{FF2B5EF4-FFF2-40B4-BE49-F238E27FC236}">
                  <a16:creationId xmlns:a16="http://schemas.microsoft.com/office/drawing/2014/main" id="{5868D010-3694-88F6-7282-3A0B6D420FAA}"/>
                </a:ext>
              </a:extLst>
            </p:cNvPr>
            <p:cNvSpPr/>
            <p:nvPr/>
          </p:nvSpPr>
          <p:spPr>
            <a:xfrm>
              <a:off x="2241975" y="1239275"/>
              <a:ext cx="23775" cy="22500"/>
            </a:xfrm>
            <a:custGeom>
              <a:avLst/>
              <a:gdLst/>
              <a:ahLst/>
              <a:cxnLst/>
              <a:rect l="l" t="t" r="r" b="b"/>
              <a:pathLst>
                <a:path w="951" h="900" extrusionOk="0">
                  <a:moveTo>
                    <a:pt x="542" y="1"/>
                  </a:moveTo>
                  <a:cubicBezTo>
                    <a:pt x="446" y="1"/>
                    <a:pt x="352" y="41"/>
                    <a:pt x="285" y="108"/>
                  </a:cubicBezTo>
                  <a:lnTo>
                    <a:pt x="127" y="298"/>
                  </a:lnTo>
                  <a:cubicBezTo>
                    <a:pt x="0" y="456"/>
                    <a:pt x="0" y="678"/>
                    <a:pt x="159" y="805"/>
                  </a:cubicBezTo>
                  <a:cubicBezTo>
                    <a:pt x="222" y="868"/>
                    <a:pt x="317" y="900"/>
                    <a:pt x="380" y="900"/>
                  </a:cubicBezTo>
                  <a:cubicBezTo>
                    <a:pt x="475" y="900"/>
                    <a:pt x="570" y="868"/>
                    <a:pt x="665" y="773"/>
                  </a:cubicBezTo>
                  <a:lnTo>
                    <a:pt x="824" y="615"/>
                  </a:lnTo>
                  <a:cubicBezTo>
                    <a:pt x="950" y="456"/>
                    <a:pt x="950" y="235"/>
                    <a:pt x="792" y="108"/>
                  </a:cubicBezTo>
                  <a:cubicBezTo>
                    <a:pt x="717" y="33"/>
                    <a:pt x="628" y="1"/>
                    <a:pt x="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25;p28">
              <a:extLst>
                <a:ext uri="{FF2B5EF4-FFF2-40B4-BE49-F238E27FC236}">
                  <a16:creationId xmlns:a16="http://schemas.microsoft.com/office/drawing/2014/main" id="{787E17EC-FC0B-B1D7-2E8A-8784B7921708}"/>
                </a:ext>
              </a:extLst>
            </p:cNvPr>
            <p:cNvSpPr/>
            <p:nvPr/>
          </p:nvSpPr>
          <p:spPr>
            <a:xfrm>
              <a:off x="2181000" y="1267650"/>
              <a:ext cx="58625" cy="60650"/>
            </a:xfrm>
            <a:custGeom>
              <a:avLst/>
              <a:gdLst/>
              <a:ahLst/>
              <a:cxnLst/>
              <a:rect l="l" t="t" r="r" b="b"/>
              <a:pathLst>
                <a:path w="2345" h="2426" extrusionOk="0">
                  <a:moveTo>
                    <a:pt x="1978" y="1"/>
                  </a:moveTo>
                  <a:cubicBezTo>
                    <a:pt x="1877" y="1"/>
                    <a:pt x="1768" y="42"/>
                    <a:pt x="1679" y="113"/>
                  </a:cubicBezTo>
                  <a:lnTo>
                    <a:pt x="128" y="1823"/>
                  </a:lnTo>
                  <a:cubicBezTo>
                    <a:pt x="1" y="1982"/>
                    <a:pt x="1" y="2203"/>
                    <a:pt x="159" y="2330"/>
                  </a:cubicBezTo>
                  <a:cubicBezTo>
                    <a:pt x="223" y="2393"/>
                    <a:pt x="318" y="2425"/>
                    <a:pt x="381" y="2425"/>
                  </a:cubicBezTo>
                  <a:cubicBezTo>
                    <a:pt x="476" y="2425"/>
                    <a:pt x="603" y="2393"/>
                    <a:pt x="666" y="2298"/>
                  </a:cubicBezTo>
                  <a:lnTo>
                    <a:pt x="2218" y="588"/>
                  </a:lnTo>
                  <a:cubicBezTo>
                    <a:pt x="2344" y="462"/>
                    <a:pt x="2344" y="208"/>
                    <a:pt x="2186" y="82"/>
                  </a:cubicBezTo>
                  <a:cubicBezTo>
                    <a:pt x="2131" y="26"/>
                    <a:pt x="2057"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1026;p28">
            <a:extLst>
              <a:ext uri="{FF2B5EF4-FFF2-40B4-BE49-F238E27FC236}">
                <a16:creationId xmlns:a16="http://schemas.microsoft.com/office/drawing/2014/main" id="{7DDDDA81-070C-AE48-140F-9854F74D752F}"/>
              </a:ext>
            </a:extLst>
          </p:cNvPr>
          <p:cNvGrpSpPr/>
          <p:nvPr/>
        </p:nvGrpSpPr>
        <p:grpSpPr>
          <a:xfrm>
            <a:off x="5484575" y="2104879"/>
            <a:ext cx="351515" cy="321510"/>
            <a:chOff x="694950" y="1222175"/>
            <a:chExt cx="584300" cy="534425"/>
          </a:xfrm>
        </p:grpSpPr>
        <p:sp>
          <p:nvSpPr>
            <p:cNvPr id="67" name="Google Shape;1027;p28">
              <a:extLst>
                <a:ext uri="{FF2B5EF4-FFF2-40B4-BE49-F238E27FC236}">
                  <a16:creationId xmlns:a16="http://schemas.microsoft.com/office/drawing/2014/main" id="{AE041FEF-2658-4215-B40C-37780B4210C0}"/>
                </a:ext>
              </a:extLst>
            </p:cNvPr>
            <p:cNvSpPr/>
            <p:nvPr/>
          </p:nvSpPr>
          <p:spPr>
            <a:xfrm>
              <a:off x="924550" y="1395550"/>
              <a:ext cx="125100" cy="125925"/>
            </a:xfrm>
            <a:custGeom>
              <a:avLst/>
              <a:gdLst/>
              <a:ahLst/>
              <a:cxnLst/>
              <a:rect l="l" t="t" r="r" b="b"/>
              <a:pathLst>
                <a:path w="5004" h="5037" extrusionOk="0">
                  <a:moveTo>
                    <a:pt x="2502" y="729"/>
                  </a:moveTo>
                  <a:cubicBezTo>
                    <a:pt x="3515" y="729"/>
                    <a:pt x="4307" y="1521"/>
                    <a:pt x="4307" y="2534"/>
                  </a:cubicBezTo>
                  <a:cubicBezTo>
                    <a:pt x="4307" y="3516"/>
                    <a:pt x="3484" y="4308"/>
                    <a:pt x="2502" y="4308"/>
                  </a:cubicBezTo>
                  <a:cubicBezTo>
                    <a:pt x="1520" y="4308"/>
                    <a:pt x="697" y="3516"/>
                    <a:pt x="697" y="2534"/>
                  </a:cubicBezTo>
                  <a:cubicBezTo>
                    <a:pt x="697" y="1521"/>
                    <a:pt x="1520" y="729"/>
                    <a:pt x="2502" y="729"/>
                  </a:cubicBezTo>
                  <a:close/>
                  <a:moveTo>
                    <a:pt x="2502" y="1"/>
                  </a:moveTo>
                  <a:cubicBezTo>
                    <a:pt x="1109" y="1"/>
                    <a:pt x="0" y="1141"/>
                    <a:pt x="0" y="2534"/>
                  </a:cubicBezTo>
                  <a:cubicBezTo>
                    <a:pt x="0" y="3896"/>
                    <a:pt x="1140" y="5036"/>
                    <a:pt x="2502" y="5036"/>
                  </a:cubicBezTo>
                  <a:cubicBezTo>
                    <a:pt x="3895" y="5036"/>
                    <a:pt x="5004" y="3896"/>
                    <a:pt x="5004" y="2534"/>
                  </a:cubicBezTo>
                  <a:cubicBezTo>
                    <a:pt x="5004" y="1141"/>
                    <a:pt x="389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68" name="Google Shape;1028;p28">
              <a:extLst>
                <a:ext uri="{FF2B5EF4-FFF2-40B4-BE49-F238E27FC236}">
                  <a16:creationId xmlns:a16="http://schemas.microsoft.com/office/drawing/2014/main" id="{D3777FF4-90A2-72F4-EE08-8AFFBA10B650}"/>
                </a:ext>
              </a:extLst>
            </p:cNvPr>
            <p:cNvSpPr/>
            <p:nvPr/>
          </p:nvSpPr>
          <p:spPr>
            <a:xfrm>
              <a:off x="957000" y="1517150"/>
              <a:ext cx="167075" cy="239450"/>
            </a:xfrm>
            <a:custGeom>
              <a:avLst/>
              <a:gdLst/>
              <a:ahLst/>
              <a:cxnLst/>
              <a:rect l="l" t="t" r="r" b="b"/>
              <a:pathLst>
                <a:path w="6683" h="9578" extrusionOk="0">
                  <a:moveTo>
                    <a:pt x="3170" y="1"/>
                  </a:moveTo>
                  <a:cubicBezTo>
                    <a:pt x="3038" y="1"/>
                    <a:pt x="2915" y="65"/>
                    <a:pt x="2851" y="172"/>
                  </a:cubicBezTo>
                  <a:cubicBezTo>
                    <a:pt x="2756" y="331"/>
                    <a:pt x="2819" y="552"/>
                    <a:pt x="2977" y="647"/>
                  </a:cubicBezTo>
                  <a:lnTo>
                    <a:pt x="4181" y="1376"/>
                  </a:lnTo>
                  <a:cubicBezTo>
                    <a:pt x="4878" y="1787"/>
                    <a:pt x="5353" y="2547"/>
                    <a:pt x="5448" y="3371"/>
                  </a:cubicBezTo>
                  <a:lnTo>
                    <a:pt x="5891" y="7266"/>
                  </a:lnTo>
                  <a:cubicBezTo>
                    <a:pt x="5954" y="7773"/>
                    <a:pt x="5606" y="8184"/>
                    <a:pt x="5131" y="8279"/>
                  </a:cubicBezTo>
                  <a:lnTo>
                    <a:pt x="1267" y="8881"/>
                  </a:lnTo>
                  <a:cubicBezTo>
                    <a:pt x="1248" y="8884"/>
                    <a:pt x="1229" y="8885"/>
                    <a:pt x="1211" y="8885"/>
                  </a:cubicBezTo>
                  <a:cubicBezTo>
                    <a:pt x="1014" y="8885"/>
                    <a:pt x="853" y="8738"/>
                    <a:pt x="824" y="8565"/>
                  </a:cubicBezTo>
                  <a:cubicBezTo>
                    <a:pt x="792" y="8374"/>
                    <a:pt x="919" y="8184"/>
                    <a:pt x="1109" y="8121"/>
                  </a:cubicBezTo>
                  <a:lnTo>
                    <a:pt x="3706" y="7519"/>
                  </a:lnTo>
                  <a:cubicBezTo>
                    <a:pt x="4371" y="7361"/>
                    <a:pt x="4783" y="6759"/>
                    <a:pt x="4624" y="6094"/>
                  </a:cubicBezTo>
                  <a:lnTo>
                    <a:pt x="4054" y="3117"/>
                  </a:lnTo>
                  <a:cubicBezTo>
                    <a:pt x="4028" y="2961"/>
                    <a:pt x="3895" y="2848"/>
                    <a:pt x="3743" y="2848"/>
                  </a:cubicBezTo>
                  <a:cubicBezTo>
                    <a:pt x="3710" y="2848"/>
                    <a:pt x="3676" y="2853"/>
                    <a:pt x="3642" y="2864"/>
                  </a:cubicBezTo>
                  <a:cubicBezTo>
                    <a:pt x="3452" y="2896"/>
                    <a:pt x="3326" y="3086"/>
                    <a:pt x="3357" y="3276"/>
                  </a:cubicBezTo>
                  <a:lnTo>
                    <a:pt x="3927" y="6221"/>
                  </a:lnTo>
                  <a:cubicBezTo>
                    <a:pt x="3991" y="6506"/>
                    <a:pt x="3832" y="6759"/>
                    <a:pt x="3547" y="6823"/>
                  </a:cubicBezTo>
                  <a:lnTo>
                    <a:pt x="951" y="7424"/>
                  </a:lnTo>
                  <a:lnTo>
                    <a:pt x="919" y="7424"/>
                  </a:lnTo>
                  <a:cubicBezTo>
                    <a:pt x="381" y="7583"/>
                    <a:pt x="1" y="8121"/>
                    <a:pt x="127" y="8691"/>
                  </a:cubicBezTo>
                  <a:cubicBezTo>
                    <a:pt x="222" y="9230"/>
                    <a:pt x="697" y="9578"/>
                    <a:pt x="1204" y="9578"/>
                  </a:cubicBezTo>
                  <a:cubicBezTo>
                    <a:pt x="1267" y="9578"/>
                    <a:pt x="1299" y="9578"/>
                    <a:pt x="1362" y="9546"/>
                  </a:cubicBezTo>
                  <a:lnTo>
                    <a:pt x="5226" y="8976"/>
                  </a:lnTo>
                  <a:cubicBezTo>
                    <a:pt x="6113" y="8818"/>
                    <a:pt x="6683" y="8058"/>
                    <a:pt x="6588" y="7203"/>
                  </a:cubicBezTo>
                  <a:lnTo>
                    <a:pt x="6176" y="3276"/>
                  </a:lnTo>
                  <a:cubicBezTo>
                    <a:pt x="6049" y="2231"/>
                    <a:pt x="5448" y="1312"/>
                    <a:pt x="4529" y="774"/>
                  </a:cubicBezTo>
                  <a:lnTo>
                    <a:pt x="3357" y="46"/>
                  </a:lnTo>
                  <a:cubicBezTo>
                    <a:pt x="3297" y="15"/>
                    <a:pt x="3232" y="1"/>
                    <a:pt x="3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9" name="Google Shape;1029;p28">
              <a:extLst>
                <a:ext uri="{FF2B5EF4-FFF2-40B4-BE49-F238E27FC236}">
                  <a16:creationId xmlns:a16="http://schemas.microsoft.com/office/drawing/2014/main" id="{B38B2263-01FD-9270-D1AE-E5CB82DFAC4F}"/>
                </a:ext>
              </a:extLst>
            </p:cNvPr>
            <p:cNvSpPr/>
            <p:nvPr/>
          </p:nvSpPr>
          <p:spPr>
            <a:xfrm>
              <a:off x="899200" y="1588600"/>
              <a:ext cx="61775" cy="123675"/>
            </a:xfrm>
            <a:custGeom>
              <a:avLst/>
              <a:gdLst/>
              <a:ahLst/>
              <a:cxnLst/>
              <a:rect l="l" t="t" r="r" b="b"/>
              <a:pathLst>
                <a:path w="2471" h="4947" extrusionOk="0">
                  <a:moveTo>
                    <a:pt x="1070" y="0"/>
                  </a:moveTo>
                  <a:cubicBezTo>
                    <a:pt x="906" y="0"/>
                    <a:pt x="757" y="97"/>
                    <a:pt x="729" y="291"/>
                  </a:cubicBezTo>
                  <a:lnTo>
                    <a:pt x="127" y="3363"/>
                  </a:lnTo>
                  <a:cubicBezTo>
                    <a:pt x="1" y="3996"/>
                    <a:pt x="412" y="4630"/>
                    <a:pt x="1046" y="4756"/>
                  </a:cubicBezTo>
                  <a:lnTo>
                    <a:pt x="2027" y="4946"/>
                  </a:lnTo>
                  <a:lnTo>
                    <a:pt x="2091" y="4946"/>
                  </a:lnTo>
                  <a:cubicBezTo>
                    <a:pt x="2249" y="4946"/>
                    <a:pt x="2408" y="4851"/>
                    <a:pt x="2439" y="4661"/>
                  </a:cubicBezTo>
                  <a:cubicBezTo>
                    <a:pt x="2471" y="4471"/>
                    <a:pt x="2344" y="4281"/>
                    <a:pt x="2154" y="4250"/>
                  </a:cubicBezTo>
                  <a:lnTo>
                    <a:pt x="1204" y="4060"/>
                  </a:lnTo>
                  <a:cubicBezTo>
                    <a:pt x="951" y="3996"/>
                    <a:pt x="761" y="3743"/>
                    <a:pt x="824" y="3490"/>
                  </a:cubicBezTo>
                  <a:lnTo>
                    <a:pt x="1426" y="418"/>
                  </a:lnTo>
                  <a:cubicBezTo>
                    <a:pt x="1457" y="228"/>
                    <a:pt x="1331" y="38"/>
                    <a:pt x="1141" y="6"/>
                  </a:cubicBezTo>
                  <a:cubicBezTo>
                    <a:pt x="1117" y="2"/>
                    <a:pt x="1093"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0" name="Google Shape;1030;p28">
              <a:extLst>
                <a:ext uri="{FF2B5EF4-FFF2-40B4-BE49-F238E27FC236}">
                  <a16:creationId xmlns:a16="http://schemas.microsoft.com/office/drawing/2014/main" id="{6F62D730-A867-25B3-374F-674DA423C8CD}"/>
                </a:ext>
              </a:extLst>
            </p:cNvPr>
            <p:cNvSpPr/>
            <p:nvPr/>
          </p:nvSpPr>
          <p:spPr>
            <a:xfrm>
              <a:off x="850900" y="1517150"/>
              <a:ext cx="139375" cy="238675"/>
            </a:xfrm>
            <a:custGeom>
              <a:avLst/>
              <a:gdLst/>
              <a:ahLst/>
              <a:cxnLst/>
              <a:rect l="l" t="t" r="r" b="b"/>
              <a:pathLst>
                <a:path w="5575" h="9547" extrusionOk="0">
                  <a:moveTo>
                    <a:pt x="3523" y="1"/>
                  </a:moveTo>
                  <a:cubicBezTo>
                    <a:pt x="3466" y="1"/>
                    <a:pt x="3409" y="15"/>
                    <a:pt x="3358" y="46"/>
                  </a:cubicBezTo>
                  <a:lnTo>
                    <a:pt x="2154" y="774"/>
                  </a:lnTo>
                  <a:cubicBezTo>
                    <a:pt x="1268" y="1312"/>
                    <a:pt x="666" y="2262"/>
                    <a:pt x="539" y="3276"/>
                  </a:cubicBezTo>
                  <a:lnTo>
                    <a:pt x="96" y="7203"/>
                  </a:lnTo>
                  <a:cubicBezTo>
                    <a:pt x="1" y="8058"/>
                    <a:pt x="603" y="8850"/>
                    <a:pt x="1458" y="8976"/>
                  </a:cubicBezTo>
                  <a:lnTo>
                    <a:pt x="5163" y="9546"/>
                  </a:lnTo>
                  <a:lnTo>
                    <a:pt x="5226" y="9546"/>
                  </a:lnTo>
                  <a:cubicBezTo>
                    <a:pt x="5385" y="9546"/>
                    <a:pt x="5543" y="9420"/>
                    <a:pt x="5575" y="9261"/>
                  </a:cubicBezTo>
                  <a:cubicBezTo>
                    <a:pt x="5575" y="9040"/>
                    <a:pt x="5448" y="8881"/>
                    <a:pt x="5258" y="8850"/>
                  </a:cubicBezTo>
                  <a:lnTo>
                    <a:pt x="1553" y="8279"/>
                  </a:lnTo>
                  <a:cubicBezTo>
                    <a:pt x="1078" y="8216"/>
                    <a:pt x="761" y="7773"/>
                    <a:pt x="793" y="7298"/>
                  </a:cubicBezTo>
                  <a:lnTo>
                    <a:pt x="1236" y="3371"/>
                  </a:lnTo>
                  <a:cubicBezTo>
                    <a:pt x="1331" y="2547"/>
                    <a:pt x="1806" y="1819"/>
                    <a:pt x="2534" y="1376"/>
                  </a:cubicBezTo>
                  <a:lnTo>
                    <a:pt x="3706" y="647"/>
                  </a:lnTo>
                  <a:cubicBezTo>
                    <a:pt x="3896" y="552"/>
                    <a:pt x="3928" y="331"/>
                    <a:pt x="3833" y="172"/>
                  </a:cubicBezTo>
                  <a:cubicBezTo>
                    <a:pt x="3768" y="65"/>
                    <a:pt x="3645" y="1"/>
                    <a:pt x="3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1" name="Google Shape;1032;p28">
              <a:extLst>
                <a:ext uri="{FF2B5EF4-FFF2-40B4-BE49-F238E27FC236}">
                  <a16:creationId xmlns:a16="http://schemas.microsoft.com/office/drawing/2014/main" id="{BE3A8140-171C-DCF0-6BB9-577E696D94A6}"/>
                </a:ext>
              </a:extLst>
            </p:cNvPr>
            <p:cNvSpPr/>
            <p:nvPr/>
          </p:nvSpPr>
          <p:spPr>
            <a:xfrm>
              <a:off x="978375" y="1222175"/>
              <a:ext cx="17450" cy="70475"/>
            </a:xfrm>
            <a:custGeom>
              <a:avLst/>
              <a:gdLst/>
              <a:ahLst/>
              <a:cxnLst/>
              <a:rect l="l" t="t" r="r" b="b"/>
              <a:pathLst>
                <a:path w="698" h="2819" extrusionOk="0">
                  <a:moveTo>
                    <a:pt x="349" y="0"/>
                  </a:moveTo>
                  <a:cubicBezTo>
                    <a:pt x="159" y="0"/>
                    <a:pt x="1" y="159"/>
                    <a:pt x="1" y="380"/>
                  </a:cubicBezTo>
                  <a:lnTo>
                    <a:pt x="1" y="2439"/>
                  </a:lnTo>
                  <a:cubicBezTo>
                    <a:pt x="1" y="2661"/>
                    <a:pt x="159" y="2819"/>
                    <a:pt x="349" y="2819"/>
                  </a:cubicBezTo>
                  <a:cubicBezTo>
                    <a:pt x="539" y="2819"/>
                    <a:pt x="697" y="2661"/>
                    <a:pt x="697" y="2439"/>
                  </a:cubicBezTo>
                  <a:lnTo>
                    <a:pt x="697" y="380"/>
                  </a:lnTo>
                  <a:cubicBezTo>
                    <a:pt x="697" y="159"/>
                    <a:pt x="539"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2" name="Google Shape;1033;p28">
              <a:extLst>
                <a:ext uri="{FF2B5EF4-FFF2-40B4-BE49-F238E27FC236}">
                  <a16:creationId xmlns:a16="http://schemas.microsoft.com/office/drawing/2014/main" id="{4054B18A-FD99-5175-B93B-D37CFE2B4D0E}"/>
                </a:ext>
              </a:extLst>
            </p:cNvPr>
            <p:cNvSpPr/>
            <p:nvPr/>
          </p:nvSpPr>
          <p:spPr>
            <a:xfrm>
              <a:off x="694950" y="1505600"/>
              <a:ext cx="69675" cy="17450"/>
            </a:xfrm>
            <a:custGeom>
              <a:avLst/>
              <a:gdLst/>
              <a:ahLst/>
              <a:cxnLst/>
              <a:rect l="l" t="t" r="r" b="b"/>
              <a:pathLst>
                <a:path w="2787" h="698" extrusionOk="0">
                  <a:moveTo>
                    <a:pt x="348" y="1"/>
                  </a:moveTo>
                  <a:cubicBezTo>
                    <a:pt x="158" y="1"/>
                    <a:pt x="0" y="159"/>
                    <a:pt x="0" y="349"/>
                  </a:cubicBezTo>
                  <a:cubicBezTo>
                    <a:pt x="0" y="539"/>
                    <a:pt x="158" y="698"/>
                    <a:pt x="348" y="698"/>
                  </a:cubicBezTo>
                  <a:lnTo>
                    <a:pt x="2439" y="698"/>
                  </a:lnTo>
                  <a:cubicBezTo>
                    <a:pt x="2629" y="698"/>
                    <a:pt x="2787" y="539"/>
                    <a:pt x="2787" y="349"/>
                  </a:cubicBezTo>
                  <a:cubicBezTo>
                    <a:pt x="2787" y="159"/>
                    <a:pt x="2629"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3" name="Google Shape;1034;p28">
              <a:extLst>
                <a:ext uri="{FF2B5EF4-FFF2-40B4-BE49-F238E27FC236}">
                  <a16:creationId xmlns:a16="http://schemas.microsoft.com/office/drawing/2014/main" id="{DA59C4AC-4AF4-E615-ECFA-6DB1CBEC28D4}"/>
                </a:ext>
              </a:extLst>
            </p:cNvPr>
            <p:cNvSpPr/>
            <p:nvPr/>
          </p:nvSpPr>
          <p:spPr>
            <a:xfrm>
              <a:off x="1209550" y="1505600"/>
              <a:ext cx="69700" cy="17450"/>
            </a:xfrm>
            <a:custGeom>
              <a:avLst/>
              <a:gdLst/>
              <a:ahLst/>
              <a:cxnLst/>
              <a:rect l="l" t="t" r="r" b="b"/>
              <a:pathLst>
                <a:path w="2788" h="698" extrusionOk="0">
                  <a:moveTo>
                    <a:pt x="349" y="1"/>
                  </a:moveTo>
                  <a:cubicBezTo>
                    <a:pt x="159" y="1"/>
                    <a:pt x="1" y="159"/>
                    <a:pt x="1" y="349"/>
                  </a:cubicBezTo>
                  <a:cubicBezTo>
                    <a:pt x="1" y="539"/>
                    <a:pt x="159" y="698"/>
                    <a:pt x="349" y="698"/>
                  </a:cubicBezTo>
                  <a:lnTo>
                    <a:pt x="2439" y="698"/>
                  </a:lnTo>
                  <a:cubicBezTo>
                    <a:pt x="2629" y="698"/>
                    <a:pt x="2788" y="539"/>
                    <a:pt x="2788" y="349"/>
                  </a:cubicBezTo>
                  <a:cubicBezTo>
                    <a:pt x="2788" y="159"/>
                    <a:pt x="2629"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4" name="Google Shape;1035;p28">
              <a:extLst>
                <a:ext uri="{FF2B5EF4-FFF2-40B4-BE49-F238E27FC236}">
                  <a16:creationId xmlns:a16="http://schemas.microsoft.com/office/drawing/2014/main" id="{A3273FC7-3B48-5D54-9979-1B013FB9A036}"/>
                </a:ext>
              </a:extLst>
            </p:cNvPr>
            <p:cNvSpPr/>
            <p:nvPr/>
          </p:nvSpPr>
          <p:spPr>
            <a:xfrm>
              <a:off x="694950" y="1505600"/>
              <a:ext cx="69675" cy="17450"/>
            </a:xfrm>
            <a:custGeom>
              <a:avLst/>
              <a:gdLst/>
              <a:ahLst/>
              <a:cxnLst/>
              <a:rect l="l" t="t" r="r" b="b"/>
              <a:pathLst>
                <a:path w="2787" h="698" extrusionOk="0">
                  <a:moveTo>
                    <a:pt x="348" y="1"/>
                  </a:moveTo>
                  <a:cubicBezTo>
                    <a:pt x="158" y="1"/>
                    <a:pt x="0" y="159"/>
                    <a:pt x="0" y="349"/>
                  </a:cubicBezTo>
                  <a:cubicBezTo>
                    <a:pt x="0" y="539"/>
                    <a:pt x="158" y="698"/>
                    <a:pt x="348" y="698"/>
                  </a:cubicBezTo>
                  <a:lnTo>
                    <a:pt x="2439" y="698"/>
                  </a:lnTo>
                  <a:cubicBezTo>
                    <a:pt x="2629" y="698"/>
                    <a:pt x="2787" y="539"/>
                    <a:pt x="2787" y="349"/>
                  </a:cubicBezTo>
                  <a:cubicBezTo>
                    <a:pt x="2787" y="159"/>
                    <a:pt x="2629"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5" name="Google Shape;1036;p28">
              <a:extLst>
                <a:ext uri="{FF2B5EF4-FFF2-40B4-BE49-F238E27FC236}">
                  <a16:creationId xmlns:a16="http://schemas.microsoft.com/office/drawing/2014/main" id="{63104E84-43DA-AF25-C0D9-8D478511FA97}"/>
                </a:ext>
              </a:extLst>
            </p:cNvPr>
            <p:cNvSpPr/>
            <p:nvPr/>
          </p:nvSpPr>
          <p:spPr>
            <a:xfrm>
              <a:off x="1209550" y="1505600"/>
              <a:ext cx="69700" cy="17450"/>
            </a:xfrm>
            <a:custGeom>
              <a:avLst/>
              <a:gdLst/>
              <a:ahLst/>
              <a:cxnLst/>
              <a:rect l="l" t="t" r="r" b="b"/>
              <a:pathLst>
                <a:path w="2788" h="698" extrusionOk="0">
                  <a:moveTo>
                    <a:pt x="349" y="1"/>
                  </a:moveTo>
                  <a:cubicBezTo>
                    <a:pt x="159" y="1"/>
                    <a:pt x="1" y="159"/>
                    <a:pt x="1" y="349"/>
                  </a:cubicBezTo>
                  <a:cubicBezTo>
                    <a:pt x="1" y="539"/>
                    <a:pt x="159" y="698"/>
                    <a:pt x="349" y="698"/>
                  </a:cubicBezTo>
                  <a:lnTo>
                    <a:pt x="2439" y="698"/>
                  </a:lnTo>
                  <a:cubicBezTo>
                    <a:pt x="2629" y="698"/>
                    <a:pt x="2788" y="539"/>
                    <a:pt x="2788" y="349"/>
                  </a:cubicBezTo>
                  <a:cubicBezTo>
                    <a:pt x="2788" y="159"/>
                    <a:pt x="2629"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6" name="Google Shape;1037;p28">
              <a:extLst>
                <a:ext uri="{FF2B5EF4-FFF2-40B4-BE49-F238E27FC236}">
                  <a16:creationId xmlns:a16="http://schemas.microsoft.com/office/drawing/2014/main" id="{E83D1EE7-7C7E-5893-B78E-27BA89A09036}"/>
                </a:ext>
              </a:extLst>
            </p:cNvPr>
            <p:cNvSpPr/>
            <p:nvPr/>
          </p:nvSpPr>
          <p:spPr>
            <a:xfrm>
              <a:off x="717900" y="1598450"/>
              <a:ext cx="68100" cy="38600"/>
            </a:xfrm>
            <a:custGeom>
              <a:avLst/>
              <a:gdLst/>
              <a:ahLst/>
              <a:cxnLst/>
              <a:rect l="l" t="t" r="r" b="b"/>
              <a:pathLst>
                <a:path w="2724" h="1544" extrusionOk="0">
                  <a:moveTo>
                    <a:pt x="2295" y="0"/>
                  </a:moveTo>
                  <a:cubicBezTo>
                    <a:pt x="2249" y="0"/>
                    <a:pt x="2201" y="8"/>
                    <a:pt x="2154" y="24"/>
                  </a:cubicBezTo>
                  <a:lnTo>
                    <a:pt x="254" y="879"/>
                  </a:lnTo>
                  <a:cubicBezTo>
                    <a:pt x="64" y="942"/>
                    <a:pt x="0" y="1164"/>
                    <a:pt x="64" y="1354"/>
                  </a:cubicBezTo>
                  <a:cubicBezTo>
                    <a:pt x="127" y="1481"/>
                    <a:pt x="254" y="1544"/>
                    <a:pt x="412" y="1544"/>
                  </a:cubicBezTo>
                  <a:cubicBezTo>
                    <a:pt x="444" y="1544"/>
                    <a:pt x="507" y="1544"/>
                    <a:pt x="539" y="1512"/>
                  </a:cubicBezTo>
                  <a:lnTo>
                    <a:pt x="2439" y="689"/>
                  </a:lnTo>
                  <a:cubicBezTo>
                    <a:pt x="2629" y="594"/>
                    <a:pt x="2724" y="404"/>
                    <a:pt x="2629" y="214"/>
                  </a:cubicBezTo>
                  <a:cubicBezTo>
                    <a:pt x="2558" y="71"/>
                    <a:pt x="2433" y="0"/>
                    <a:pt x="2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7" name="Google Shape;1038;p28">
              <a:extLst>
                <a:ext uri="{FF2B5EF4-FFF2-40B4-BE49-F238E27FC236}">
                  <a16:creationId xmlns:a16="http://schemas.microsoft.com/office/drawing/2014/main" id="{3174350B-9C11-E009-0B32-AEB7978807F4}"/>
                </a:ext>
              </a:extLst>
            </p:cNvPr>
            <p:cNvSpPr/>
            <p:nvPr/>
          </p:nvSpPr>
          <p:spPr>
            <a:xfrm>
              <a:off x="1188175" y="1391800"/>
              <a:ext cx="68125" cy="38625"/>
            </a:xfrm>
            <a:custGeom>
              <a:avLst/>
              <a:gdLst/>
              <a:ahLst/>
              <a:cxnLst/>
              <a:rect l="l" t="t" r="r" b="b"/>
              <a:pathLst>
                <a:path w="2725" h="1545" extrusionOk="0">
                  <a:moveTo>
                    <a:pt x="2327" y="0"/>
                  </a:moveTo>
                  <a:cubicBezTo>
                    <a:pt x="2281" y="0"/>
                    <a:pt x="2234" y="8"/>
                    <a:pt x="2186" y="24"/>
                  </a:cubicBezTo>
                  <a:lnTo>
                    <a:pt x="286" y="879"/>
                  </a:lnTo>
                  <a:cubicBezTo>
                    <a:pt x="96" y="943"/>
                    <a:pt x="1" y="1164"/>
                    <a:pt x="96" y="1323"/>
                  </a:cubicBezTo>
                  <a:cubicBezTo>
                    <a:pt x="159" y="1481"/>
                    <a:pt x="286" y="1544"/>
                    <a:pt x="413" y="1544"/>
                  </a:cubicBezTo>
                  <a:cubicBezTo>
                    <a:pt x="476" y="1544"/>
                    <a:pt x="508" y="1544"/>
                    <a:pt x="571" y="1513"/>
                  </a:cubicBezTo>
                  <a:lnTo>
                    <a:pt x="2471" y="689"/>
                  </a:lnTo>
                  <a:cubicBezTo>
                    <a:pt x="2661" y="594"/>
                    <a:pt x="2724" y="404"/>
                    <a:pt x="2661" y="214"/>
                  </a:cubicBezTo>
                  <a:cubicBezTo>
                    <a:pt x="2590" y="72"/>
                    <a:pt x="2465" y="0"/>
                    <a:pt x="2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8" name="Google Shape;1039;p28">
              <a:extLst>
                <a:ext uri="{FF2B5EF4-FFF2-40B4-BE49-F238E27FC236}">
                  <a16:creationId xmlns:a16="http://schemas.microsoft.com/office/drawing/2014/main" id="{FF3904BC-C27B-9826-D56A-0D2536058EBE}"/>
                </a:ext>
              </a:extLst>
            </p:cNvPr>
            <p:cNvSpPr/>
            <p:nvPr/>
          </p:nvSpPr>
          <p:spPr>
            <a:xfrm>
              <a:off x="717900" y="1598450"/>
              <a:ext cx="68100" cy="38600"/>
            </a:xfrm>
            <a:custGeom>
              <a:avLst/>
              <a:gdLst/>
              <a:ahLst/>
              <a:cxnLst/>
              <a:rect l="l" t="t" r="r" b="b"/>
              <a:pathLst>
                <a:path w="2724" h="1544" extrusionOk="0">
                  <a:moveTo>
                    <a:pt x="2295" y="0"/>
                  </a:moveTo>
                  <a:cubicBezTo>
                    <a:pt x="2249" y="0"/>
                    <a:pt x="2201" y="8"/>
                    <a:pt x="2154" y="24"/>
                  </a:cubicBezTo>
                  <a:lnTo>
                    <a:pt x="254" y="879"/>
                  </a:lnTo>
                  <a:cubicBezTo>
                    <a:pt x="64" y="942"/>
                    <a:pt x="0" y="1164"/>
                    <a:pt x="64" y="1354"/>
                  </a:cubicBezTo>
                  <a:cubicBezTo>
                    <a:pt x="127" y="1481"/>
                    <a:pt x="254" y="1544"/>
                    <a:pt x="412" y="1544"/>
                  </a:cubicBezTo>
                  <a:cubicBezTo>
                    <a:pt x="444" y="1544"/>
                    <a:pt x="507" y="1544"/>
                    <a:pt x="539" y="1512"/>
                  </a:cubicBezTo>
                  <a:lnTo>
                    <a:pt x="2439" y="689"/>
                  </a:lnTo>
                  <a:cubicBezTo>
                    <a:pt x="2629" y="594"/>
                    <a:pt x="2724" y="404"/>
                    <a:pt x="2629" y="214"/>
                  </a:cubicBezTo>
                  <a:cubicBezTo>
                    <a:pt x="2558" y="71"/>
                    <a:pt x="2433" y="0"/>
                    <a:pt x="22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79" name="Google Shape;1040;p28">
              <a:extLst>
                <a:ext uri="{FF2B5EF4-FFF2-40B4-BE49-F238E27FC236}">
                  <a16:creationId xmlns:a16="http://schemas.microsoft.com/office/drawing/2014/main" id="{E6379496-AF4B-AF59-8266-5AF724D5BDB9}"/>
                </a:ext>
              </a:extLst>
            </p:cNvPr>
            <p:cNvSpPr/>
            <p:nvPr/>
          </p:nvSpPr>
          <p:spPr>
            <a:xfrm>
              <a:off x="1188175" y="1391800"/>
              <a:ext cx="68125" cy="38625"/>
            </a:xfrm>
            <a:custGeom>
              <a:avLst/>
              <a:gdLst/>
              <a:ahLst/>
              <a:cxnLst/>
              <a:rect l="l" t="t" r="r" b="b"/>
              <a:pathLst>
                <a:path w="2725" h="1545" extrusionOk="0">
                  <a:moveTo>
                    <a:pt x="2327" y="0"/>
                  </a:moveTo>
                  <a:cubicBezTo>
                    <a:pt x="2281" y="0"/>
                    <a:pt x="2234" y="8"/>
                    <a:pt x="2186" y="24"/>
                  </a:cubicBezTo>
                  <a:lnTo>
                    <a:pt x="286" y="879"/>
                  </a:lnTo>
                  <a:cubicBezTo>
                    <a:pt x="96" y="943"/>
                    <a:pt x="1" y="1164"/>
                    <a:pt x="96" y="1323"/>
                  </a:cubicBezTo>
                  <a:cubicBezTo>
                    <a:pt x="159" y="1481"/>
                    <a:pt x="286" y="1544"/>
                    <a:pt x="413" y="1544"/>
                  </a:cubicBezTo>
                  <a:cubicBezTo>
                    <a:pt x="476" y="1544"/>
                    <a:pt x="508" y="1544"/>
                    <a:pt x="571" y="1513"/>
                  </a:cubicBezTo>
                  <a:lnTo>
                    <a:pt x="2471" y="689"/>
                  </a:lnTo>
                  <a:cubicBezTo>
                    <a:pt x="2661" y="594"/>
                    <a:pt x="2724" y="404"/>
                    <a:pt x="2661" y="214"/>
                  </a:cubicBezTo>
                  <a:cubicBezTo>
                    <a:pt x="2590" y="72"/>
                    <a:pt x="2465" y="0"/>
                    <a:pt x="2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0" name="Google Shape;1041;p28">
              <a:extLst>
                <a:ext uri="{FF2B5EF4-FFF2-40B4-BE49-F238E27FC236}">
                  <a16:creationId xmlns:a16="http://schemas.microsoft.com/office/drawing/2014/main" id="{DE5795FC-3B05-67E2-549F-0BA688975199}"/>
                </a:ext>
              </a:extLst>
            </p:cNvPr>
            <p:cNvSpPr/>
            <p:nvPr/>
          </p:nvSpPr>
          <p:spPr>
            <a:xfrm>
              <a:off x="716325" y="1395075"/>
              <a:ext cx="68100" cy="37725"/>
            </a:xfrm>
            <a:custGeom>
              <a:avLst/>
              <a:gdLst/>
              <a:ahLst/>
              <a:cxnLst/>
              <a:rect l="l" t="t" r="r" b="b"/>
              <a:pathLst>
                <a:path w="2724" h="1509" extrusionOk="0">
                  <a:moveTo>
                    <a:pt x="418" y="0"/>
                  </a:moveTo>
                  <a:cubicBezTo>
                    <a:pt x="272" y="0"/>
                    <a:pt x="138" y="85"/>
                    <a:pt x="63" y="210"/>
                  </a:cubicBezTo>
                  <a:cubicBezTo>
                    <a:pt x="0" y="400"/>
                    <a:pt x="95" y="622"/>
                    <a:pt x="253" y="685"/>
                  </a:cubicBezTo>
                  <a:lnTo>
                    <a:pt x="2185" y="1508"/>
                  </a:lnTo>
                  <a:lnTo>
                    <a:pt x="2312" y="1508"/>
                  </a:lnTo>
                  <a:cubicBezTo>
                    <a:pt x="2470" y="1508"/>
                    <a:pt x="2597" y="1445"/>
                    <a:pt x="2660" y="1318"/>
                  </a:cubicBezTo>
                  <a:cubicBezTo>
                    <a:pt x="2724" y="1128"/>
                    <a:pt x="2629" y="907"/>
                    <a:pt x="2470" y="843"/>
                  </a:cubicBezTo>
                  <a:lnTo>
                    <a:pt x="538" y="20"/>
                  </a:lnTo>
                  <a:cubicBezTo>
                    <a:pt x="498" y="6"/>
                    <a:pt x="457"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1" name="Google Shape;1042;p28">
              <a:extLst>
                <a:ext uri="{FF2B5EF4-FFF2-40B4-BE49-F238E27FC236}">
                  <a16:creationId xmlns:a16="http://schemas.microsoft.com/office/drawing/2014/main" id="{615EAA89-C388-4208-E355-42B61CB99338}"/>
                </a:ext>
              </a:extLst>
            </p:cNvPr>
            <p:cNvSpPr/>
            <p:nvPr/>
          </p:nvSpPr>
          <p:spPr>
            <a:xfrm>
              <a:off x="1189775" y="1596075"/>
              <a:ext cx="68100" cy="37825"/>
            </a:xfrm>
            <a:custGeom>
              <a:avLst/>
              <a:gdLst/>
              <a:ahLst/>
              <a:cxnLst/>
              <a:rect l="l" t="t" r="r" b="b"/>
              <a:pathLst>
                <a:path w="2724" h="1513" extrusionOk="0">
                  <a:moveTo>
                    <a:pt x="398" y="0"/>
                  </a:moveTo>
                  <a:cubicBezTo>
                    <a:pt x="260" y="0"/>
                    <a:pt x="135" y="71"/>
                    <a:pt x="64" y="214"/>
                  </a:cubicBezTo>
                  <a:cubicBezTo>
                    <a:pt x="0" y="404"/>
                    <a:pt x="95" y="594"/>
                    <a:pt x="254" y="689"/>
                  </a:cubicBezTo>
                  <a:lnTo>
                    <a:pt x="2185" y="1481"/>
                  </a:lnTo>
                  <a:cubicBezTo>
                    <a:pt x="2217" y="1512"/>
                    <a:pt x="2280" y="1512"/>
                    <a:pt x="2312" y="1512"/>
                  </a:cubicBezTo>
                  <a:cubicBezTo>
                    <a:pt x="2470" y="1512"/>
                    <a:pt x="2597" y="1449"/>
                    <a:pt x="2629" y="1291"/>
                  </a:cubicBezTo>
                  <a:cubicBezTo>
                    <a:pt x="2724" y="1132"/>
                    <a:pt x="2629" y="911"/>
                    <a:pt x="2470" y="847"/>
                  </a:cubicBezTo>
                  <a:lnTo>
                    <a:pt x="539" y="24"/>
                  </a:lnTo>
                  <a:cubicBezTo>
                    <a:pt x="491" y="8"/>
                    <a:pt x="44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2" name="Google Shape;1043;p28">
              <a:extLst>
                <a:ext uri="{FF2B5EF4-FFF2-40B4-BE49-F238E27FC236}">
                  <a16:creationId xmlns:a16="http://schemas.microsoft.com/office/drawing/2014/main" id="{C1B3BAE2-7F51-8AEC-8496-8B8B092CD338}"/>
                </a:ext>
              </a:extLst>
            </p:cNvPr>
            <p:cNvSpPr/>
            <p:nvPr/>
          </p:nvSpPr>
          <p:spPr>
            <a:xfrm>
              <a:off x="716325" y="1395075"/>
              <a:ext cx="68100" cy="37725"/>
            </a:xfrm>
            <a:custGeom>
              <a:avLst/>
              <a:gdLst/>
              <a:ahLst/>
              <a:cxnLst/>
              <a:rect l="l" t="t" r="r" b="b"/>
              <a:pathLst>
                <a:path w="2724" h="1509" extrusionOk="0">
                  <a:moveTo>
                    <a:pt x="418" y="0"/>
                  </a:moveTo>
                  <a:cubicBezTo>
                    <a:pt x="272" y="0"/>
                    <a:pt x="138" y="85"/>
                    <a:pt x="63" y="210"/>
                  </a:cubicBezTo>
                  <a:cubicBezTo>
                    <a:pt x="0" y="400"/>
                    <a:pt x="95" y="622"/>
                    <a:pt x="253" y="685"/>
                  </a:cubicBezTo>
                  <a:lnTo>
                    <a:pt x="2185" y="1508"/>
                  </a:lnTo>
                  <a:lnTo>
                    <a:pt x="2312" y="1508"/>
                  </a:lnTo>
                  <a:cubicBezTo>
                    <a:pt x="2470" y="1508"/>
                    <a:pt x="2597" y="1445"/>
                    <a:pt x="2660" y="1318"/>
                  </a:cubicBezTo>
                  <a:cubicBezTo>
                    <a:pt x="2724" y="1128"/>
                    <a:pt x="2629" y="907"/>
                    <a:pt x="2470" y="843"/>
                  </a:cubicBezTo>
                  <a:lnTo>
                    <a:pt x="538" y="20"/>
                  </a:lnTo>
                  <a:cubicBezTo>
                    <a:pt x="498" y="6"/>
                    <a:pt x="457"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3" name="Google Shape;1044;p28">
              <a:extLst>
                <a:ext uri="{FF2B5EF4-FFF2-40B4-BE49-F238E27FC236}">
                  <a16:creationId xmlns:a16="http://schemas.microsoft.com/office/drawing/2014/main" id="{0E860F11-8684-7622-F7FB-2CBA9F7B6B64}"/>
                </a:ext>
              </a:extLst>
            </p:cNvPr>
            <p:cNvSpPr/>
            <p:nvPr/>
          </p:nvSpPr>
          <p:spPr>
            <a:xfrm>
              <a:off x="1189775" y="1596075"/>
              <a:ext cx="68100" cy="37825"/>
            </a:xfrm>
            <a:custGeom>
              <a:avLst/>
              <a:gdLst/>
              <a:ahLst/>
              <a:cxnLst/>
              <a:rect l="l" t="t" r="r" b="b"/>
              <a:pathLst>
                <a:path w="2724" h="1513" extrusionOk="0">
                  <a:moveTo>
                    <a:pt x="398" y="0"/>
                  </a:moveTo>
                  <a:cubicBezTo>
                    <a:pt x="260" y="0"/>
                    <a:pt x="135" y="71"/>
                    <a:pt x="64" y="214"/>
                  </a:cubicBezTo>
                  <a:cubicBezTo>
                    <a:pt x="0" y="404"/>
                    <a:pt x="95" y="594"/>
                    <a:pt x="254" y="689"/>
                  </a:cubicBezTo>
                  <a:lnTo>
                    <a:pt x="2185" y="1481"/>
                  </a:lnTo>
                  <a:cubicBezTo>
                    <a:pt x="2217" y="1512"/>
                    <a:pt x="2280" y="1512"/>
                    <a:pt x="2312" y="1512"/>
                  </a:cubicBezTo>
                  <a:cubicBezTo>
                    <a:pt x="2470" y="1512"/>
                    <a:pt x="2597" y="1449"/>
                    <a:pt x="2629" y="1291"/>
                  </a:cubicBezTo>
                  <a:cubicBezTo>
                    <a:pt x="2724" y="1132"/>
                    <a:pt x="2629" y="911"/>
                    <a:pt x="2470" y="847"/>
                  </a:cubicBezTo>
                  <a:lnTo>
                    <a:pt x="539" y="24"/>
                  </a:lnTo>
                  <a:cubicBezTo>
                    <a:pt x="491" y="8"/>
                    <a:pt x="44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4" name="Google Shape;1045;p28">
              <a:extLst>
                <a:ext uri="{FF2B5EF4-FFF2-40B4-BE49-F238E27FC236}">
                  <a16:creationId xmlns:a16="http://schemas.microsoft.com/office/drawing/2014/main" id="{05925988-297C-1D06-91F7-8148B9C75AD3}"/>
                </a:ext>
              </a:extLst>
            </p:cNvPr>
            <p:cNvSpPr/>
            <p:nvPr/>
          </p:nvSpPr>
          <p:spPr>
            <a:xfrm>
              <a:off x="1067050" y="1245000"/>
              <a:ext cx="41200" cy="65875"/>
            </a:xfrm>
            <a:custGeom>
              <a:avLst/>
              <a:gdLst/>
              <a:ahLst/>
              <a:cxnLst/>
              <a:rect l="l" t="t" r="r" b="b"/>
              <a:pathLst>
                <a:path w="1648" h="2635" extrusionOk="0">
                  <a:moveTo>
                    <a:pt x="1226" y="0"/>
                  </a:moveTo>
                  <a:cubicBezTo>
                    <a:pt x="1097" y="0"/>
                    <a:pt x="965" y="88"/>
                    <a:pt x="919" y="227"/>
                  </a:cubicBezTo>
                  <a:lnTo>
                    <a:pt x="96" y="2128"/>
                  </a:lnTo>
                  <a:cubicBezTo>
                    <a:pt x="1" y="2318"/>
                    <a:pt x="96" y="2539"/>
                    <a:pt x="286" y="2603"/>
                  </a:cubicBezTo>
                  <a:cubicBezTo>
                    <a:pt x="317" y="2634"/>
                    <a:pt x="381" y="2634"/>
                    <a:pt x="412" y="2634"/>
                  </a:cubicBezTo>
                  <a:cubicBezTo>
                    <a:pt x="539" y="2634"/>
                    <a:pt x="697" y="2539"/>
                    <a:pt x="729" y="2413"/>
                  </a:cubicBezTo>
                  <a:lnTo>
                    <a:pt x="1552" y="513"/>
                  </a:lnTo>
                  <a:cubicBezTo>
                    <a:pt x="1647" y="322"/>
                    <a:pt x="1552" y="101"/>
                    <a:pt x="1362" y="37"/>
                  </a:cubicBezTo>
                  <a:cubicBezTo>
                    <a:pt x="1320" y="12"/>
                    <a:pt x="1273" y="0"/>
                    <a:pt x="12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 name="Google Shape;1046;p28">
              <a:extLst>
                <a:ext uri="{FF2B5EF4-FFF2-40B4-BE49-F238E27FC236}">
                  <a16:creationId xmlns:a16="http://schemas.microsoft.com/office/drawing/2014/main" id="{BA604DCB-5DF6-6976-78AA-325EFED5A420}"/>
                </a:ext>
              </a:extLst>
            </p:cNvPr>
            <p:cNvSpPr/>
            <p:nvPr/>
          </p:nvSpPr>
          <p:spPr>
            <a:xfrm>
              <a:off x="1067050" y="1245000"/>
              <a:ext cx="41200" cy="65875"/>
            </a:xfrm>
            <a:custGeom>
              <a:avLst/>
              <a:gdLst/>
              <a:ahLst/>
              <a:cxnLst/>
              <a:rect l="l" t="t" r="r" b="b"/>
              <a:pathLst>
                <a:path w="1648" h="2635" extrusionOk="0">
                  <a:moveTo>
                    <a:pt x="1226" y="0"/>
                  </a:moveTo>
                  <a:cubicBezTo>
                    <a:pt x="1097" y="0"/>
                    <a:pt x="965" y="88"/>
                    <a:pt x="919" y="227"/>
                  </a:cubicBezTo>
                  <a:lnTo>
                    <a:pt x="96" y="2128"/>
                  </a:lnTo>
                  <a:cubicBezTo>
                    <a:pt x="1" y="2318"/>
                    <a:pt x="96" y="2539"/>
                    <a:pt x="286" y="2603"/>
                  </a:cubicBezTo>
                  <a:cubicBezTo>
                    <a:pt x="317" y="2634"/>
                    <a:pt x="381" y="2634"/>
                    <a:pt x="412" y="2634"/>
                  </a:cubicBezTo>
                  <a:cubicBezTo>
                    <a:pt x="539" y="2634"/>
                    <a:pt x="697" y="2539"/>
                    <a:pt x="729" y="2413"/>
                  </a:cubicBezTo>
                  <a:lnTo>
                    <a:pt x="1552" y="513"/>
                  </a:lnTo>
                  <a:cubicBezTo>
                    <a:pt x="1647" y="322"/>
                    <a:pt x="1552" y="101"/>
                    <a:pt x="1362" y="37"/>
                  </a:cubicBezTo>
                  <a:cubicBezTo>
                    <a:pt x="1320" y="12"/>
                    <a:pt x="1273" y="0"/>
                    <a:pt x="12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6" name="Google Shape;1047;p28">
              <a:extLst>
                <a:ext uri="{FF2B5EF4-FFF2-40B4-BE49-F238E27FC236}">
                  <a16:creationId xmlns:a16="http://schemas.microsoft.com/office/drawing/2014/main" id="{8BF7EB84-3675-8529-F1A3-B580B76356B9}"/>
                </a:ext>
              </a:extLst>
            </p:cNvPr>
            <p:cNvSpPr/>
            <p:nvPr/>
          </p:nvSpPr>
          <p:spPr>
            <a:xfrm>
              <a:off x="862775" y="1246575"/>
              <a:ext cx="41200" cy="65075"/>
            </a:xfrm>
            <a:custGeom>
              <a:avLst/>
              <a:gdLst/>
              <a:ahLst/>
              <a:cxnLst/>
              <a:rect l="l" t="t" r="r" b="b"/>
              <a:pathLst>
                <a:path w="1648" h="2603" extrusionOk="0">
                  <a:moveTo>
                    <a:pt x="405" y="1"/>
                  </a:moveTo>
                  <a:cubicBezTo>
                    <a:pt x="356" y="1"/>
                    <a:pt x="305" y="12"/>
                    <a:pt x="254" y="38"/>
                  </a:cubicBezTo>
                  <a:cubicBezTo>
                    <a:pt x="96" y="101"/>
                    <a:pt x="1" y="323"/>
                    <a:pt x="64" y="513"/>
                  </a:cubicBezTo>
                  <a:lnTo>
                    <a:pt x="919" y="2413"/>
                  </a:lnTo>
                  <a:cubicBezTo>
                    <a:pt x="983" y="2540"/>
                    <a:pt x="1109" y="2603"/>
                    <a:pt x="1236" y="2603"/>
                  </a:cubicBezTo>
                  <a:cubicBezTo>
                    <a:pt x="1299" y="2603"/>
                    <a:pt x="1331" y="2603"/>
                    <a:pt x="1394" y="2571"/>
                  </a:cubicBezTo>
                  <a:cubicBezTo>
                    <a:pt x="1553" y="2508"/>
                    <a:pt x="1648" y="2286"/>
                    <a:pt x="1584" y="2128"/>
                  </a:cubicBezTo>
                  <a:lnTo>
                    <a:pt x="729" y="228"/>
                  </a:lnTo>
                  <a:cubicBezTo>
                    <a:pt x="660" y="89"/>
                    <a:pt x="539" y="1"/>
                    <a:pt x="4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7" name="Google Shape;1048;p28">
              <a:extLst>
                <a:ext uri="{FF2B5EF4-FFF2-40B4-BE49-F238E27FC236}">
                  <a16:creationId xmlns:a16="http://schemas.microsoft.com/office/drawing/2014/main" id="{C64AF289-8167-3189-050D-F96C4D69AA41}"/>
                </a:ext>
              </a:extLst>
            </p:cNvPr>
            <p:cNvSpPr/>
            <p:nvPr/>
          </p:nvSpPr>
          <p:spPr>
            <a:xfrm>
              <a:off x="862775" y="1246575"/>
              <a:ext cx="41200" cy="65075"/>
            </a:xfrm>
            <a:custGeom>
              <a:avLst/>
              <a:gdLst/>
              <a:ahLst/>
              <a:cxnLst/>
              <a:rect l="l" t="t" r="r" b="b"/>
              <a:pathLst>
                <a:path w="1648" h="2603" extrusionOk="0">
                  <a:moveTo>
                    <a:pt x="405" y="1"/>
                  </a:moveTo>
                  <a:cubicBezTo>
                    <a:pt x="356" y="1"/>
                    <a:pt x="305" y="12"/>
                    <a:pt x="254" y="38"/>
                  </a:cubicBezTo>
                  <a:cubicBezTo>
                    <a:pt x="96" y="101"/>
                    <a:pt x="1" y="323"/>
                    <a:pt x="64" y="513"/>
                  </a:cubicBezTo>
                  <a:lnTo>
                    <a:pt x="919" y="2413"/>
                  </a:lnTo>
                  <a:cubicBezTo>
                    <a:pt x="983" y="2540"/>
                    <a:pt x="1109" y="2603"/>
                    <a:pt x="1236" y="2603"/>
                  </a:cubicBezTo>
                  <a:cubicBezTo>
                    <a:pt x="1299" y="2603"/>
                    <a:pt x="1331" y="2603"/>
                    <a:pt x="1394" y="2571"/>
                  </a:cubicBezTo>
                  <a:cubicBezTo>
                    <a:pt x="1553" y="2508"/>
                    <a:pt x="1648" y="2286"/>
                    <a:pt x="1584" y="2128"/>
                  </a:cubicBezTo>
                  <a:lnTo>
                    <a:pt x="729" y="228"/>
                  </a:lnTo>
                  <a:cubicBezTo>
                    <a:pt x="660" y="89"/>
                    <a:pt x="539" y="1"/>
                    <a:pt x="4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8" name="Google Shape;1049;p28">
              <a:extLst>
                <a:ext uri="{FF2B5EF4-FFF2-40B4-BE49-F238E27FC236}">
                  <a16:creationId xmlns:a16="http://schemas.microsoft.com/office/drawing/2014/main" id="{84CF7CC3-5731-1BAF-9555-54DB791C27EC}"/>
                </a:ext>
              </a:extLst>
            </p:cNvPr>
            <p:cNvSpPr/>
            <p:nvPr/>
          </p:nvSpPr>
          <p:spPr>
            <a:xfrm>
              <a:off x="1140675" y="1305300"/>
              <a:ext cx="56250" cy="54650"/>
            </a:xfrm>
            <a:custGeom>
              <a:avLst/>
              <a:gdLst/>
              <a:ahLst/>
              <a:cxnLst/>
              <a:rect l="l" t="t" r="r" b="b"/>
              <a:pathLst>
                <a:path w="2250" h="2186" extrusionOk="0">
                  <a:moveTo>
                    <a:pt x="1857" y="1"/>
                  </a:moveTo>
                  <a:cubicBezTo>
                    <a:pt x="1766" y="1"/>
                    <a:pt x="1679" y="32"/>
                    <a:pt x="1616" y="96"/>
                  </a:cubicBezTo>
                  <a:lnTo>
                    <a:pt x="127" y="1584"/>
                  </a:lnTo>
                  <a:cubicBezTo>
                    <a:pt x="1" y="1711"/>
                    <a:pt x="1" y="1932"/>
                    <a:pt x="127" y="2091"/>
                  </a:cubicBezTo>
                  <a:cubicBezTo>
                    <a:pt x="222" y="2154"/>
                    <a:pt x="286" y="2186"/>
                    <a:pt x="381" y="2186"/>
                  </a:cubicBezTo>
                  <a:cubicBezTo>
                    <a:pt x="476" y="2186"/>
                    <a:pt x="571" y="2154"/>
                    <a:pt x="634" y="2091"/>
                  </a:cubicBezTo>
                  <a:lnTo>
                    <a:pt x="2123" y="602"/>
                  </a:lnTo>
                  <a:cubicBezTo>
                    <a:pt x="2249" y="476"/>
                    <a:pt x="2249" y="254"/>
                    <a:pt x="2123" y="96"/>
                  </a:cubicBezTo>
                  <a:cubicBezTo>
                    <a:pt x="2043" y="32"/>
                    <a:pt x="1948" y="1"/>
                    <a:pt x="1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9" name="Google Shape;1050;p28">
              <a:extLst>
                <a:ext uri="{FF2B5EF4-FFF2-40B4-BE49-F238E27FC236}">
                  <a16:creationId xmlns:a16="http://schemas.microsoft.com/office/drawing/2014/main" id="{AAF5828D-E0B7-F50F-BAF5-91A57C3D02AA}"/>
                </a:ext>
              </a:extLst>
            </p:cNvPr>
            <p:cNvSpPr/>
            <p:nvPr/>
          </p:nvSpPr>
          <p:spPr>
            <a:xfrm>
              <a:off x="777275" y="1305300"/>
              <a:ext cx="56250" cy="54650"/>
            </a:xfrm>
            <a:custGeom>
              <a:avLst/>
              <a:gdLst/>
              <a:ahLst/>
              <a:cxnLst/>
              <a:rect l="l" t="t" r="r" b="b"/>
              <a:pathLst>
                <a:path w="2250" h="2186" extrusionOk="0">
                  <a:moveTo>
                    <a:pt x="393" y="1"/>
                  </a:moveTo>
                  <a:cubicBezTo>
                    <a:pt x="301" y="1"/>
                    <a:pt x="206" y="32"/>
                    <a:pt x="127" y="96"/>
                  </a:cubicBezTo>
                  <a:cubicBezTo>
                    <a:pt x="1" y="254"/>
                    <a:pt x="1" y="476"/>
                    <a:pt x="127" y="602"/>
                  </a:cubicBezTo>
                  <a:lnTo>
                    <a:pt x="1616" y="2091"/>
                  </a:lnTo>
                  <a:cubicBezTo>
                    <a:pt x="1679" y="2154"/>
                    <a:pt x="1774" y="2186"/>
                    <a:pt x="1869" y="2186"/>
                  </a:cubicBezTo>
                  <a:cubicBezTo>
                    <a:pt x="1932" y="2186"/>
                    <a:pt x="2027" y="2154"/>
                    <a:pt x="2122" y="2091"/>
                  </a:cubicBezTo>
                  <a:cubicBezTo>
                    <a:pt x="2249" y="1932"/>
                    <a:pt x="2249" y="1711"/>
                    <a:pt x="2122" y="1584"/>
                  </a:cubicBezTo>
                  <a:lnTo>
                    <a:pt x="634" y="96"/>
                  </a:lnTo>
                  <a:cubicBezTo>
                    <a:pt x="571" y="32"/>
                    <a:pt x="484" y="1"/>
                    <a:pt x="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 name="Google Shape;1051;p28">
              <a:extLst>
                <a:ext uri="{FF2B5EF4-FFF2-40B4-BE49-F238E27FC236}">
                  <a16:creationId xmlns:a16="http://schemas.microsoft.com/office/drawing/2014/main" id="{F6232E58-5D44-0508-89A1-BF2E60EE3E3D}"/>
                </a:ext>
              </a:extLst>
            </p:cNvPr>
            <p:cNvSpPr/>
            <p:nvPr/>
          </p:nvSpPr>
          <p:spPr>
            <a:xfrm>
              <a:off x="786775" y="1314025"/>
              <a:ext cx="401425" cy="323025"/>
            </a:xfrm>
            <a:custGeom>
              <a:avLst/>
              <a:gdLst/>
              <a:ahLst/>
              <a:cxnLst/>
              <a:rect l="l" t="t" r="r" b="b"/>
              <a:pathLst>
                <a:path w="16057" h="12921" extrusionOk="0">
                  <a:moveTo>
                    <a:pt x="8045" y="0"/>
                  </a:moveTo>
                  <a:cubicBezTo>
                    <a:pt x="3611" y="0"/>
                    <a:pt x="1" y="3610"/>
                    <a:pt x="1" y="8044"/>
                  </a:cubicBezTo>
                  <a:cubicBezTo>
                    <a:pt x="1" y="9754"/>
                    <a:pt x="539" y="11401"/>
                    <a:pt x="1552" y="12794"/>
                  </a:cubicBezTo>
                  <a:cubicBezTo>
                    <a:pt x="1616" y="12889"/>
                    <a:pt x="1742" y="12921"/>
                    <a:pt x="1837" y="12921"/>
                  </a:cubicBezTo>
                  <a:cubicBezTo>
                    <a:pt x="1901" y="12921"/>
                    <a:pt x="1996" y="12921"/>
                    <a:pt x="2059" y="12858"/>
                  </a:cubicBezTo>
                  <a:cubicBezTo>
                    <a:pt x="2218" y="12731"/>
                    <a:pt x="2249" y="12541"/>
                    <a:pt x="2122" y="12351"/>
                  </a:cubicBezTo>
                  <a:cubicBezTo>
                    <a:pt x="1204" y="11116"/>
                    <a:pt x="729" y="9596"/>
                    <a:pt x="729" y="8044"/>
                  </a:cubicBezTo>
                  <a:cubicBezTo>
                    <a:pt x="729" y="3990"/>
                    <a:pt x="3991" y="728"/>
                    <a:pt x="8045" y="728"/>
                  </a:cubicBezTo>
                  <a:cubicBezTo>
                    <a:pt x="12067" y="728"/>
                    <a:pt x="15360" y="3990"/>
                    <a:pt x="15360" y="8044"/>
                  </a:cubicBezTo>
                  <a:cubicBezTo>
                    <a:pt x="15360" y="9501"/>
                    <a:pt x="14917" y="10926"/>
                    <a:pt x="14125" y="12129"/>
                  </a:cubicBezTo>
                  <a:cubicBezTo>
                    <a:pt x="13998" y="12288"/>
                    <a:pt x="14030" y="12509"/>
                    <a:pt x="14220" y="12636"/>
                  </a:cubicBezTo>
                  <a:cubicBezTo>
                    <a:pt x="14279" y="12672"/>
                    <a:pt x="14348" y="12689"/>
                    <a:pt x="14415" y="12689"/>
                  </a:cubicBezTo>
                  <a:cubicBezTo>
                    <a:pt x="14527" y="12689"/>
                    <a:pt x="14636" y="12640"/>
                    <a:pt x="14695" y="12541"/>
                  </a:cubicBezTo>
                  <a:cubicBezTo>
                    <a:pt x="15582" y="11211"/>
                    <a:pt x="16057" y="9659"/>
                    <a:pt x="16057" y="8044"/>
                  </a:cubicBezTo>
                  <a:cubicBezTo>
                    <a:pt x="16057" y="3610"/>
                    <a:pt x="12478" y="0"/>
                    <a:pt x="80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91" name="Google Shape;1052;p28">
            <a:extLst>
              <a:ext uri="{FF2B5EF4-FFF2-40B4-BE49-F238E27FC236}">
                <a16:creationId xmlns:a16="http://schemas.microsoft.com/office/drawing/2014/main" id="{F545D656-9043-146F-116D-22CBDA2333E0}"/>
              </a:ext>
            </a:extLst>
          </p:cNvPr>
          <p:cNvGrpSpPr/>
          <p:nvPr/>
        </p:nvGrpSpPr>
        <p:grpSpPr>
          <a:xfrm>
            <a:off x="5484091" y="4711849"/>
            <a:ext cx="352477" cy="352944"/>
            <a:chOff x="4629825" y="1213475"/>
            <a:chExt cx="585900" cy="586675"/>
          </a:xfrm>
        </p:grpSpPr>
        <p:sp>
          <p:nvSpPr>
            <p:cNvPr id="92" name="Google Shape;1053;p28">
              <a:extLst>
                <a:ext uri="{FF2B5EF4-FFF2-40B4-BE49-F238E27FC236}">
                  <a16:creationId xmlns:a16="http://schemas.microsoft.com/office/drawing/2014/main" id="{21A44022-6B59-C736-C37F-8279751C47A6}"/>
                </a:ext>
              </a:extLst>
            </p:cNvPr>
            <p:cNvSpPr/>
            <p:nvPr/>
          </p:nvSpPr>
          <p:spPr>
            <a:xfrm>
              <a:off x="4650400" y="1553125"/>
              <a:ext cx="112450" cy="112425"/>
            </a:xfrm>
            <a:custGeom>
              <a:avLst/>
              <a:gdLst/>
              <a:ahLst/>
              <a:cxnLst/>
              <a:rect l="l" t="t" r="r" b="b"/>
              <a:pathLst>
                <a:path w="4498" h="4497" extrusionOk="0">
                  <a:moveTo>
                    <a:pt x="2249" y="697"/>
                  </a:moveTo>
                  <a:cubicBezTo>
                    <a:pt x="3104" y="697"/>
                    <a:pt x="3801" y="1393"/>
                    <a:pt x="3801" y="2248"/>
                  </a:cubicBezTo>
                  <a:cubicBezTo>
                    <a:pt x="3801" y="3104"/>
                    <a:pt x="3104" y="3800"/>
                    <a:pt x="2249" y="3800"/>
                  </a:cubicBezTo>
                  <a:cubicBezTo>
                    <a:pt x="1394" y="3800"/>
                    <a:pt x="697" y="3104"/>
                    <a:pt x="697" y="2248"/>
                  </a:cubicBezTo>
                  <a:cubicBezTo>
                    <a:pt x="697" y="1393"/>
                    <a:pt x="1394" y="697"/>
                    <a:pt x="2249" y="697"/>
                  </a:cubicBezTo>
                  <a:close/>
                  <a:moveTo>
                    <a:pt x="2249" y="0"/>
                  </a:moveTo>
                  <a:cubicBezTo>
                    <a:pt x="1014" y="0"/>
                    <a:pt x="1" y="1013"/>
                    <a:pt x="1" y="2248"/>
                  </a:cubicBezTo>
                  <a:cubicBezTo>
                    <a:pt x="1" y="3484"/>
                    <a:pt x="1014" y="4497"/>
                    <a:pt x="2249" y="4497"/>
                  </a:cubicBezTo>
                  <a:cubicBezTo>
                    <a:pt x="3484" y="4497"/>
                    <a:pt x="4498" y="3484"/>
                    <a:pt x="4498" y="2248"/>
                  </a:cubicBezTo>
                  <a:cubicBezTo>
                    <a:pt x="4498" y="1013"/>
                    <a:pt x="348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54;p28">
              <a:extLst>
                <a:ext uri="{FF2B5EF4-FFF2-40B4-BE49-F238E27FC236}">
                  <a16:creationId xmlns:a16="http://schemas.microsoft.com/office/drawing/2014/main" id="{0756ADA8-FBD1-37D1-21D4-61CAF85777FF}"/>
                </a:ext>
              </a:extLst>
            </p:cNvPr>
            <p:cNvSpPr/>
            <p:nvPr/>
          </p:nvSpPr>
          <p:spPr>
            <a:xfrm>
              <a:off x="4629825" y="1636150"/>
              <a:ext cx="144900" cy="164000"/>
            </a:xfrm>
            <a:custGeom>
              <a:avLst/>
              <a:gdLst/>
              <a:ahLst/>
              <a:cxnLst/>
              <a:rect l="l" t="t" r="r" b="b"/>
              <a:pathLst>
                <a:path w="5796" h="6560" extrusionOk="0">
                  <a:moveTo>
                    <a:pt x="1554" y="0"/>
                  </a:moveTo>
                  <a:cubicBezTo>
                    <a:pt x="1487" y="0"/>
                    <a:pt x="1420" y="21"/>
                    <a:pt x="1362" y="68"/>
                  </a:cubicBezTo>
                  <a:lnTo>
                    <a:pt x="887" y="353"/>
                  </a:lnTo>
                  <a:cubicBezTo>
                    <a:pt x="444" y="638"/>
                    <a:pt x="159" y="1081"/>
                    <a:pt x="127" y="1588"/>
                  </a:cubicBezTo>
                  <a:lnTo>
                    <a:pt x="127" y="1619"/>
                  </a:lnTo>
                  <a:lnTo>
                    <a:pt x="32" y="4945"/>
                  </a:lnTo>
                  <a:cubicBezTo>
                    <a:pt x="0" y="5325"/>
                    <a:pt x="159" y="5705"/>
                    <a:pt x="412" y="6021"/>
                  </a:cubicBezTo>
                  <a:cubicBezTo>
                    <a:pt x="697" y="6370"/>
                    <a:pt x="1140" y="6560"/>
                    <a:pt x="1584" y="6560"/>
                  </a:cubicBezTo>
                  <a:cubicBezTo>
                    <a:pt x="1869" y="6560"/>
                    <a:pt x="2154" y="6465"/>
                    <a:pt x="2407" y="6306"/>
                  </a:cubicBezTo>
                  <a:lnTo>
                    <a:pt x="5194" y="4565"/>
                  </a:lnTo>
                  <a:cubicBezTo>
                    <a:pt x="5479" y="4375"/>
                    <a:pt x="5669" y="4121"/>
                    <a:pt x="5732" y="3805"/>
                  </a:cubicBezTo>
                  <a:cubicBezTo>
                    <a:pt x="5796" y="3488"/>
                    <a:pt x="5732" y="3139"/>
                    <a:pt x="5542" y="2886"/>
                  </a:cubicBezTo>
                  <a:cubicBezTo>
                    <a:pt x="5295" y="2557"/>
                    <a:pt x="4914" y="2374"/>
                    <a:pt x="4530" y="2374"/>
                  </a:cubicBezTo>
                  <a:cubicBezTo>
                    <a:pt x="4323" y="2374"/>
                    <a:pt x="4116" y="2427"/>
                    <a:pt x="3927" y="2538"/>
                  </a:cubicBezTo>
                  <a:lnTo>
                    <a:pt x="1742" y="3868"/>
                  </a:lnTo>
                  <a:cubicBezTo>
                    <a:pt x="1584" y="3995"/>
                    <a:pt x="1520" y="4185"/>
                    <a:pt x="1647" y="4375"/>
                  </a:cubicBezTo>
                  <a:cubicBezTo>
                    <a:pt x="1707" y="4475"/>
                    <a:pt x="1818" y="4537"/>
                    <a:pt x="1932" y="4537"/>
                  </a:cubicBezTo>
                  <a:cubicBezTo>
                    <a:pt x="1997" y="4537"/>
                    <a:pt x="2064" y="4516"/>
                    <a:pt x="2122" y="4470"/>
                  </a:cubicBezTo>
                  <a:lnTo>
                    <a:pt x="4307" y="3139"/>
                  </a:lnTo>
                  <a:cubicBezTo>
                    <a:pt x="4383" y="3096"/>
                    <a:pt x="4467" y="3075"/>
                    <a:pt x="4549" y="3075"/>
                  </a:cubicBezTo>
                  <a:cubicBezTo>
                    <a:pt x="4706" y="3075"/>
                    <a:pt x="4857" y="3152"/>
                    <a:pt x="4941" y="3298"/>
                  </a:cubicBezTo>
                  <a:cubicBezTo>
                    <a:pt x="5036" y="3393"/>
                    <a:pt x="5036" y="3519"/>
                    <a:pt x="5036" y="3646"/>
                  </a:cubicBezTo>
                  <a:cubicBezTo>
                    <a:pt x="5004" y="3773"/>
                    <a:pt x="4909" y="3900"/>
                    <a:pt x="4814" y="3963"/>
                  </a:cubicBezTo>
                  <a:lnTo>
                    <a:pt x="2027" y="5705"/>
                  </a:lnTo>
                  <a:cubicBezTo>
                    <a:pt x="1889" y="5793"/>
                    <a:pt x="1730" y="5836"/>
                    <a:pt x="1571" y="5836"/>
                  </a:cubicBezTo>
                  <a:cubicBezTo>
                    <a:pt x="1331" y="5836"/>
                    <a:pt x="1090" y="5737"/>
                    <a:pt x="919" y="5546"/>
                  </a:cubicBezTo>
                  <a:cubicBezTo>
                    <a:pt x="792" y="5388"/>
                    <a:pt x="729" y="5166"/>
                    <a:pt x="729" y="4976"/>
                  </a:cubicBezTo>
                  <a:lnTo>
                    <a:pt x="824" y="1651"/>
                  </a:lnTo>
                  <a:cubicBezTo>
                    <a:pt x="855" y="1366"/>
                    <a:pt x="1014" y="1113"/>
                    <a:pt x="1267" y="954"/>
                  </a:cubicBezTo>
                  <a:lnTo>
                    <a:pt x="1742" y="638"/>
                  </a:lnTo>
                  <a:cubicBezTo>
                    <a:pt x="1900" y="543"/>
                    <a:pt x="1964" y="321"/>
                    <a:pt x="1869" y="163"/>
                  </a:cubicBezTo>
                  <a:cubicBezTo>
                    <a:pt x="1789" y="62"/>
                    <a:pt x="1670" y="0"/>
                    <a:pt x="1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55;p28">
              <a:extLst>
                <a:ext uri="{FF2B5EF4-FFF2-40B4-BE49-F238E27FC236}">
                  <a16:creationId xmlns:a16="http://schemas.microsoft.com/office/drawing/2014/main" id="{3FBD0F07-129C-BDCA-2DA8-854C1F181928}"/>
                </a:ext>
              </a:extLst>
            </p:cNvPr>
            <p:cNvSpPr/>
            <p:nvPr/>
          </p:nvSpPr>
          <p:spPr>
            <a:xfrm>
              <a:off x="4738275" y="1529225"/>
              <a:ext cx="174225" cy="259850"/>
            </a:xfrm>
            <a:custGeom>
              <a:avLst/>
              <a:gdLst/>
              <a:ahLst/>
              <a:cxnLst/>
              <a:rect l="l" t="t" r="r" b="b"/>
              <a:pathLst>
                <a:path w="6969" h="10394" extrusionOk="0">
                  <a:moveTo>
                    <a:pt x="5662" y="0"/>
                  </a:moveTo>
                  <a:cubicBezTo>
                    <a:pt x="5622" y="0"/>
                    <a:pt x="5583" y="2"/>
                    <a:pt x="5543" y="6"/>
                  </a:cubicBezTo>
                  <a:cubicBezTo>
                    <a:pt x="5195" y="69"/>
                    <a:pt x="4910" y="228"/>
                    <a:pt x="4720" y="513"/>
                  </a:cubicBezTo>
                  <a:lnTo>
                    <a:pt x="3168" y="2761"/>
                  </a:lnTo>
                  <a:lnTo>
                    <a:pt x="286" y="3996"/>
                  </a:lnTo>
                  <a:cubicBezTo>
                    <a:pt x="96" y="4060"/>
                    <a:pt x="1" y="4281"/>
                    <a:pt x="96" y="4471"/>
                  </a:cubicBezTo>
                  <a:cubicBezTo>
                    <a:pt x="142" y="4586"/>
                    <a:pt x="271" y="4668"/>
                    <a:pt x="399" y="4668"/>
                  </a:cubicBezTo>
                  <a:cubicBezTo>
                    <a:pt x="447" y="4668"/>
                    <a:pt x="496" y="4656"/>
                    <a:pt x="539" y="4630"/>
                  </a:cubicBezTo>
                  <a:lnTo>
                    <a:pt x="3548" y="3363"/>
                  </a:lnTo>
                  <a:cubicBezTo>
                    <a:pt x="3611" y="3363"/>
                    <a:pt x="3643" y="3300"/>
                    <a:pt x="3675" y="3236"/>
                  </a:cubicBezTo>
                  <a:lnTo>
                    <a:pt x="5321" y="893"/>
                  </a:lnTo>
                  <a:cubicBezTo>
                    <a:pt x="5385" y="798"/>
                    <a:pt x="5480" y="734"/>
                    <a:pt x="5606" y="734"/>
                  </a:cubicBezTo>
                  <a:cubicBezTo>
                    <a:pt x="5638" y="726"/>
                    <a:pt x="5670" y="722"/>
                    <a:pt x="5701" y="722"/>
                  </a:cubicBezTo>
                  <a:cubicBezTo>
                    <a:pt x="5794" y="722"/>
                    <a:pt x="5884" y="758"/>
                    <a:pt x="5955" y="829"/>
                  </a:cubicBezTo>
                  <a:cubicBezTo>
                    <a:pt x="6145" y="956"/>
                    <a:pt x="6176" y="1209"/>
                    <a:pt x="6050" y="1399"/>
                  </a:cubicBezTo>
                  <a:lnTo>
                    <a:pt x="4181" y="4218"/>
                  </a:lnTo>
                  <a:cubicBezTo>
                    <a:pt x="4086" y="4345"/>
                    <a:pt x="3960" y="4471"/>
                    <a:pt x="3833" y="4535"/>
                  </a:cubicBezTo>
                  <a:lnTo>
                    <a:pt x="1521" y="5485"/>
                  </a:lnTo>
                  <a:cubicBezTo>
                    <a:pt x="1331" y="5580"/>
                    <a:pt x="1268" y="5738"/>
                    <a:pt x="1299" y="5928"/>
                  </a:cubicBezTo>
                  <a:lnTo>
                    <a:pt x="2535" y="10140"/>
                  </a:lnTo>
                  <a:cubicBezTo>
                    <a:pt x="2598" y="10298"/>
                    <a:pt x="2725" y="10393"/>
                    <a:pt x="2883" y="10393"/>
                  </a:cubicBezTo>
                  <a:lnTo>
                    <a:pt x="2978" y="10393"/>
                  </a:lnTo>
                  <a:cubicBezTo>
                    <a:pt x="3168" y="10330"/>
                    <a:pt x="3295" y="10140"/>
                    <a:pt x="3231" y="9950"/>
                  </a:cubicBezTo>
                  <a:lnTo>
                    <a:pt x="2091" y="6023"/>
                  </a:lnTo>
                  <a:lnTo>
                    <a:pt x="4086" y="5168"/>
                  </a:lnTo>
                  <a:cubicBezTo>
                    <a:pt x="4371" y="5073"/>
                    <a:pt x="4625" y="4851"/>
                    <a:pt x="4783" y="4598"/>
                  </a:cubicBezTo>
                  <a:lnTo>
                    <a:pt x="6651" y="1779"/>
                  </a:lnTo>
                  <a:cubicBezTo>
                    <a:pt x="6968" y="1304"/>
                    <a:pt x="6873" y="671"/>
                    <a:pt x="6430" y="291"/>
                  </a:cubicBezTo>
                  <a:cubicBezTo>
                    <a:pt x="6208" y="97"/>
                    <a:pt x="5938" y="0"/>
                    <a:pt x="5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56;p28">
              <a:extLst>
                <a:ext uri="{FF2B5EF4-FFF2-40B4-BE49-F238E27FC236}">
                  <a16:creationId xmlns:a16="http://schemas.microsoft.com/office/drawing/2014/main" id="{3A10FA14-3872-7C98-39DC-D91531CD3C88}"/>
                </a:ext>
              </a:extLst>
            </p:cNvPr>
            <p:cNvSpPr/>
            <p:nvPr/>
          </p:nvSpPr>
          <p:spPr>
            <a:xfrm>
              <a:off x="4675750" y="1691525"/>
              <a:ext cx="26925" cy="49250"/>
            </a:xfrm>
            <a:custGeom>
              <a:avLst/>
              <a:gdLst/>
              <a:ahLst/>
              <a:cxnLst/>
              <a:rect l="l" t="t" r="r" b="b"/>
              <a:pathLst>
                <a:path w="1077" h="1970" extrusionOk="0">
                  <a:moveTo>
                    <a:pt x="389" y="0"/>
                  </a:moveTo>
                  <a:cubicBezTo>
                    <a:pt x="365" y="0"/>
                    <a:pt x="341" y="2"/>
                    <a:pt x="317" y="6"/>
                  </a:cubicBezTo>
                  <a:cubicBezTo>
                    <a:pt x="127" y="38"/>
                    <a:pt x="0" y="228"/>
                    <a:pt x="63" y="418"/>
                  </a:cubicBezTo>
                  <a:lnTo>
                    <a:pt x="348" y="1685"/>
                  </a:lnTo>
                  <a:cubicBezTo>
                    <a:pt x="380" y="1843"/>
                    <a:pt x="539" y="1970"/>
                    <a:pt x="697" y="1970"/>
                  </a:cubicBezTo>
                  <a:lnTo>
                    <a:pt x="760" y="1970"/>
                  </a:lnTo>
                  <a:cubicBezTo>
                    <a:pt x="950" y="1906"/>
                    <a:pt x="1077" y="1716"/>
                    <a:pt x="1045" y="1526"/>
                  </a:cubicBezTo>
                  <a:lnTo>
                    <a:pt x="760" y="259"/>
                  </a:lnTo>
                  <a:cubicBezTo>
                    <a:pt x="705" y="94"/>
                    <a:pt x="553" y="0"/>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57;p28">
              <a:extLst>
                <a:ext uri="{FF2B5EF4-FFF2-40B4-BE49-F238E27FC236}">
                  <a16:creationId xmlns:a16="http://schemas.microsoft.com/office/drawing/2014/main" id="{D3B74FAA-FB0F-E6B4-555C-CE63F03E2989}"/>
                </a:ext>
              </a:extLst>
            </p:cNvPr>
            <p:cNvSpPr/>
            <p:nvPr/>
          </p:nvSpPr>
          <p:spPr>
            <a:xfrm>
              <a:off x="5082700" y="1553125"/>
              <a:ext cx="113225" cy="112425"/>
            </a:xfrm>
            <a:custGeom>
              <a:avLst/>
              <a:gdLst/>
              <a:ahLst/>
              <a:cxnLst/>
              <a:rect l="l" t="t" r="r" b="b"/>
              <a:pathLst>
                <a:path w="4529" h="4497" extrusionOk="0">
                  <a:moveTo>
                    <a:pt x="2249" y="697"/>
                  </a:moveTo>
                  <a:cubicBezTo>
                    <a:pt x="3104" y="697"/>
                    <a:pt x="3800" y="1393"/>
                    <a:pt x="3800" y="2248"/>
                  </a:cubicBezTo>
                  <a:cubicBezTo>
                    <a:pt x="3800" y="3104"/>
                    <a:pt x="3104" y="3800"/>
                    <a:pt x="2249" y="3800"/>
                  </a:cubicBezTo>
                  <a:cubicBezTo>
                    <a:pt x="1393" y="3800"/>
                    <a:pt x="697" y="3104"/>
                    <a:pt x="697" y="2248"/>
                  </a:cubicBezTo>
                  <a:cubicBezTo>
                    <a:pt x="697" y="1393"/>
                    <a:pt x="1393" y="697"/>
                    <a:pt x="2249" y="697"/>
                  </a:cubicBezTo>
                  <a:close/>
                  <a:moveTo>
                    <a:pt x="2249" y="0"/>
                  </a:moveTo>
                  <a:cubicBezTo>
                    <a:pt x="1013" y="0"/>
                    <a:pt x="0" y="1013"/>
                    <a:pt x="0" y="2248"/>
                  </a:cubicBezTo>
                  <a:cubicBezTo>
                    <a:pt x="0" y="3484"/>
                    <a:pt x="1013" y="4497"/>
                    <a:pt x="2249" y="4497"/>
                  </a:cubicBezTo>
                  <a:cubicBezTo>
                    <a:pt x="3515" y="4497"/>
                    <a:pt x="4529" y="3484"/>
                    <a:pt x="4529" y="2248"/>
                  </a:cubicBezTo>
                  <a:cubicBezTo>
                    <a:pt x="4529" y="1013"/>
                    <a:pt x="3515"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58;p28">
              <a:extLst>
                <a:ext uri="{FF2B5EF4-FFF2-40B4-BE49-F238E27FC236}">
                  <a16:creationId xmlns:a16="http://schemas.microsoft.com/office/drawing/2014/main" id="{3A89ACE0-9D0E-B422-C903-C6F506B21586}"/>
                </a:ext>
              </a:extLst>
            </p:cNvPr>
            <p:cNvSpPr/>
            <p:nvPr/>
          </p:nvSpPr>
          <p:spPr>
            <a:xfrm>
              <a:off x="5071600" y="1636150"/>
              <a:ext cx="144125" cy="164000"/>
            </a:xfrm>
            <a:custGeom>
              <a:avLst/>
              <a:gdLst/>
              <a:ahLst/>
              <a:cxnLst/>
              <a:rect l="l" t="t" r="r" b="b"/>
              <a:pathLst>
                <a:path w="5765" h="6560" extrusionOk="0">
                  <a:moveTo>
                    <a:pt x="4212" y="0"/>
                  </a:moveTo>
                  <a:cubicBezTo>
                    <a:pt x="4099" y="0"/>
                    <a:pt x="3988" y="62"/>
                    <a:pt x="3928" y="163"/>
                  </a:cubicBezTo>
                  <a:cubicBezTo>
                    <a:pt x="3801" y="353"/>
                    <a:pt x="3864" y="543"/>
                    <a:pt x="4023" y="669"/>
                  </a:cubicBezTo>
                  <a:lnTo>
                    <a:pt x="4498" y="954"/>
                  </a:lnTo>
                  <a:cubicBezTo>
                    <a:pt x="4751" y="1113"/>
                    <a:pt x="4909" y="1366"/>
                    <a:pt x="4941" y="1651"/>
                  </a:cubicBezTo>
                  <a:lnTo>
                    <a:pt x="5036" y="4976"/>
                  </a:lnTo>
                  <a:cubicBezTo>
                    <a:pt x="5068" y="5198"/>
                    <a:pt x="4973" y="5388"/>
                    <a:pt x="4846" y="5546"/>
                  </a:cubicBezTo>
                  <a:cubicBezTo>
                    <a:pt x="4667" y="5746"/>
                    <a:pt x="4412" y="5857"/>
                    <a:pt x="4161" y="5857"/>
                  </a:cubicBezTo>
                  <a:cubicBezTo>
                    <a:pt x="4013" y="5857"/>
                    <a:pt x="3867" y="5818"/>
                    <a:pt x="3738" y="5736"/>
                  </a:cubicBezTo>
                  <a:lnTo>
                    <a:pt x="982" y="3963"/>
                  </a:lnTo>
                  <a:cubicBezTo>
                    <a:pt x="856" y="3900"/>
                    <a:pt x="792" y="3805"/>
                    <a:pt x="761" y="3678"/>
                  </a:cubicBezTo>
                  <a:cubicBezTo>
                    <a:pt x="729" y="3519"/>
                    <a:pt x="761" y="3393"/>
                    <a:pt x="824" y="3298"/>
                  </a:cubicBezTo>
                  <a:cubicBezTo>
                    <a:pt x="923" y="3160"/>
                    <a:pt x="1070" y="3083"/>
                    <a:pt x="1214" y="3083"/>
                  </a:cubicBezTo>
                  <a:cubicBezTo>
                    <a:pt x="1300" y="3083"/>
                    <a:pt x="1386" y="3111"/>
                    <a:pt x="1457" y="3171"/>
                  </a:cubicBezTo>
                  <a:lnTo>
                    <a:pt x="3643" y="4501"/>
                  </a:lnTo>
                  <a:cubicBezTo>
                    <a:pt x="3704" y="4532"/>
                    <a:pt x="3764" y="4546"/>
                    <a:pt x="3823" y="4546"/>
                  </a:cubicBezTo>
                  <a:cubicBezTo>
                    <a:pt x="3948" y="4546"/>
                    <a:pt x="4063" y="4482"/>
                    <a:pt x="4149" y="4375"/>
                  </a:cubicBezTo>
                  <a:cubicBezTo>
                    <a:pt x="4244" y="4216"/>
                    <a:pt x="4181" y="3995"/>
                    <a:pt x="4023" y="3900"/>
                  </a:cubicBezTo>
                  <a:lnTo>
                    <a:pt x="1837" y="2538"/>
                  </a:lnTo>
                  <a:cubicBezTo>
                    <a:pt x="1649" y="2427"/>
                    <a:pt x="1442" y="2374"/>
                    <a:pt x="1236" y="2374"/>
                  </a:cubicBezTo>
                  <a:cubicBezTo>
                    <a:pt x="854" y="2374"/>
                    <a:pt x="481" y="2557"/>
                    <a:pt x="254" y="2886"/>
                  </a:cubicBezTo>
                  <a:cubicBezTo>
                    <a:pt x="64" y="3171"/>
                    <a:pt x="1" y="3488"/>
                    <a:pt x="64" y="3805"/>
                  </a:cubicBezTo>
                  <a:cubicBezTo>
                    <a:pt x="127" y="4121"/>
                    <a:pt x="317" y="4406"/>
                    <a:pt x="571" y="4565"/>
                  </a:cubicBezTo>
                  <a:lnTo>
                    <a:pt x="3358" y="6306"/>
                  </a:lnTo>
                  <a:cubicBezTo>
                    <a:pt x="3611" y="6465"/>
                    <a:pt x="3896" y="6560"/>
                    <a:pt x="4181" y="6560"/>
                  </a:cubicBezTo>
                  <a:cubicBezTo>
                    <a:pt x="4624" y="6560"/>
                    <a:pt x="5068" y="6370"/>
                    <a:pt x="5384" y="6021"/>
                  </a:cubicBezTo>
                  <a:cubicBezTo>
                    <a:pt x="5638" y="5736"/>
                    <a:pt x="5764" y="5356"/>
                    <a:pt x="5764" y="4945"/>
                  </a:cubicBezTo>
                  <a:lnTo>
                    <a:pt x="5669" y="1619"/>
                  </a:lnTo>
                  <a:cubicBezTo>
                    <a:pt x="5606" y="1113"/>
                    <a:pt x="5321" y="638"/>
                    <a:pt x="4878" y="353"/>
                  </a:cubicBezTo>
                  <a:lnTo>
                    <a:pt x="4403" y="68"/>
                  </a:lnTo>
                  <a:cubicBezTo>
                    <a:pt x="4345" y="21"/>
                    <a:pt x="4278" y="0"/>
                    <a:pt x="4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59;p28">
              <a:extLst>
                <a:ext uri="{FF2B5EF4-FFF2-40B4-BE49-F238E27FC236}">
                  <a16:creationId xmlns:a16="http://schemas.microsoft.com/office/drawing/2014/main" id="{8E546650-8164-C7E5-FF7D-409B5AC6855C}"/>
                </a:ext>
              </a:extLst>
            </p:cNvPr>
            <p:cNvSpPr/>
            <p:nvPr/>
          </p:nvSpPr>
          <p:spPr>
            <a:xfrm>
              <a:off x="4933850" y="1529225"/>
              <a:ext cx="179750" cy="259850"/>
            </a:xfrm>
            <a:custGeom>
              <a:avLst/>
              <a:gdLst/>
              <a:ahLst/>
              <a:cxnLst/>
              <a:rect l="l" t="t" r="r" b="b"/>
              <a:pathLst>
                <a:path w="7190" h="10394" extrusionOk="0">
                  <a:moveTo>
                    <a:pt x="1305" y="0"/>
                  </a:moveTo>
                  <a:cubicBezTo>
                    <a:pt x="1023" y="0"/>
                    <a:pt x="729" y="97"/>
                    <a:pt x="507" y="291"/>
                  </a:cubicBezTo>
                  <a:cubicBezTo>
                    <a:pt x="95" y="639"/>
                    <a:pt x="0" y="1304"/>
                    <a:pt x="285" y="1779"/>
                  </a:cubicBezTo>
                  <a:lnTo>
                    <a:pt x="317" y="1779"/>
                  </a:lnTo>
                  <a:lnTo>
                    <a:pt x="2154" y="4598"/>
                  </a:lnTo>
                  <a:cubicBezTo>
                    <a:pt x="2344" y="4851"/>
                    <a:pt x="2565" y="5073"/>
                    <a:pt x="2850" y="5168"/>
                  </a:cubicBezTo>
                  <a:lnTo>
                    <a:pt x="4877" y="6023"/>
                  </a:lnTo>
                  <a:lnTo>
                    <a:pt x="3706" y="9950"/>
                  </a:lnTo>
                  <a:cubicBezTo>
                    <a:pt x="3674" y="10140"/>
                    <a:pt x="3769" y="10330"/>
                    <a:pt x="3959" y="10393"/>
                  </a:cubicBezTo>
                  <a:lnTo>
                    <a:pt x="4054" y="10393"/>
                  </a:lnTo>
                  <a:cubicBezTo>
                    <a:pt x="4212" y="10393"/>
                    <a:pt x="4371" y="10298"/>
                    <a:pt x="4402" y="10140"/>
                  </a:cubicBezTo>
                  <a:lnTo>
                    <a:pt x="5637" y="5928"/>
                  </a:lnTo>
                  <a:cubicBezTo>
                    <a:pt x="5701" y="5738"/>
                    <a:pt x="5606" y="5548"/>
                    <a:pt x="5447" y="5485"/>
                  </a:cubicBezTo>
                  <a:lnTo>
                    <a:pt x="3135" y="4535"/>
                  </a:lnTo>
                  <a:cubicBezTo>
                    <a:pt x="2977" y="4471"/>
                    <a:pt x="2850" y="4345"/>
                    <a:pt x="2755" y="4218"/>
                  </a:cubicBezTo>
                  <a:lnTo>
                    <a:pt x="887" y="1399"/>
                  </a:lnTo>
                  <a:cubicBezTo>
                    <a:pt x="792" y="1209"/>
                    <a:pt x="824" y="956"/>
                    <a:pt x="982" y="829"/>
                  </a:cubicBezTo>
                  <a:cubicBezTo>
                    <a:pt x="1053" y="758"/>
                    <a:pt x="1142" y="722"/>
                    <a:pt x="1236" y="722"/>
                  </a:cubicBezTo>
                  <a:cubicBezTo>
                    <a:pt x="1267" y="722"/>
                    <a:pt x="1299" y="726"/>
                    <a:pt x="1330" y="734"/>
                  </a:cubicBezTo>
                  <a:cubicBezTo>
                    <a:pt x="1457" y="734"/>
                    <a:pt x="1552" y="798"/>
                    <a:pt x="1647" y="893"/>
                  </a:cubicBezTo>
                  <a:lnTo>
                    <a:pt x="3262" y="3236"/>
                  </a:lnTo>
                  <a:cubicBezTo>
                    <a:pt x="3294" y="3300"/>
                    <a:pt x="3357" y="3331"/>
                    <a:pt x="3421" y="3363"/>
                  </a:cubicBezTo>
                  <a:lnTo>
                    <a:pt x="6619" y="4788"/>
                  </a:lnTo>
                  <a:cubicBezTo>
                    <a:pt x="6667" y="4804"/>
                    <a:pt x="6716" y="4812"/>
                    <a:pt x="6765" y="4812"/>
                  </a:cubicBezTo>
                  <a:cubicBezTo>
                    <a:pt x="6910" y="4812"/>
                    <a:pt x="7047" y="4740"/>
                    <a:pt x="7094" y="4598"/>
                  </a:cubicBezTo>
                  <a:cubicBezTo>
                    <a:pt x="7189" y="4408"/>
                    <a:pt x="7094" y="4218"/>
                    <a:pt x="6904" y="4123"/>
                  </a:cubicBezTo>
                  <a:lnTo>
                    <a:pt x="3801" y="2761"/>
                  </a:lnTo>
                  <a:lnTo>
                    <a:pt x="2217" y="513"/>
                  </a:lnTo>
                  <a:cubicBezTo>
                    <a:pt x="2027" y="228"/>
                    <a:pt x="1742" y="69"/>
                    <a:pt x="1425" y="6"/>
                  </a:cubicBezTo>
                  <a:cubicBezTo>
                    <a:pt x="1386" y="2"/>
                    <a:pt x="1346" y="0"/>
                    <a:pt x="1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60;p28">
              <a:extLst>
                <a:ext uri="{FF2B5EF4-FFF2-40B4-BE49-F238E27FC236}">
                  <a16:creationId xmlns:a16="http://schemas.microsoft.com/office/drawing/2014/main" id="{55357EFF-F5BB-9FDE-5CB1-B36319D9AFDB}"/>
                </a:ext>
              </a:extLst>
            </p:cNvPr>
            <p:cNvSpPr/>
            <p:nvPr/>
          </p:nvSpPr>
          <p:spPr>
            <a:xfrm>
              <a:off x="5142850" y="1691550"/>
              <a:ext cx="26950" cy="49225"/>
            </a:xfrm>
            <a:custGeom>
              <a:avLst/>
              <a:gdLst/>
              <a:ahLst/>
              <a:cxnLst/>
              <a:rect l="l" t="t" r="r" b="b"/>
              <a:pathLst>
                <a:path w="1078" h="1969" extrusionOk="0">
                  <a:moveTo>
                    <a:pt x="702" y="0"/>
                  </a:moveTo>
                  <a:cubicBezTo>
                    <a:pt x="533" y="0"/>
                    <a:pt x="378" y="120"/>
                    <a:pt x="349" y="290"/>
                  </a:cubicBezTo>
                  <a:lnTo>
                    <a:pt x="64" y="1525"/>
                  </a:lnTo>
                  <a:cubicBezTo>
                    <a:pt x="1" y="1715"/>
                    <a:pt x="128" y="1905"/>
                    <a:pt x="318" y="1969"/>
                  </a:cubicBezTo>
                  <a:lnTo>
                    <a:pt x="413" y="1969"/>
                  </a:lnTo>
                  <a:cubicBezTo>
                    <a:pt x="571" y="1969"/>
                    <a:pt x="698" y="1842"/>
                    <a:pt x="729" y="1684"/>
                  </a:cubicBezTo>
                  <a:lnTo>
                    <a:pt x="1046" y="448"/>
                  </a:lnTo>
                  <a:cubicBezTo>
                    <a:pt x="1078" y="258"/>
                    <a:pt x="951" y="68"/>
                    <a:pt x="761" y="5"/>
                  </a:cubicBezTo>
                  <a:cubicBezTo>
                    <a:pt x="741" y="2"/>
                    <a:pt x="722"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61;p28">
              <a:extLst>
                <a:ext uri="{FF2B5EF4-FFF2-40B4-BE49-F238E27FC236}">
                  <a16:creationId xmlns:a16="http://schemas.microsoft.com/office/drawing/2014/main" id="{A8386886-23A0-B329-34AD-B81C7529AB79}"/>
                </a:ext>
              </a:extLst>
            </p:cNvPr>
            <p:cNvSpPr/>
            <p:nvPr/>
          </p:nvSpPr>
          <p:spPr>
            <a:xfrm>
              <a:off x="4850700" y="1291775"/>
              <a:ext cx="143350" cy="179025"/>
            </a:xfrm>
            <a:custGeom>
              <a:avLst/>
              <a:gdLst/>
              <a:ahLst/>
              <a:cxnLst/>
              <a:rect l="l" t="t" r="r" b="b"/>
              <a:pathLst>
                <a:path w="5734" h="7161" extrusionOk="0">
                  <a:moveTo>
                    <a:pt x="2875" y="1"/>
                  </a:moveTo>
                  <a:cubicBezTo>
                    <a:pt x="2836" y="1"/>
                    <a:pt x="2796" y="2"/>
                    <a:pt x="2756" y="3"/>
                  </a:cubicBezTo>
                  <a:cubicBezTo>
                    <a:pt x="1268" y="98"/>
                    <a:pt x="96" y="1302"/>
                    <a:pt x="33" y="2758"/>
                  </a:cubicBezTo>
                  <a:cubicBezTo>
                    <a:pt x="1" y="3487"/>
                    <a:pt x="254" y="4215"/>
                    <a:pt x="729" y="4754"/>
                  </a:cubicBezTo>
                  <a:cubicBezTo>
                    <a:pt x="1204" y="5292"/>
                    <a:pt x="1584" y="6052"/>
                    <a:pt x="1806" y="6907"/>
                  </a:cubicBezTo>
                  <a:cubicBezTo>
                    <a:pt x="1838" y="7065"/>
                    <a:pt x="1964" y="7160"/>
                    <a:pt x="2123" y="7160"/>
                  </a:cubicBezTo>
                  <a:cubicBezTo>
                    <a:pt x="2154" y="7160"/>
                    <a:pt x="2186" y="7160"/>
                    <a:pt x="2218" y="7129"/>
                  </a:cubicBezTo>
                  <a:cubicBezTo>
                    <a:pt x="2408" y="7097"/>
                    <a:pt x="2535" y="6907"/>
                    <a:pt x="2471" y="6717"/>
                  </a:cubicBezTo>
                  <a:cubicBezTo>
                    <a:pt x="2250" y="5767"/>
                    <a:pt x="1806" y="4880"/>
                    <a:pt x="1268" y="4279"/>
                  </a:cubicBezTo>
                  <a:cubicBezTo>
                    <a:pt x="888" y="3867"/>
                    <a:pt x="729" y="3329"/>
                    <a:pt x="729" y="2758"/>
                  </a:cubicBezTo>
                  <a:cubicBezTo>
                    <a:pt x="793" y="1650"/>
                    <a:pt x="1679" y="763"/>
                    <a:pt x="2788" y="700"/>
                  </a:cubicBezTo>
                  <a:cubicBezTo>
                    <a:pt x="2826" y="698"/>
                    <a:pt x="2863" y="697"/>
                    <a:pt x="2901" y="697"/>
                  </a:cubicBezTo>
                  <a:cubicBezTo>
                    <a:pt x="3457" y="697"/>
                    <a:pt x="3956" y="916"/>
                    <a:pt x="4371" y="1302"/>
                  </a:cubicBezTo>
                  <a:cubicBezTo>
                    <a:pt x="4783" y="1713"/>
                    <a:pt x="5036" y="2252"/>
                    <a:pt x="5036" y="2853"/>
                  </a:cubicBezTo>
                  <a:cubicBezTo>
                    <a:pt x="5036" y="3360"/>
                    <a:pt x="4846" y="3867"/>
                    <a:pt x="4530" y="4247"/>
                  </a:cubicBezTo>
                  <a:lnTo>
                    <a:pt x="4498" y="4247"/>
                  </a:lnTo>
                  <a:cubicBezTo>
                    <a:pt x="3960" y="4912"/>
                    <a:pt x="3516" y="5419"/>
                    <a:pt x="3295" y="6337"/>
                  </a:cubicBezTo>
                  <a:lnTo>
                    <a:pt x="3295" y="6369"/>
                  </a:lnTo>
                  <a:cubicBezTo>
                    <a:pt x="3231" y="6559"/>
                    <a:pt x="3358" y="6749"/>
                    <a:pt x="3548" y="6780"/>
                  </a:cubicBezTo>
                  <a:cubicBezTo>
                    <a:pt x="3582" y="6792"/>
                    <a:pt x="3615" y="6797"/>
                    <a:pt x="3648" y="6797"/>
                  </a:cubicBezTo>
                  <a:cubicBezTo>
                    <a:pt x="3801" y="6797"/>
                    <a:pt x="3939" y="6683"/>
                    <a:pt x="3991" y="6527"/>
                  </a:cubicBezTo>
                  <a:lnTo>
                    <a:pt x="3991" y="6495"/>
                  </a:lnTo>
                  <a:cubicBezTo>
                    <a:pt x="4181" y="5767"/>
                    <a:pt x="4530" y="5355"/>
                    <a:pt x="5068" y="4722"/>
                  </a:cubicBezTo>
                  <a:cubicBezTo>
                    <a:pt x="5511" y="4215"/>
                    <a:pt x="5733" y="3550"/>
                    <a:pt x="5733" y="2885"/>
                  </a:cubicBezTo>
                  <a:cubicBezTo>
                    <a:pt x="5733" y="2093"/>
                    <a:pt x="5416" y="1365"/>
                    <a:pt x="4846" y="795"/>
                  </a:cubicBezTo>
                  <a:cubicBezTo>
                    <a:pt x="4305" y="284"/>
                    <a:pt x="3621" y="1"/>
                    <a:pt x="28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62;p28">
              <a:extLst>
                <a:ext uri="{FF2B5EF4-FFF2-40B4-BE49-F238E27FC236}">
                  <a16:creationId xmlns:a16="http://schemas.microsoft.com/office/drawing/2014/main" id="{5EA9AB53-E695-127D-90C5-5864E6E50D5D}"/>
                </a:ext>
              </a:extLst>
            </p:cNvPr>
            <p:cNvSpPr/>
            <p:nvPr/>
          </p:nvSpPr>
          <p:spPr>
            <a:xfrm>
              <a:off x="4896625" y="1472650"/>
              <a:ext cx="52275" cy="26650"/>
            </a:xfrm>
            <a:custGeom>
              <a:avLst/>
              <a:gdLst/>
              <a:ahLst/>
              <a:cxnLst/>
              <a:rect l="l" t="t" r="r" b="b"/>
              <a:pathLst>
                <a:path w="2091" h="1066" extrusionOk="0">
                  <a:moveTo>
                    <a:pt x="1702" y="1"/>
                  </a:moveTo>
                  <a:cubicBezTo>
                    <a:pt x="1664" y="1"/>
                    <a:pt x="1624" y="7"/>
                    <a:pt x="1584" y="20"/>
                  </a:cubicBezTo>
                  <a:lnTo>
                    <a:pt x="317" y="369"/>
                  </a:lnTo>
                  <a:cubicBezTo>
                    <a:pt x="127" y="432"/>
                    <a:pt x="1" y="622"/>
                    <a:pt x="64" y="812"/>
                  </a:cubicBezTo>
                  <a:cubicBezTo>
                    <a:pt x="127" y="971"/>
                    <a:pt x="254" y="1066"/>
                    <a:pt x="413" y="1066"/>
                  </a:cubicBezTo>
                  <a:lnTo>
                    <a:pt x="508" y="1066"/>
                  </a:lnTo>
                  <a:lnTo>
                    <a:pt x="1774" y="685"/>
                  </a:lnTo>
                  <a:cubicBezTo>
                    <a:pt x="1964" y="622"/>
                    <a:pt x="2091" y="432"/>
                    <a:pt x="2028" y="242"/>
                  </a:cubicBezTo>
                  <a:cubicBezTo>
                    <a:pt x="1978" y="92"/>
                    <a:pt x="1848" y="1"/>
                    <a:pt x="17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63;p28">
              <a:extLst>
                <a:ext uri="{FF2B5EF4-FFF2-40B4-BE49-F238E27FC236}">
                  <a16:creationId xmlns:a16="http://schemas.microsoft.com/office/drawing/2014/main" id="{2E8600AF-E88B-7A39-783C-FDBDB102FC71}"/>
                </a:ext>
              </a:extLst>
            </p:cNvPr>
            <p:cNvSpPr/>
            <p:nvPr/>
          </p:nvSpPr>
          <p:spPr>
            <a:xfrm>
              <a:off x="4896625" y="1501250"/>
              <a:ext cx="51500" cy="27350"/>
            </a:xfrm>
            <a:custGeom>
              <a:avLst/>
              <a:gdLst/>
              <a:ahLst/>
              <a:cxnLst/>
              <a:rect l="l" t="t" r="r" b="b"/>
              <a:pathLst>
                <a:path w="2060" h="1094" extrusionOk="0">
                  <a:moveTo>
                    <a:pt x="1684" y="0"/>
                  </a:moveTo>
                  <a:cubicBezTo>
                    <a:pt x="1652" y="0"/>
                    <a:pt x="1618" y="5"/>
                    <a:pt x="1584" y="17"/>
                  </a:cubicBezTo>
                  <a:lnTo>
                    <a:pt x="286" y="397"/>
                  </a:lnTo>
                  <a:cubicBezTo>
                    <a:pt x="127" y="428"/>
                    <a:pt x="1" y="618"/>
                    <a:pt x="64" y="840"/>
                  </a:cubicBezTo>
                  <a:cubicBezTo>
                    <a:pt x="96" y="967"/>
                    <a:pt x="254" y="1093"/>
                    <a:pt x="413" y="1093"/>
                  </a:cubicBezTo>
                  <a:cubicBezTo>
                    <a:pt x="444" y="1093"/>
                    <a:pt x="476" y="1093"/>
                    <a:pt x="508" y="1062"/>
                  </a:cubicBezTo>
                  <a:lnTo>
                    <a:pt x="1774" y="682"/>
                  </a:lnTo>
                  <a:cubicBezTo>
                    <a:pt x="1964" y="650"/>
                    <a:pt x="2059" y="460"/>
                    <a:pt x="1996" y="270"/>
                  </a:cubicBezTo>
                  <a:cubicBezTo>
                    <a:pt x="1970" y="114"/>
                    <a:pt x="1837" y="0"/>
                    <a:pt x="1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64;p28">
              <a:extLst>
                <a:ext uri="{FF2B5EF4-FFF2-40B4-BE49-F238E27FC236}">
                  <a16:creationId xmlns:a16="http://schemas.microsoft.com/office/drawing/2014/main" id="{4E70B472-929F-9C14-DC63-C31CF0597BA3}"/>
                </a:ext>
              </a:extLst>
            </p:cNvPr>
            <p:cNvSpPr/>
            <p:nvPr/>
          </p:nvSpPr>
          <p:spPr>
            <a:xfrm>
              <a:off x="4914050" y="1213475"/>
              <a:ext cx="17450" cy="59400"/>
            </a:xfrm>
            <a:custGeom>
              <a:avLst/>
              <a:gdLst/>
              <a:ahLst/>
              <a:cxnLst/>
              <a:rect l="l" t="t" r="r" b="b"/>
              <a:pathLst>
                <a:path w="698" h="2376" extrusionOk="0">
                  <a:moveTo>
                    <a:pt x="349" y="0"/>
                  </a:moveTo>
                  <a:cubicBezTo>
                    <a:pt x="159" y="0"/>
                    <a:pt x="1" y="158"/>
                    <a:pt x="1" y="348"/>
                  </a:cubicBezTo>
                  <a:lnTo>
                    <a:pt x="1" y="1995"/>
                  </a:lnTo>
                  <a:cubicBezTo>
                    <a:pt x="1" y="2217"/>
                    <a:pt x="159" y="2375"/>
                    <a:pt x="349" y="2375"/>
                  </a:cubicBezTo>
                  <a:cubicBezTo>
                    <a:pt x="539" y="2375"/>
                    <a:pt x="697" y="2217"/>
                    <a:pt x="697" y="1995"/>
                  </a:cubicBezTo>
                  <a:lnTo>
                    <a:pt x="697" y="348"/>
                  </a:lnTo>
                  <a:cubicBezTo>
                    <a:pt x="697" y="158"/>
                    <a:pt x="539"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65;p28">
              <a:extLst>
                <a:ext uri="{FF2B5EF4-FFF2-40B4-BE49-F238E27FC236}">
                  <a16:creationId xmlns:a16="http://schemas.microsoft.com/office/drawing/2014/main" id="{A401AB20-EBC5-D7AB-A524-571CF7035EE4}"/>
                </a:ext>
              </a:extLst>
            </p:cNvPr>
            <p:cNvSpPr/>
            <p:nvPr/>
          </p:nvSpPr>
          <p:spPr>
            <a:xfrm>
              <a:off x="4763625" y="1363900"/>
              <a:ext cx="59400" cy="17425"/>
            </a:xfrm>
            <a:custGeom>
              <a:avLst/>
              <a:gdLst/>
              <a:ahLst/>
              <a:cxnLst/>
              <a:rect l="l" t="t" r="r" b="b"/>
              <a:pathLst>
                <a:path w="2376" h="697" extrusionOk="0">
                  <a:moveTo>
                    <a:pt x="380" y="0"/>
                  </a:moveTo>
                  <a:cubicBezTo>
                    <a:pt x="159" y="0"/>
                    <a:pt x="0" y="158"/>
                    <a:pt x="0" y="349"/>
                  </a:cubicBezTo>
                  <a:cubicBezTo>
                    <a:pt x="0" y="539"/>
                    <a:pt x="190" y="697"/>
                    <a:pt x="380" y="697"/>
                  </a:cubicBezTo>
                  <a:lnTo>
                    <a:pt x="2027" y="697"/>
                  </a:lnTo>
                  <a:cubicBezTo>
                    <a:pt x="2217" y="697"/>
                    <a:pt x="2376" y="539"/>
                    <a:pt x="2376" y="349"/>
                  </a:cubicBezTo>
                  <a:cubicBezTo>
                    <a:pt x="2376" y="158"/>
                    <a:pt x="2217" y="0"/>
                    <a:pt x="20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66;p28">
              <a:extLst>
                <a:ext uri="{FF2B5EF4-FFF2-40B4-BE49-F238E27FC236}">
                  <a16:creationId xmlns:a16="http://schemas.microsoft.com/office/drawing/2014/main" id="{D5E3A665-F65A-8E8D-FAC4-34435D75212F}"/>
                </a:ext>
              </a:extLst>
            </p:cNvPr>
            <p:cNvSpPr/>
            <p:nvPr/>
          </p:nvSpPr>
          <p:spPr>
            <a:xfrm>
              <a:off x="5022525" y="1363900"/>
              <a:ext cx="59400" cy="17425"/>
            </a:xfrm>
            <a:custGeom>
              <a:avLst/>
              <a:gdLst/>
              <a:ahLst/>
              <a:cxnLst/>
              <a:rect l="l" t="t" r="r" b="b"/>
              <a:pathLst>
                <a:path w="2376" h="697" extrusionOk="0">
                  <a:moveTo>
                    <a:pt x="380" y="0"/>
                  </a:moveTo>
                  <a:cubicBezTo>
                    <a:pt x="159" y="0"/>
                    <a:pt x="0" y="158"/>
                    <a:pt x="0" y="349"/>
                  </a:cubicBezTo>
                  <a:cubicBezTo>
                    <a:pt x="0" y="539"/>
                    <a:pt x="190" y="697"/>
                    <a:pt x="380" y="697"/>
                  </a:cubicBezTo>
                  <a:lnTo>
                    <a:pt x="2027" y="697"/>
                  </a:lnTo>
                  <a:cubicBezTo>
                    <a:pt x="2217" y="697"/>
                    <a:pt x="2375" y="539"/>
                    <a:pt x="2375" y="349"/>
                  </a:cubicBezTo>
                  <a:cubicBezTo>
                    <a:pt x="2375" y="158"/>
                    <a:pt x="2217" y="0"/>
                    <a:pt x="20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7;p28">
              <a:extLst>
                <a:ext uri="{FF2B5EF4-FFF2-40B4-BE49-F238E27FC236}">
                  <a16:creationId xmlns:a16="http://schemas.microsoft.com/office/drawing/2014/main" id="{0EBD8A14-0E3D-EB0C-9A3C-1104F9871AF1}"/>
                </a:ext>
              </a:extLst>
            </p:cNvPr>
            <p:cNvSpPr/>
            <p:nvPr/>
          </p:nvSpPr>
          <p:spPr>
            <a:xfrm>
              <a:off x="4807175" y="1440700"/>
              <a:ext cx="48300" cy="46725"/>
            </a:xfrm>
            <a:custGeom>
              <a:avLst/>
              <a:gdLst/>
              <a:ahLst/>
              <a:cxnLst/>
              <a:rect l="l" t="t" r="r" b="b"/>
              <a:pathLst>
                <a:path w="1932" h="1869" extrusionOk="0">
                  <a:moveTo>
                    <a:pt x="1564" y="0"/>
                  </a:moveTo>
                  <a:cubicBezTo>
                    <a:pt x="1473" y="0"/>
                    <a:pt x="1378" y="32"/>
                    <a:pt x="1299" y="95"/>
                  </a:cubicBezTo>
                  <a:lnTo>
                    <a:pt x="127" y="1267"/>
                  </a:lnTo>
                  <a:cubicBezTo>
                    <a:pt x="0" y="1393"/>
                    <a:pt x="0" y="1647"/>
                    <a:pt x="127" y="1773"/>
                  </a:cubicBezTo>
                  <a:cubicBezTo>
                    <a:pt x="190" y="1837"/>
                    <a:pt x="285" y="1868"/>
                    <a:pt x="380" y="1868"/>
                  </a:cubicBezTo>
                  <a:cubicBezTo>
                    <a:pt x="475" y="1868"/>
                    <a:pt x="570" y="1837"/>
                    <a:pt x="634" y="1773"/>
                  </a:cubicBezTo>
                  <a:lnTo>
                    <a:pt x="1805" y="602"/>
                  </a:lnTo>
                  <a:cubicBezTo>
                    <a:pt x="1932" y="475"/>
                    <a:pt x="1932" y="253"/>
                    <a:pt x="1805" y="95"/>
                  </a:cubicBezTo>
                  <a:cubicBezTo>
                    <a:pt x="1742" y="32"/>
                    <a:pt x="1655" y="0"/>
                    <a:pt x="1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68;p28">
              <a:extLst>
                <a:ext uri="{FF2B5EF4-FFF2-40B4-BE49-F238E27FC236}">
                  <a16:creationId xmlns:a16="http://schemas.microsoft.com/office/drawing/2014/main" id="{A71E4A03-B503-723A-54F8-BE1B887E52C7}"/>
                </a:ext>
              </a:extLst>
            </p:cNvPr>
            <p:cNvSpPr/>
            <p:nvPr/>
          </p:nvSpPr>
          <p:spPr>
            <a:xfrm>
              <a:off x="4990050" y="1257200"/>
              <a:ext cx="49125" cy="47325"/>
            </a:xfrm>
            <a:custGeom>
              <a:avLst/>
              <a:gdLst/>
              <a:ahLst/>
              <a:cxnLst/>
              <a:rect l="l" t="t" r="r" b="b"/>
              <a:pathLst>
                <a:path w="1965" h="1893" extrusionOk="0">
                  <a:moveTo>
                    <a:pt x="1564" y="1"/>
                  </a:moveTo>
                  <a:cubicBezTo>
                    <a:pt x="1473" y="1"/>
                    <a:pt x="1378" y="40"/>
                    <a:pt x="1299" y="120"/>
                  </a:cubicBezTo>
                  <a:lnTo>
                    <a:pt x="159" y="1291"/>
                  </a:lnTo>
                  <a:cubicBezTo>
                    <a:pt x="1" y="1418"/>
                    <a:pt x="1" y="1640"/>
                    <a:pt x="159" y="1798"/>
                  </a:cubicBezTo>
                  <a:cubicBezTo>
                    <a:pt x="222" y="1861"/>
                    <a:pt x="286" y="1893"/>
                    <a:pt x="381" y="1893"/>
                  </a:cubicBezTo>
                  <a:cubicBezTo>
                    <a:pt x="476" y="1893"/>
                    <a:pt x="571" y="1861"/>
                    <a:pt x="634" y="1798"/>
                  </a:cubicBezTo>
                  <a:lnTo>
                    <a:pt x="1806" y="626"/>
                  </a:lnTo>
                  <a:cubicBezTo>
                    <a:pt x="1964" y="468"/>
                    <a:pt x="1964" y="246"/>
                    <a:pt x="1806" y="120"/>
                  </a:cubicBezTo>
                  <a:cubicBezTo>
                    <a:pt x="1743" y="40"/>
                    <a:pt x="1655" y="1"/>
                    <a:pt x="1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69;p28">
              <a:extLst>
                <a:ext uri="{FF2B5EF4-FFF2-40B4-BE49-F238E27FC236}">
                  <a16:creationId xmlns:a16="http://schemas.microsoft.com/office/drawing/2014/main" id="{C122D1A2-411F-ABEA-16E3-14C7B8C34AA3}"/>
                </a:ext>
              </a:extLst>
            </p:cNvPr>
            <p:cNvSpPr/>
            <p:nvPr/>
          </p:nvSpPr>
          <p:spPr>
            <a:xfrm>
              <a:off x="4807175" y="1257200"/>
              <a:ext cx="48300" cy="47325"/>
            </a:xfrm>
            <a:custGeom>
              <a:avLst/>
              <a:gdLst/>
              <a:ahLst/>
              <a:cxnLst/>
              <a:rect l="l" t="t" r="r" b="b"/>
              <a:pathLst>
                <a:path w="1932" h="1893" extrusionOk="0">
                  <a:moveTo>
                    <a:pt x="392" y="1"/>
                  </a:moveTo>
                  <a:cubicBezTo>
                    <a:pt x="301" y="1"/>
                    <a:pt x="206" y="40"/>
                    <a:pt x="127" y="120"/>
                  </a:cubicBezTo>
                  <a:cubicBezTo>
                    <a:pt x="0" y="246"/>
                    <a:pt x="0" y="468"/>
                    <a:pt x="127" y="626"/>
                  </a:cubicBezTo>
                  <a:lnTo>
                    <a:pt x="1299" y="1798"/>
                  </a:lnTo>
                  <a:cubicBezTo>
                    <a:pt x="1362" y="1861"/>
                    <a:pt x="1457" y="1893"/>
                    <a:pt x="1552" y="1893"/>
                  </a:cubicBezTo>
                  <a:cubicBezTo>
                    <a:pt x="1647" y="1893"/>
                    <a:pt x="1742" y="1861"/>
                    <a:pt x="1805" y="1798"/>
                  </a:cubicBezTo>
                  <a:cubicBezTo>
                    <a:pt x="1932" y="1640"/>
                    <a:pt x="1932" y="1418"/>
                    <a:pt x="1805" y="1291"/>
                  </a:cubicBezTo>
                  <a:lnTo>
                    <a:pt x="634" y="120"/>
                  </a:lnTo>
                  <a:cubicBezTo>
                    <a:pt x="570" y="40"/>
                    <a:pt x="483"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70;p28">
              <a:extLst>
                <a:ext uri="{FF2B5EF4-FFF2-40B4-BE49-F238E27FC236}">
                  <a16:creationId xmlns:a16="http://schemas.microsoft.com/office/drawing/2014/main" id="{C022D355-A00A-7E97-5EAC-9D1EB9FA5E3A}"/>
                </a:ext>
              </a:extLst>
            </p:cNvPr>
            <p:cNvSpPr/>
            <p:nvPr/>
          </p:nvSpPr>
          <p:spPr>
            <a:xfrm>
              <a:off x="4990050" y="1440700"/>
              <a:ext cx="49125" cy="46725"/>
            </a:xfrm>
            <a:custGeom>
              <a:avLst/>
              <a:gdLst/>
              <a:ahLst/>
              <a:cxnLst/>
              <a:rect l="l" t="t" r="r" b="b"/>
              <a:pathLst>
                <a:path w="1965" h="1869" extrusionOk="0">
                  <a:moveTo>
                    <a:pt x="397" y="0"/>
                  </a:moveTo>
                  <a:cubicBezTo>
                    <a:pt x="310" y="0"/>
                    <a:pt x="222" y="32"/>
                    <a:pt x="159" y="95"/>
                  </a:cubicBezTo>
                  <a:cubicBezTo>
                    <a:pt x="1" y="222"/>
                    <a:pt x="1" y="475"/>
                    <a:pt x="159" y="602"/>
                  </a:cubicBezTo>
                  <a:lnTo>
                    <a:pt x="1299" y="1773"/>
                  </a:lnTo>
                  <a:cubicBezTo>
                    <a:pt x="1394" y="1837"/>
                    <a:pt x="1458" y="1868"/>
                    <a:pt x="1553" y="1868"/>
                  </a:cubicBezTo>
                  <a:cubicBezTo>
                    <a:pt x="1648" y="1868"/>
                    <a:pt x="1743" y="1837"/>
                    <a:pt x="1806" y="1773"/>
                  </a:cubicBezTo>
                  <a:cubicBezTo>
                    <a:pt x="1964" y="1615"/>
                    <a:pt x="1964" y="1393"/>
                    <a:pt x="1806" y="1267"/>
                  </a:cubicBezTo>
                  <a:lnTo>
                    <a:pt x="634" y="95"/>
                  </a:lnTo>
                  <a:cubicBezTo>
                    <a:pt x="571" y="32"/>
                    <a:pt x="484"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071;p28">
            <a:extLst>
              <a:ext uri="{FF2B5EF4-FFF2-40B4-BE49-F238E27FC236}">
                <a16:creationId xmlns:a16="http://schemas.microsoft.com/office/drawing/2014/main" id="{67F83DE4-6EE3-6D3A-90EE-A98DA1764D1C}"/>
              </a:ext>
            </a:extLst>
          </p:cNvPr>
          <p:cNvGrpSpPr/>
          <p:nvPr/>
        </p:nvGrpSpPr>
        <p:grpSpPr>
          <a:xfrm>
            <a:off x="5483141" y="3402655"/>
            <a:ext cx="349620" cy="353906"/>
            <a:chOff x="2679000" y="1212675"/>
            <a:chExt cx="581150" cy="588275"/>
          </a:xfrm>
        </p:grpSpPr>
        <p:sp>
          <p:nvSpPr>
            <p:cNvPr id="111" name="Google Shape;1072;p28">
              <a:extLst>
                <a:ext uri="{FF2B5EF4-FFF2-40B4-BE49-F238E27FC236}">
                  <a16:creationId xmlns:a16="http://schemas.microsoft.com/office/drawing/2014/main" id="{B6A39F54-6F3C-11B0-7CB5-A520EA289824}"/>
                </a:ext>
              </a:extLst>
            </p:cNvPr>
            <p:cNvSpPr/>
            <p:nvPr/>
          </p:nvSpPr>
          <p:spPr>
            <a:xfrm>
              <a:off x="2808050" y="1328900"/>
              <a:ext cx="204300" cy="250375"/>
            </a:xfrm>
            <a:custGeom>
              <a:avLst/>
              <a:gdLst/>
              <a:ahLst/>
              <a:cxnLst/>
              <a:rect l="l" t="t" r="r" b="b"/>
              <a:pathLst>
                <a:path w="8172" h="10015" extrusionOk="0">
                  <a:moveTo>
                    <a:pt x="4151" y="0"/>
                  </a:moveTo>
                  <a:cubicBezTo>
                    <a:pt x="4077" y="0"/>
                    <a:pt x="4002" y="2"/>
                    <a:pt x="3928" y="7"/>
                  </a:cubicBezTo>
                  <a:cubicBezTo>
                    <a:pt x="1838" y="102"/>
                    <a:pt x="127" y="1812"/>
                    <a:pt x="32" y="3902"/>
                  </a:cubicBezTo>
                  <a:cubicBezTo>
                    <a:pt x="1" y="4947"/>
                    <a:pt x="349" y="5960"/>
                    <a:pt x="1046" y="6752"/>
                  </a:cubicBezTo>
                  <a:cubicBezTo>
                    <a:pt x="1743" y="7544"/>
                    <a:pt x="2313" y="8716"/>
                    <a:pt x="2661" y="10014"/>
                  </a:cubicBezTo>
                  <a:lnTo>
                    <a:pt x="3009" y="9919"/>
                  </a:lnTo>
                  <a:lnTo>
                    <a:pt x="3358" y="9824"/>
                  </a:lnTo>
                  <a:cubicBezTo>
                    <a:pt x="2978" y="8431"/>
                    <a:pt x="2376" y="7164"/>
                    <a:pt x="1584" y="6277"/>
                  </a:cubicBezTo>
                  <a:cubicBezTo>
                    <a:pt x="1014" y="5612"/>
                    <a:pt x="729" y="4789"/>
                    <a:pt x="761" y="3934"/>
                  </a:cubicBezTo>
                  <a:cubicBezTo>
                    <a:pt x="824" y="2192"/>
                    <a:pt x="2218" y="798"/>
                    <a:pt x="3959" y="703"/>
                  </a:cubicBezTo>
                  <a:cubicBezTo>
                    <a:pt x="4001" y="702"/>
                    <a:pt x="4043" y="701"/>
                    <a:pt x="4085" y="701"/>
                  </a:cubicBezTo>
                  <a:cubicBezTo>
                    <a:pt x="4958" y="701"/>
                    <a:pt x="5795" y="1017"/>
                    <a:pt x="6430" y="1622"/>
                  </a:cubicBezTo>
                  <a:cubicBezTo>
                    <a:pt x="7095" y="2287"/>
                    <a:pt x="7475" y="3142"/>
                    <a:pt x="7475" y="4060"/>
                  </a:cubicBezTo>
                  <a:cubicBezTo>
                    <a:pt x="7475" y="4852"/>
                    <a:pt x="7190" y="5612"/>
                    <a:pt x="6683" y="6214"/>
                  </a:cubicBezTo>
                  <a:lnTo>
                    <a:pt x="6651" y="6245"/>
                  </a:lnTo>
                  <a:cubicBezTo>
                    <a:pt x="5860" y="7196"/>
                    <a:pt x="5226" y="7956"/>
                    <a:pt x="4878" y="9254"/>
                  </a:cubicBezTo>
                  <a:lnTo>
                    <a:pt x="4878" y="9286"/>
                  </a:lnTo>
                  <a:cubicBezTo>
                    <a:pt x="4846" y="9476"/>
                    <a:pt x="4941" y="9666"/>
                    <a:pt x="5131" y="9697"/>
                  </a:cubicBezTo>
                  <a:cubicBezTo>
                    <a:pt x="5165" y="9709"/>
                    <a:pt x="5198" y="9714"/>
                    <a:pt x="5231" y="9714"/>
                  </a:cubicBezTo>
                  <a:cubicBezTo>
                    <a:pt x="5385" y="9714"/>
                    <a:pt x="5522" y="9600"/>
                    <a:pt x="5575" y="9444"/>
                  </a:cubicBezTo>
                  <a:lnTo>
                    <a:pt x="5575" y="9412"/>
                  </a:lnTo>
                  <a:cubicBezTo>
                    <a:pt x="5860" y="8304"/>
                    <a:pt x="6430" y="7639"/>
                    <a:pt x="7190" y="6721"/>
                  </a:cubicBezTo>
                  <a:lnTo>
                    <a:pt x="7221" y="6689"/>
                  </a:lnTo>
                  <a:cubicBezTo>
                    <a:pt x="7823" y="5960"/>
                    <a:pt x="8171" y="5010"/>
                    <a:pt x="8171" y="4060"/>
                  </a:cubicBezTo>
                  <a:cubicBezTo>
                    <a:pt x="8171" y="2952"/>
                    <a:pt x="7728" y="1907"/>
                    <a:pt x="6905" y="1115"/>
                  </a:cubicBezTo>
                  <a:cubicBezTo>
                    <a:pt x="6166" y="406"/>
                    <a:pt x="5180" y="0"/>
                    <a:pt x="4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73;p28">
              <a:extLst>
                <a:ext uri="{FF2B5EF4-FFF2-40B4-BE49-F238E27FC236}">
                  <a16:creationId xmlns:a16="http://schemas.microsoft.com/office/drawing/2014/main" id="{434734AF-10D4-D5C3-FCA3-4B7DC5BAB6B8}"/>
                </a:ext>
              </a:extLst>
            </p:cNvPr>
            <p:cNvSpPr/>
            <p:nvPr/>
          </p:nvSpPr>
          <p:spPr>
            <a:xfrm>
              <a:off x="2876950" y="1591750"/>
              <a:ext cx="67300" cy="31850"/>
            </a:xfrm>
            <a:custGeom>
              <a:avLst/>
              <a:gdLst/>
              <a:ahLst/>
              <a:cxnLst/>
              <a:rect l="l" t="t" r="r" b="b"/>
              <a:pathLst>
                <a:path w="2692" h="1274" extrusionOk="0">
                  <a:moveTo>
                    <a:pt x="2257" y="1"/>
                  </a:moveTo>
                  <a:cubicBezTo>
                    <a:pt x="2233" y="1"/>
                    <a:pt x="2209" y="3"/>
                    <a:pt x="2185" y="7"/>
                  </a:cubicBezTo>
                  <a:lnTo>
                    <a:pt x="317" y="577"/>
                  </a:lnTo>
                  <a:cubicBezTo>
                    <a:pt x="127" y="608"/>
                    <a:pt x="0" y="799"/>
                    <a:pt x="63" y="989"/>
                  </a:cubicBezTo>
                  <a:cubicBezTo>
                    <a:pt x="127" y="1147"/>
                    <a:pt x="253" y="1274"/>
                    <a:pt x="412" y="1274"/>
                  </a:cubicBezTo>
                  <a:cubicBezTo>
                    <a:pt x="443" y="1274"/>
                    <a:pt x="475" y="1242"/>
                    <a:pt x="507" y="1242"/>
                  </a:cubicBezTo>
                  <a:lnTo>
                    <a:pt x="2407" y="703"/>
                  </a:lnTo>
                  <a:cubicBezTo>
                    <a:pt x="2565" y="640"/>
                    <a:pt x="2692" y="450"/>
                    <a:pt x="2629" y="260"/>
                  </a:cubicBezTo>
                  <a:cubicBezTo>
                    <a:pt x="2573" y="94"/>
                    <a:pt x="2421" y="1"/>
                    <a:pt x="2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74;p28">
              <a:extLst>
                <a:ext uri="{FF2B5EF4-FFF2-40B4-BE49-F238E27FC236}">
                  <a16:creationId xmlns:a16="http://schemas.microsoft.com/office/drawing/2014/main" id="{5DCB04E2-F6CF-C5ED-95EF-C08F520DAB16}"/>
                </a:ext>
              </a:extLst>
            </p:cNvPr>
            <p:cNvSpPr/>
            <p:nvPr/>
          </p:nvSpPr>
          <p:spPr>
            <a:xfrm>
              <a:off x="2876950" y="1635050"/>
              <a:ext cx="34850" cy="22600"/>
            </a:xfrm>
            <a:custGeom>
              <a:avLst/>
              <a:gdLst/>
              <a:ahLst/>
              <a:cxnLst/>
              <a:rect l="l" t="t" r="r" b="b"/>
              <a:pathLst>
                <a:path w="1394" h="904" extrusionOk="0">
                  <a:moveTo>
                    <a:pt x="987" y="0"/>
                  </a:moveTo>
                  <a:cubicBezTo>
                    <a:pt x="954" y="0"/>
                    <a:pt x="920" y="5"/>
                    <a:pt x="887" y="17"/>
                  </a:cubicBezTo>
                  <a:lnTo>
                    <a:pt x="285" y="207"/>
                  </a:lnTo>
                  <a:cubicBezTo>
                    <a:pt x="95" y="238"/>
                    <a:pt x="0" y="428"/>
                    <a:pt x="32" y="618"/>
                  </a:cubicBezTo>
                  <a:cubicBezTo>
                    <a:pt x="95" y="777"/>
                    <a:pt x="222" y="903"/>
                    <a:pt x="380" y="903"/>
                  </a:cubicBezTo>
                  <a:cubicBezTo>
                    <a:pt x="412" y="903"/>
                    <a:pt x="443" y="872"/>
                    <a:pt x="475" y="872"/>
                  </a:cubicBezTo>
                  <a:lnTo>
                    <a:pt x="1077" y="713"/>
                  </a:lnTo>
                  <a:cubicBezTo>
                    <a:pt x="1267" y="650"/>
                    <a:pt x="1393" y="460"/>
                    <a:pt x="1330" y="270"/>
                  </a:cubicBezTo>
                  <a:cubicBezTo>
                    <a:pt x="1278" y="114"/>
                    <a:pt x="1140" y="0"/>
                    <a:pt x="9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75;p28">
              <a:extLst>
                <a:ext uri="{FF2B5EF4-FFF2-40B4-BE49-F238E27FC236}">
                  <a16:creationId xmlns:a16="http://schemas.microsoft.com/office/drawing/2014/main" id="{E6DC7F37-0008-609C-29A9-C195668A7B86}"/>
                </a:ext>
              </a:extLst>
            </p:cNvPr>
            <p:cNvSpPr/>
            <p:nvPr/>
          </p:nvSpPr>
          <p:spPr>
            <a:xfrm>
              <a:off x="2902275" y="1212675"/>
              <a:ext cx="17450" cy="79200"/>
            </a:xfrm>
            <a:custGeom>
              <a:avLst/>
              <a:gdLst/>
              <a:ahLst/>
              <a:cxnLst/>
              <a:rect l="l" t="t" r="r" b="b"/>
              <a:pathLst>
                <a:path w="698" h="3168" extrusionOk="0">
                  <a:moveTo>
                    <a:pt x="349" y="0"/>
                  </a:moveTo>
                  <a:cubicBezTo>
                    <a:pt x="159" y="0"/>
                    <a:pt x="0" y="159"/>
                    <a:pt x="0" y="349"/>
                  </a:cubicBezTo>
                  <a:lnTo>
                    <a:pt x="0" y="2787"/>
                  </a:lnTo>
                  <a:cubicBezTo>
                    <a:pt x="0" y="3009"/>
                    <a:pt x="159" y="3167"/>
                    <a:pt x="349" y="3167"/>
                  </a:cubicBezTo>
                  <a:cubicBezTo>
                    <a:pt x="539" y="3167"/>
                    <a:pt x="697" y="3009"/>
                    <a:pt x="697" y="2787"/>
                  </a:cubicBezTo>
                  <a:lnTo>
                    <a:pt x="697" y="349"/>
                  </a:lnTo>
                  <a:cubicBezTo>
                    <a:pt x="697" y="159"/>
                    <a:pt x="539"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76;p28">
              <a:extLst>
                <a:ext uri="{FF2B5EF4-FFF2-40B4-BE49-F238E27FC236}">
                  <a16:creationId xmlns:a16="http://schemas.microsoft.com/office/drawing/2014/main" id="{5BFB70BB-E7CE-1AFF-969C-4FE31D7D51F4}"/>
                </a:ext>
              </a:extLst>
            </p:cNvPr>
            <p:cNvSpPr/>
            <p:nvPr/>
          </p:nvSpPr>
          <p:spPr>
            <a:xfrm>
              <a:off x="2679000" y="1435150"/>
              <a:ext cx="79200" cy="17450"/>
            </a:xfrm>
            <a:custGeom>
              <a:avLst/>
              <a:gdLst/>
              <a:ahLst/>
              <a:cxnLst/>
              <a:rect l="l" t="t" r="r" b="b"/>
              <a:pathLst>
                <a:path w="3168" h="698" extrusionOk="0">
                  <a:moveTo>
                    <a:pt x="381" y="0"/>
                  </a:moveTo>
                  <a:cubicBezTo>
                    <a:pt x="191" y="0"/>
                    <a:pt x="1" y="159"/>
                    <a:pt x="1" y="349"/>
                  </a:cubicBezTo>
                  <a:cubicBezTo>
                    <a:pt x="1" y="539"/>
                    <a:pt x="191" y="697"/>
                    <a:pt x="381" y="697"/>
                  </a:cubicBezTo>
                  <a:lnTo>
                    <a:pt x="2819" y="697"/>
                  </a:lnTo>
                  <a:cubicBezTo>
                    <a:pt x="3009" y="697"/>
                    <a:pt x="3168" y="539"/>
                    <a:pt x="3168" y="349"/>
                  </a:cubicBezTo>
                  <a:cubicBezTo>
                    <a:pt x="3168" y="159"/>
                    <a:pt x="3009" y="0"/>
                    <a:pt x="2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77;p28">
              <a:extLst>
                <a:ext uri="{FF2B5EF4-FFF2-40B4-BE49-F238E27FC236}">
                  <a16:creationId xmlns:a16="http://schemas.microsoft.com/office/drawing/2014/main" id="{60CC1BDE-7FA7-BFEA-2CDC-CADE7A8A826F}"/>
                </a:ext>
              </a:extLst>
            </p:cNvPr>
            <p:cNvSpPr/>
            <p:nvPr/>
          </p:nvSpPr>
          <p:spPr>
            <a:xfrm>
              <a:off x="2743925" y="1549150"/>
              <a:ext cx="62575" cy="61000"/>
            </a:xfrm>
            <a:custGeom>
              <a:avLst/>
              <a:gdLst/>
              <a:ahLst/>
              <a:cxnLst/>
              <a:rect l="l" t="t" r="r" b="b"/>
              <a:pathLst>
                <a:path w="2503" h="2440" extrusionOk="0">
                  <a:moveTo>
                    <a:pt x="2111" y="1"/>
                  </a:moveTo>
                  <a:cubicBezTo>
                    <a:pt x="2020" y="1"/>
                    <a:pt x="1932" y="32"/>
                    <a:pt x="1869" y="96"/>
                  </a:cubicBezTo>
                  <a:lnTo>
                    <a:pt x="127" y="1837"/>
                  </a:lnTo>
                  <a:cubicBezTo>
                    <a:pt x="1" y="1964"/>
                    <a:pt x="1" y="2217"/>
                    <a:pt x="127" y="2344"/>
                  </a:cubicBezTo>
                  <a:cubicBezTo>
                    <a:pt x="191" y="2407"/>
                    <a:pt x="286" y="2439"/>
                    <a:pt x="381" y="2439"/>
                  </a:cubicBezTo>
                  <a:cubicBezTo>
                    <a:pt x="476" y="2439"/>
                    <a:pt x="571" y="2407"/>
                    <a:pt x="634" y="2344"/>
                  </a:cubicBezTo>
                  <a:lnTo>
                    <a:pt x="2376" y="602"/>
                  </a:lnTo>
                  <a:cubicBezTo>
                    <a:pt x="2502" y="476"/>
                    <a:pt x="2502" y="254"/>
                    <a:pt x="2376" y="96"/>
                  </a:cubicBezTo>
                  <a:cubicBezTo>
                    <a:pt x="2297" y="32"/>
                    <a:pt x="2202" y="1"/>
                    <a:pt x="2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78;p28">
              <a:extLst>
                <a:ext uri="{FF2B5EF4-FFF2-40B4-BE49-F238E27FC236}">
                  <a16:creationId xmlns:a16="http://schemas.microsoft.com/office/drawing/2014/main" id="{00BE8570-FC50-6DDF-98FB-607F07D80E61}"/>
                </a:ext>
              </a:extLst>
            </p:cNvPr>
            <p:cNvSpPr/>
            <p:nvPr/>
          </p:nvSpPr>
          <p:spPr>
            <a:xfrm>
              <a:off x="3015500" y="1277800"/>
              <a:ext cx="62550" cy="60775"/>
            </a:xfrm>
            <a:custGeom>
              <a:avLst/>
              <a:gdLst/>
              <a:ahLst/>
              <a:cxnLst/>
              <a:rect l="l" t="t" r="r" b="b"/>
              <a:pathLst>
                <a:path w="2502" h="2431" extrusionOk="0">
                  <a:moveTo>
                    <a:pt x="2110" y="0"/>
                  </a:moveTo>
                  <a:cubicBezTo>
                    <a:pt x="2019" y="0"/>
                    <a:pt x="1932" y="40"/>
                    <a:pt x="1869" y="119"/>
                  </a:cubicBezTo>
                  <a:lnTo>
                    <a:pt x="127" y="1829"/>
                  </a:lnTo>
                  <a:cubicBezTo>
                    <a:pt x="0" y="1987"/>
                    <a:pt x="0" y="2209"/>
                    <a:pt x="127" y="2336"/>
                  </a:cubicBezTo>
                  <a:cubicBezTo>
                    <a:pt x="190" y="2399"/>
                    <a:pt x="285" y="2431"/>
                    <a:pt x="380" y="2431"/>
                  </a:cubicBezTo>
                  <a:cubicBezTo>
                    <a:pt x="475" y="2431"/>
                    <a:pt x="570" y="2399"/>
                    <a:pt x="633" y="2336"/>
                  </a:cubicBezTo>
                  <a:lnTo>
                    <a:pt x="2375" y="594"/>
                  </a:lnTo>
                  <a:cubicBezTo>
                    <a:pt x="2502" y="467"/>
                    <a:pt x="2502" y="246"/>
                    <a:pt x="2375" y="119"/>
                  </a:cubicBezTo>
                  <a:cubicBezTo>
                    <a:pt x="2296" y="40"/>
                    <a:pt x="2201" y="0"/>
                    <a:pt x="2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79;p28">
              <a:extLst>
                <a:ext uri="{FF2B5EF4-FFF2-40B4-BE49-F238E27FC236}">
                  <a16:creationId xmlns:a16="http://schemas.microsoft.com/office/drawing/2014/main" id="{CD2C4878-AD10-D181-6447-E9D2EDA101F3}"/>
                </a:ext>
              </a:extLst>
            </p:cNvPr>
            <p:cNvSpPr/>
            <p:nvPr/>
          </p:nvSpPr>
          <p:spPr>
            <a:xfrm>
              <a:off x="2743925" y="1277800"/>
              <a:ext cx="62575" cy="60775"/>
            </a:xfrm>
            <a:custGeom>
              <a:avLst/>
              <a:gdLst/>
              <a:ahLst/>
              <a:cxnLst/>
              <a:rect l="l" t="t" r="r" b="b"/>
              <a:pathLst>
                <a:path w="2503" h="2431" extrusionOk="0">
                  <a:moveTo>
                    <a:pt x="393" y="0"/>
                  </a:moveTo>
                  <a:cubicBezTo>
                    <a:pt x="301" y="0"/>
                    <a:pt x="206" y="40"/>
                    <a:pt x="127" y="119"/>
                  </a:cubicBezTo>
                  <a:cubicBezTo>
                    <a:pt x="1" y="246"/>
                    <a:pt x="1" y="467"/>
                    <a:pt x="127" y="594"/>
                  </a:cubicBezTo>
                  <a:lnTo>
                    <a:pt x="1869" y="2336"/>
                  </a:lnTo>
                  <a:cubicBezTo>
                    <a:pt x="1932" y="2399"/>
                    <a:pt x="2027" y="2431"/>
                    <a:pt x="2122" y="2431"/>
                  </a:cubicBezTo>
                  <a:cubicBezTo>
                    <a:pt x="2217" y="2431"/>
                    <a:pt x="2312" y="2399"/>
                    <a:pt x="2376" y="2336"/>
                  </a:cubicBezTo>
                  <a:cubicBezTo>
                    <a:pt x="2502" y="2209"/>
                    <a:pt x="2502" y="1987"/>
                    <a:pt x="2376" y="1829"/>
                  </a:cubicBezTo>
                  <a:lnTo>
                    <a:pt x="634" y="119"/>
                  </a:lnTo>
                  <a:cubicBezTo>
                    <a:pt x="571" y="40"/>
                    <a:pt x="484"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0;p28">
              <a:extLst>
                <a:ext uri="{FF2B5EF4-FFF2-40B4-BE49-F238E27FC236}">
                  <a16:creationId xmlns:a16="http://schemas.microsoft.com/office/drawing/2014/main" id="{2AEF7C34-358D-C90B-8296-2909AA9BC017}"/>
                </a:ext>
              </a:extLst>
            </p:cNvPr>
            <p:cNvSpPr/>
            <p:nvPr/>
          </p:nvSpPr>
          <p:spPr>
            <a:xfrm>
              <a:off x="2843675" y="1407625"/>
              <a:ext cx="384825" cy="381450"/>
            </a:xfrm>
            <a:custGeom>
              <a:avLst/>
              <a:gdLst/>
              <a:ahLst/>
              <a:cxnLst/>
              <a:rect l="l" t="t" r="r" b="b"/>
              <a:pathLst>
                <a:path w="15393" h="15258" extrusionOk="0">
                  <a:moveTo>
                    <a:pt x="13619" y="721"/>
                  </a:moveTo>
                  <a:cubicBezTo>
                    <a:pt x="13840" y="721"/>
                    <a:pt x="14094" y="816"/>
                    <a:pt x="14252" y="975"/>
                  </a:cubicBezTo>
                  <a:cubicBezTo>
                    <a:pt x="14632" y="1355"/>
                    <a:pt x="14632" y="1925"/>
                    <a:pt x="14252" y="2305"/>
                  </a:cubicBezTo>
                  <a:lnTo>
                    <a:pt x="3199" y="13357"/>
                  </a:lnTo>
                  <a:cubicBezTo>
                    <a:pt x="2883" y="13674"/>
                    <a:pt x="2503" y="13896"/>
                    <a:pt x="2091" y="14022"/>
                  </a:cubicBezTo>
                  <a:lnTo>
                    <a:pt x="888" y="14371"/>
                  </a:lnTo>
                  <a:lnTo>
                    <a:pt x="1236" y="13167"/>
                  </a:lnTo>
                  <a:cubicBezTo>
                    <a:pt x="1363" y="12755"/>
                    <a:pt x="1584" y="12375"/>
                    <a:pt x="1869" y="12059"/>
                  </a:cubicBezTo>
                  <a:lnTo>
                    <a:pt x="12954" y="975"/>
                  </a:lnTo>
                  <a:cubicBezTo>
                    <a:pt x="13144" y="816"/>
                    <a:pt x="13365" y="721"/>
                    <a:pt x="13619" y="721"/>
                  </a:cubicBezTo>
                  <a:close/>
                  <a:moveTo>
                    <a:pt x="13603" y="1"/>
                  </a:moveTo>
                  <a:cubicBezTo>
                    <a:pt x="13183" y="1"/>
                    <a:pt x="12764" y="167"/>
                    <a:pt x="12447" y="500"/>
                  </a:cubicBezTo>
                  <a:lnTo>
                    <a:pt x="1363" y="11552"/>
                  </a:lnTo>
                  <a:cubicBezTo>
                    <a:pt x="983" y="11964"/>
                    <a:pt x="698" y="12439"/>
                    <a:pt x="539" y="12977"/>
                  </a:cubicBezTo>
                  <a:lnTo>
                    <a:pt x="33" y="14782"/>
                  </a:lnTo>
                  <a:cubicBezTo>
                    <a:pt x="1" y="14909"/>
                    <a:pt x="33" y="15036"/>
                    <a:pt x="128" y="15131"/>
                  </a:cubicBezTo>
                  <a:cubicBezTo>
                    <a:pt x="191" y="15194"/>
                    <a:pt x="254" y="15257"/>
                    <a:pt x="349" y="15257"/>
                  </a:cubicBezTo>
                  <a:cubicBezTo>
                    <a:pt x="381" y="15257"/>
                    <a:pt x="444" y="15226"/>
                    <a:pt x="476" y="15226"/>
                  </a:cubicBezTo>
                  <a:lnTo>
                    <a:pt x="2281" y="14687"/>
                  </a:lnTo>
                  <a:cubicBezTo>
                    <a:pt x="2819" y="14561"/>
                    <a:pt x="3294" y="14276"/>
                    <a:pt x="3675" y="13864"/>
                  </a:cubicBezTo>
                  <a:lnTo>
                    <a:pt x="14759" y="2780"/>
                  </a:lnTo>
                  <a:cubicBezTo>
                    <a:pt x="15392" y="2146"/>
                    <a:pt x="15392" y="1133"/>
                    <a:pt x="14759" y="500"/>
                  </a:cubicBezTo>
                  <a:cubicBezTo>
                    <a:pt x="14442" y="167"/>
                    <a:pt x="14022" y="1"/>
                    <a:pt x="13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1;p28">
              <a:extLst>
                <a:ext uri="{FF2B5EF4-FFF2-40B4-BE49-F238E27FC236}">
                  <a16:creationId xmlns:a16="http://schemas.microsoft.com/office/drawing/2014/main" id="{83612F73-06DF-353F-E0CD-D4900EE09751}"/>
                </a:ext>
              </a:extLst>
            </p:cNvPr>
            <p:cNvSpPr/>
            <p:nvPr/>
          </p:nvSpPr>
          <p:spPr>
            <a:xfrm>
              <a:off x="3137425" y="1466025"/>
              <a:ext cx="47525" cy="45950"/>
            </a:xfrm>
            <a:custGeom>
              <a:avLst/>
              <a:gdLst/>
              <a:ahLst/>
              <a:cxnLst/>
              <a:rect l="l" t="t" r="r" b="b"/>
              <a:pathLst>
                <a:path w="1901" h="1838" extrusionOk="0">
                  <a:moveTo>
                    <a:pt x="392" y="0"/>
                  </a:moveTo>
                  <a:cubicBezTo>
                    <a:pt x="301" y="0"/>
                    <a:pt x="206" y="32"/>
                    <a:pt x="127" y="95"/>
                  </a:cubicBezTo>
                  <a:cubicBezTo>
                    <a:pt x="0" y="254"/>
                    <a:pt x="0" y="475"/>
                    <a:pt x="127" y="602"/>
                  </a:cubicBezTo>
                  <a:lnTo>
                    <a:pt x="1267" y="1711"/>
                  </a:lnTo>
                  <a:cubicBezTo>
                    <a:pt x="1330" y="1774"/>
                    <a:pt x="1425" y="1837"/>
                    <a:pt x="1489" y="1837"/>
                  </a:cubicBezTo>
                  <a:cubicBezTo>
                    <a:pt x="1584" y="1837"/>
                    <a:pt x="1679" y="1774"/>
                    <a:pt x="1742" y="1711"/>
                  </a:cubicBezTo>
                  <a:cubicBezTo>
                    <a:pt x="1900" y="1584"/>
                    <a:pt x="1900" y="1362"/>
                    <a:pt x="1742" y="1204"/>
                  </a:cubicBezTo>
                  <a:lnTo>
                    <a:pt x="634" y="95"/>
                  </a:lnTo>
                  <a:cubicBezTo>
                    <a:pt x="570" y="32"/>
                    <a:pt x="483" y="0"/>
                    <a:pt x="3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2;p28">
              <a:extLst>
                <a:ext uri="{FF2B5EF4-FFF2-40B4-BE49-F238E27FC236}">
                  <a16:creationId xmlns:a16="http://schemas.microsoft.com/office/drawing/2014/main" id="{3B2B3F7A-C68D-794F-4EFB-622B79544E2B}"/>
                </a:ext>
              </a:extLst>
            </p:cNvPr>
            <p:cNvSpPr/>
            <p:nvPr/>
          </p:nvSpPr>
          <p:spPr>
            <a:xfrm>
              <a:off x="2874575" y="1422050"/>
              <a:ext cx="72050" cy="72500"/>
            </a:xfrm>
            <a:custGeom>
              <a:avLst/>
              <a:gdLst/>
              <a:ahLst/>
              <a:cxnLst/>
              <a:rect l="l" t="t" r="r" b="b"/>
              <a:pathLst>
                <a:path w="2882" h="2900" extrusionOk="0">
                  <a:moveTo>
                    <a:pt x="2153" y="809"/>
                  </a:moveTo>
                  <a:lnTo>
                    <a:pt x="2153" y="1221"/>
                  </a:lnTo>
                  <a:cubicBezTo>
                    <a:pt x="2153" y="1506"/>
                    <a:pt x="1995" y="1791"/>
                    <a:pt x="1742" y="1918"/>
                  </a:cubicBezTo>
                  <a:lnTo>
                    <a:pt x="1425" y="2108"/>
                  </a:lnTo>
                  <a:lnTo>
                    <a:pt x="1108" y="1949"/>
                  </a:lnTo>
                  <a:cubicBezTo>
                    <a:pt x="887" y="1791"/>
                    <a:pt x="728" y="1506"/>
                    <a:pt x="728" y="1221"/>
                  </a:cubicBezTo>
                  <a:lnTo>
                    <a:pt x="728" y="841"/>
                  </a:lnTo>
                  <a:lnTo>
                    <a:pt x="1172" y="1284"/>
                  </a:lnTo>
                  <a:cubicBezTo>
                    <a:pt x="1235" y="1348"/>
                    <a:pt x="1322" y="1379"/>
                    <a:pt x="1413" y="1379"/>
                  </a:cubicBezTo>
                  <a:cubicBezTo>
                    <a:pt x="1504" y="1379"/>
                    <a:pt x="1599" y="1348"/>
                    <a:pt x="1678" y="1284"/>
                  </a:cubicBezTo>
                  <a:lnTo>
                    <a:pt x="2153" y="809"/>
                  </a:lnTo>
                  <a:close/>
                  <a:moveTo>
                    <a:pt x="2232" y="0"/>
                  </a:moveTo>
                  <a:cubicBezTo>
                    <a:pt x="2102" y="0"/>
                    <a:pt x="1975" y="42"/>
                    <a:pt x="1868" y="113"/>
                  </a:cubicBezTo>
                  <a:cubicBezTo>
                    <a:pt x="1837" y="113"/>
                    <a:pt x="1837" y="144"/>
                    <a:pt x="1837" y="144"/>
                  </a:cubicBezTo>
                  <a:lnTo>
                    <a:pt x="1425" y="524"/>
                  </a:lnTo>
                  <a:lnTo>
                    <a:pt x="1077" y="176"/>
                  </a:lnTo>
                  <a:cubicBezTo>
                    <a:pt x="1045" y="176"/>
                    <a:pt x="1045" y="176"/>
                    <a:pt x="1045" y="144"/>
                  </a:cubicBezTo>
                  <a:cubicBezTo>
                    <a:pt x="911" y="68"/>
                    <a:pt x="765" y="26"/>
                    <a:pt x="622" y="26"/>
                  </a:cubicBezTo>
                  <a:cubicBezTo>
                    <a:pt x="528" y="26"/>
                    <a:pt x="436" y="44"/>
                    <a:pt x="348" y="81"/>
                  </a:cubicBezTo>
                  <a:cubicBezTo>
                    <a:pt x="158" y="208"/>
                    <a:pt x="0" y="429"/>
                    <a:pt x="0" y="651"/>
                  </a:cubicBezTo>
                  <a:lnTo>
                    <a:pt x="0" y="1221"/>
                  </a:lnTo>
                  <a:cubicBezTo>
                    <a:pt x="0" y="1759"/>
                    <a:pt x="285" y="2266"/>
                    <a:pt x="760" y="2551"/>
                  </a:cubicBezTo>
                  <a:lnTo>
                    <a:pt x="1203" y="2836"/>
                  </a:lnTo>
                  <a:cubicBezTo>
                    <a:pt x="1267" y="2868"/>
                    <a:pt x="1330" y="2900"/>
                    <a:pt x="1393" y="2900"/>
                  </a:cubicBezTo>
                  <a:cubicBezTo>
                    <a:pt x="1457" y="2900"/>
                    <a:pt x="1520" y="2868"/>
                    <a:pt x="1583" y="2836"/>
                  </a:cubicBezTo>
                  <a:lnTo>
                    <a:pt x="2090" y="2551"/>
                  </a:lnTo>
                  <a:cubicBezTo>
                    <a:pt x="2565" y="2266"/>
                    <a:pt x="2882" y="1759"/>
                    <a:pt x="2882" y="1189"/>
                  </a:cubicBezTo>
                  <a:lnTo>
                    <a:pt x="2882" y="619"/>
                  </a:lnTo>
                  <a:cubicBezTo>
                    <a:pt x="2882" y="398"/>
                    <a:pt x="2724" y="176"/>
                    <a:pt x="2534" y="81"/>
                  </a:cubicBezTo>
                  <a:cubicBezTo>
                    <a:pt x="2436" y="25"/>
                    <a:pt x="2333"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3;p28">
              <a:extLst>
                <a:ext uri="{FF2B5EF4-FFF2-40B4-BE49-F238E27FC236}">
                  <a16:creationId xmlns:a16="http://schemas.microsoft.com/office/drawing/2014/main" id="{31303CB8-4994-0078-05D1-94CFACDF3A57}"/>
                </a:ext>
              </a:extLst>
            </p:cNvPr>
            <p:cNvSpPr/>
            <p:nvPr/>
          </p:nvSpPr>
          <p:spPr>
            <a:xfrm>
              <a:off x="2901475" y="1476325"/>
              <a:ext cx="17450" cy="91075"/>
            </a:xfrm>
            <a:custGeom>
              <a:avLst/>
              <a:gdLst/>
              <a:ahLst/>
              <a:cxnLst/>
              <a:rect l="l" t="t" r="r" b="b"/>
              <a:pathLst>
                <a:path w="698" h="3643" extrusionOk="0">
                  <a:moveTo>
                    <a:pt x="349" y="0"/>
                  </a:moveTo>
                  <a:cubicBezTo>
                    <a:pt x="159" y="0"/>
                    <a:pt x="1" y="158"/>
                    <a:pt x="1" y="348"/>
                  </a:cubicBezTo>
                  <a:lnTo>
                    <a:pt x="1" y="3294"/>
                  </a:lnTo>
                  <a:cubicBezTo>
                    <a:pt x="1" y="3484"/>
                    <a:pt x="159" y="3642"/>
                    <a:pt x="349" y="3642"/>
                  </a:cubicBezTo>
                  <a:cubicBezTo>
                    <a:pt x="539" y="3642"/>
                    <a:pt x="697" y="3484"/>
                    <a:pt x="697" y="3294"/>
                  </a:cubicBezTo>
                  <a:lnTo>
                    <a:pt x="697" y="348"/>
                  </a:lnTo>
                  <a:cubicBezTo>
                    <a:pt x="697" y="158"/>
                    <a:pt x="539"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4;p28">
              <a:extLst>
                <a:ext uri="{FF2B5EF4-FFF2-40B4-BE49-F238E27FC236}">
                  <a16:creationId xmlns:a16="http://schemas.microsoft.com/office/drawing/2014/main" id="{160034B5-BD83-60C4-716E-3901436EE95D}"/>
                </a:ext>
              </a:extLst>
            </p:cNvPr>
            <p:cNvSpPr/>
            <p:nvPr/>
          </p:nvSpPr>
          <p:spPr>
            <a:xfrm>
              <a:off x="2955325" y="1363900"/>
              <a:ext cx="304825" cy="437050"/>
            </a:xfrm>
            <a:custGeom>
              <a:avLst/>
              <a:gdLst/>
              <a:ahLst/>
              <a:cxnLst/>
              <a:rect l="l" t="t" r="r" b="b"/>
              <a:pathLst>
                <a:path w="12193" h="17482" extrusionOk="0">
                  <a:moveTo>
                    <a:pt x="3421" y="0"/>
                  </a:moveTo>
                  <a:cubicBezTo>
                    <a:pt x="3230" y="0"/>
                    <a:pt x="3072" y="158"/>
                    <a:pt x="3072" y="349"/>
                  </a:cubicBezTo>
                  <a:cubicBezTo>
                    <a:pt x="3072" y="570"/>
                    <a:pt x="3230" y="729"/>
                    <a:pt x="3421" y="729"/>
                  </a:cubicBezTo>
                  <a:lnTo>
                    <a:pt x="11464" y="729"/>
                  </a:lnTo>
                  <a:lnTo>
                    <a:pt x="11464" y="16753"/>
                  </a:lnTo>
                  <a:lnTo>
                    <a:pt x="697" y="16753"/>
                  </a:lnTo>
                  <a:lnTo>
                    <a:pt x="697" y="15961"/>
                  </a:lnTo>
                  <a:cubicBezTo>
                    <a:pt x="697" y="15740"/>
                    <a:pt x="539" y="15581"/>
                    <a:pt x="349" y="15581"/>
                  </a:cubicBezTo>
                  <a:cubicBezTo>
                    <a:pt x="159" y="15581"/>
                    <a:pt x="0" y="15771"/>
                    <a:pt x="0" y="15961"/>
                  </a:cubicBezTo>
                  <a:lnTo>
                    <a:pt x="0" y="17133"/>
                  </a:lnTo>
                  <a:cubicBezTo>
                    <a:pt x="0" y="17323"/>
                    <a:pt x="159" y="17481"/>
                    <a:pt x="349" y="17481"/>
                  </a:cubicBezTo>
                  <a:lnTo>
                    <a:pt x="11813" y="17481"/>
                  </a:lnTo>
                  <a:cubicBezTo>
                    <a:pt x="12034" y="17481"/>
                    <a:pt x="12193" y="17323"/>
                    <a:pt x="12193" y="17133"/>
                  </a:cubicBezTo>
                  <a:lnTo>
                    <a:pt x="12193" y="349"/>
                  </a:lnTo>
                  <a:cubicBezTo>
                    <a:pt x="12193" y="158"/>
                    <a:pt x="12034" y="0"/>
                    <a:pt x="11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5;p28">
              <a:extLst>
                <a:ext uri="{FF2B5EF4-FFF2-40B4-BE49-F238E27FC236}">
                  <a16:creationId xmlns:a16="http://schemas.microsoft.com/office/drawing/2014/main" id="{419B7CA6-0E09-0379-8201-E3806661E4D4}"/>
                </a:ext>
              </a:extLst>
            </p:cNvPr>
            <p:cNvSpPr/>
            <p:nvPr/>
          </p:nvSpPr>
          <p:spPr>
            <a:xfrm>
              <a:off x="3125550" y="1584000"/>
              <a:ext cx="75225" cy="17425"/>
            </a:xfrm>
            <a:custGeom>
              <a:avLst/>
              <a:gdLst/>
              <a:ahLst/>
              <a:cxnLst/>
              <a:rect l="l" t="t" r="r" b="b"/>
              <a:pathLst>
                <a:path w="3009" h="697" extrusionOk="0">
                  <a:moveTo>
                    <a:pt x="380" y="0"/>
                  </a:moveTo>
                  <a:cubicBezTo>
                    <a:pt x="158" y="0"/>
                    <a:pt x="0" y="158"/>
                    <a:pt x="0" y="348"/>
                  </a:cubicBezTo>
                  <a:cubicBezTo>
                    <a:pt x="0" y="538"/>
                    <a:pt x="158" y="697"/>
                    <a:pt x="380" y="697"/>
                  </a:cubicBezTo>
                  <a:lnTo>
                    <a:pt x="2660" y="697"/>
                  </a:lnTo>
                  <a:cubicBezTo>
                    <a:pt x="2882" y="697"/>
                    <a:pt x="3009" y="538"/>
                    <a:pt x="3009" y="348"/>
                  </a:cubicBezTo>
                  <a:cubicBezTo>
                    <a:pt x="3009" y="158"/>
                    <a:pt x="2850" y="0"/>
                    <a:pt x="26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6;p28">
              <a:extLst>
                <a:ext uri="{FF2B5EF4-FFF2-40B4-BE49-F238E27FC236}">
                  <a16:creationId xmlns:a16="http://schemas.microsoft.com/office/drawing/2014/main" id="{8329A7EA-D760-85F6-32C2-FF5229C6B0FC}"/>
                </a:ext>
              </a:extLst>
            </p:cNvPr>
            <p:cNvSpPr/>
            <p:nvPr/>
          </p:nvSpPr>
          <p:spPr>
            <a:xfrm>
              <a:off x="3074875" y="1635450"/>
              <a:ext cx="125900" cy="17450"/>
            </a:xfrm>
            <a:custGeom>
              <a:avLst/>
              <a:gdLst/>
              <a:ahLst/>
              <a:cxnLst/>
              <a:rect l="l" t="t" r="r" b="b"/>
              <a:pathLst>
                <a:path w="5036" h="698" extrusionOk="0">
                  <a:moveTo>
                    <a:pt x="349" y="1"/>
                  </a:moveTo>
                  <a:cubicBezTo>
                    <a:pt x="159" y="1"/>
                    <a:pt x="0" y="159"/>
                    <a:pt x="0" y="349"/>
                  </a:cubicBezTo>
                  <a:cubicBezTo>
                    <a:pt x="0" y="539"/>
                    <a:pt x="159" y="697"/>
                    <a:pt x="349" y="697"/>
                  </a:cubicBezTo>
                  <a:lnTo>
                    <a:pt x="4687" y="697"/>
                  </a:lnTo>
                  <a:cubicBezTo>
                    <a:pt x="4909" y="697"/>
                    <a:pt x="5036" y="539"/>
                    <a:pt x="5036" y="349"/>
                  </a:cubicBezTo>
                  <a:cubicBezTo>
                    <a:pt x="5036" y="159"/>
                    <a:pt x="4877" y="1"/>
                    <a:pt x="46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7;p28">
              <a:extLst>
                <a:ext uri="{FF2B5EF4-FFF2-40B4-BE49-F238E27FC236}">
                  <a16:creationId xmlns:a16="http://schemas.microsoft.com/office/drawing/2014/main" id="{4C1DF195-A190-222E-F26C-99528C9B6750}"/>
                </a:ext>
              </a:extLst>
            </p:cNvPr>
            <p:cNvSpPr/>
            <p:nvPr/>
          </p:nvSpPr>
          <p:spPr>
            <a:xfrm>
              <a:off x="3023400" y="1686125"/>
              <a:ext cx="177375" cy="18225"/>
            </a:xfrm>
            <a:custGeom>
              <a:avLst/>
              <a:gdLst/>
              <a:ahLst/>
              <a:cxnLst/>
              <a:rect l="l" t="t" r="r" b="b"/>
              <a:pathLst>
                <a:path w="7095" h="729" extrusionOk="0">
                  <a:moveTo>
                    <a:pt x="349" y="0"/>
                  </a:moveTo>
                  <a:cubicBezTo>
                    <a:pt x="159" y="0"/>
                    <a:pt x="1" y="190"/>
                    <a:pt x="1" y="380"/>
                  </a:cubicBezTo>
                  <a:cubicBezTo>
                    <a:pt x="1" y="570"/>
                    <a:pt x="159" y="729"/>
                    <a:pt x="349" y="729"/>
                  </a:cubicBezTo>
                  <a:lnTo>
                    <a:pt x="6746" y="729"/>
                  </a:lnTo>
                  <a:cubicBezTo>
                    <a:pt x="6968" y="729"/>
                    <a:pt x="7095" y="570"/>
                    <a:pt x="7095" y="380"/>
                  </a:cubicBezTo>
                  <a:cubicBezTo>
                    <a:pt x="7095" y="159"/>
                    <a:pt x="6936" y="0"/>
                    <a:pt x="6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88;p28">
            <a:extLst>
              <a:ext uri="{FF2B5EF4-FFF2-40B4-BE49-F238E27FC236}">
                <a16:creationId xmlns:a16="http://schemas.microsoft.com/office/drawing/2014/main" id="{879660E7-117B-1801-AF7F-FE947AD9E4E7}"/>
              </a:ext>
            </a:extLst>
          </p:cNvPr>
          <p:cNvGrpSpPr/>
          <p:nvPr/>
        </p:nvGrpSpPr>
        <p:grpSpPr>
          <a:xfrm>
            <a:off x="6049443" y="4067414"/>
            <a:ext cx="338189" cy="341709"/>
            <a:chOff x="3663925" y="1222975"/>
            <a:chExt cx="562150" cy="568000"/>
          </a:xfrm>
        </p:grpSpPr>
        <p:sp>
          <p:nvSpPr>
            <p:cNvPr id="128" name="Google Shape;1089;p28">
              <a:extLst>
                <a:ext uri="{FF2B5EF4-FFF2-40B4-BE49-F238E27FC236}">
                  <a16:creationId xmlns:a16="http://schemas.microsoft.com/office/drawing/2014/main" id="{1D9D010C-3F8D-1F49-510E-F90D8B1BEB34}"/>
                </a:ext>
              </a:extLst>
            </p:cNvPr>
            <p:cNvSpPr/>
            <p:nvPr/>
          </p:nvSpPr>
          <p:spPr>
            <a:xfrm>
              <a:off x="3718550" y="1507975"/>
              <a:ext cx="123525" cy="159950"/>
            </a:xfrm>
            <a:custGeom>
              <a:avLst/>
              <a:gdLst/>
              <a:ahLst/>
              <a:cxnLst/>
              <a:rect l="l" t="t" r="r" b="b"/>
              <a:pathLst>
                <a:path w="4941" h="6398" extrusionOk="0">
                  <a:moveTo>
                    <a:pt x="2470" y="729"/>
                  </a:moveTo>
                  <a:cubicBezTo>
                    <a:pt x="2945" y="729"/>
                    <a:pt x="3389" y="919"/>
                    <a:pt x="3737" y="1268"/>
                  </a:cubicBezTo>
                  <a:cubicBezTo>
                    <a:pt x="4054" y="1648"/>
                    <a:pt x="4212" y="2123"/>
                    <a:pt x="4149" y="2598"/>
                  </a:cubicBezTo>
                  <a:lnTo>
                    <a:pt x="3959" y="4340"/>
                  </a:lnTo>
                  <a:cubicBezTo>
                    <a:pt x="3896" y="5100"/>
                    <a:pt x="3230" y="5701"/>
                    <a:pt x="2470" y="5701"/>
                  </a:cubicBezTo>
                  <a:cubicBezTo>
                    <a:pt x="1679" y="5701"/>
                    <a:pt x="1014" y="5100"/>
                    <a:pt x="950" y="4340"/>
                  </a:cubicBezTo>
                  <a:lnTo>
                    <a:pt x="760" y="2598"/>
                  </a:lnTo>
                  <a:cubicBezTo>
                    <a:pt x="729" y="2123"/>
                    <a:pt x="887" y="1648"/>
                    <a:pt x="1204" y="1268"/>
                  </a:cubicBezTo>
                  <a:cubicBezTo>
                    <a:pt x="1520" y="919"/>
                    <a:pt x="1995" y="729"/>
                    <a:pt x="2470" y="729"/>
                  </a:cubicBezTo>
                  <a:close/>
                  <a:moveTo>
                    <a:pt x="2470" y="1"/>
                  </a:moveTo>
                  <a:cubicBezTo>
                    <a:pt x="1774" y="1"/>
                    <a:pt x="1140" y="286"/>
                    <a:pt x="665" y="793"/>
                  </a:cubicBezTo>
                  <a:cubicBezTo>
                    <a:pt x="222" y="1299"/>
                    <a:pt x="0" y="1996"/>
                    <a:pt x="64" y="2661"/>
                  </a:cubicBezTo>
                  <a:lnTo>
                    <a:pt x="254" y="4403"/>
                  </a:lnTo>
                  <a:cubicBezTo>
                    <a:pt x="349" y="5543"/>
                    <a:pt x="1299" y="6398"/>
                    <a:pt x="2470" y="6398"/>
                  </a:cubicBezTo>
                  <a:cubicBezTo>
                    <a:pt x="3611" y="6398"/>
                    <a:pt x="4561" y="5543"/>
                    <a:pt x="4687" y="4403"/>
                  </a:cubicBezTo>
                  <a:lnTo>
                    <a:pt x="4877" y="2661"/>
                  </a:lnTo>
                  <a:cubicBezTo>
                    <a:pt x="4941" y="1996"/>
                    <a:pt x="4719" y="1299"/>
                    <a:pt x="4244" y="793"/>
                  </a:cubicBezTo>
                  <a:cubicBezTo>
                    <a:pt x="3801" y="286"/>
                    <a:pt x="313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0;p28">
              <a:extLst>
                <a:ext uri="{FF2B5EF4-FFF2-40B4-BE49-F238E27FC236}">
                  <a16:creationId xmlns:a16="http://schemas.microsoft.com/office/drawing/2014/main" id="{04AB3D86-9FD9-F365-7036-DB1E10C6E9D2}"/>
                </a:ext>
              </a:extLst>
            </p:cNvPr>
            <p:cNvSpPr/>
            <p:nvPr/>
          </p:nvSpPr>
          <p:spPr>
            <a:xfrm>
              <a:off x="3799300" y="1639825"/>
              <a:ext cx="96625" cy="150825"/>
            </a:xfrm>
            <a:custGeom>
              <a:avLst/>
              <a:gdLst/>
              <a:ahLst/>
              <a:cxnLst/>
              <a:rect l="l" t="t" r="r" b="b"/>
              <a:pathLst>
                <a:path w="3865" h="6033" extrusionOk="0">
                  <a:moveTo>
                    <a:pt x="379" y="1"/>
                  </a:moveTo>
                  <a:cubicBezTo>
                    <a:pt x="302" y="1"/>
                    <a:pt x="225" y="26"/>
                    <a:pt x="159" y="79"/>
                  </a:cubicBezTo>
                  <a:cubicBezTo>
                    <a:pt x="32" y="206"/>
                    <a:pt x="0" y="427"/>
                    <a:pt x="95" y="554"/>
                  </a:cubicBezTo>
                  <a:lnTo>
                    <a:pt x="285" y="807"/>
                  </a:lnTo>
                  <a:cubicBezTo>
                    <a:pt x="761" y="1409"/>
                    <a:pt x="1299" y="1884"/>
                    <a:pt x="1932" y="2264"/>
                  </a:cubicBezTo>
                  <a:cubicBezTo>
                    <a:pt x="2692" y="2739"/>
                    <a:pt x="3167" y="3594"/>
                    <a:pt x="3167" y="4513"/>
                  </a:cubicBezTo>
                  <a:lnTo>
                    <a:pt x="3167" y="5684"/>
                  </a:lnTo>
                  <a:cubicBezTo>
                    <a:pt x="3167" y="5874"/>
                    <a:pt x="3326" y="6033"/>
                    <a:pt x="3516" y="6033"/>
                  </a:cubicBezTo>
                  <a:cubicBezTo>
                    <a:pt x="3706" y="6033"/>
                    <a:pt x="3864" y="5874"/>
                    <a:pt x="3864" y="5684"/>
                  </a:cubicBezTo>
                  <a:lnTo>
                    <a:pt x="3864" y="4513"/>
                  </a:lnTo>
                  <a:cubicBezTo>
                    <a:pt x="3864" y="3341"/>
                    <a:pt x="3262" y="2264"/>
                    <a:pt x="2281" y="1662"/>
                  </a:cubicBezTo>
                  <a:cubicBezTo>
                    <a:pt x="1742" y="1346"/>
                    <a:pt x="1267" y="902"/>
                    <a:pt x="856" y="364"/>
                  </a:cubicBezTo>
                  <a:lnTo>
                    <a:pt x="666" y="142"/>
                  </a:lnTo>
                  <a:cubicBezTo>
                    <a:pt x="592" y="50"/>
                    <a:pt x="486"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1;p28">
              <a:extLst>
                <a:ext uri="{FF2B5EF4-FFF2-40B4-BE49-F238E27FC236}">
                  <a16:creationId xmlns:a16="http://schemas.microsoft.com/office/drawing/2014/main" id="{58C4B7A9-FFD1-56DD-35E4-5EA356B050BE}"/>
                </a:ext>
              </a:extLst>
            </p:cNvPr>
            <p:cNvSpPr/>
            <p:nvPr/>
          </p:nvSpPr>
          <p:spPr>
            <a:xfrm>
              <a:off x="3663925" y="1642675"/>
              <a:ext cx="99775" cy="147975"/>
            </a:xfrm>
            <a:custGeom>
              <a:avLst/>
              <a:gdLst/>
              <a:ahLst/>
              <a:cxnLst/>
              <a:rect l="l" t="t" r="r" b="b"/>
              <a:pathLst>
                <a:path w="3991" h="5919" extrusionOk="0">
                  <a:moveTo>
                    <a:pt x="3582" y="0"/>
                  </a:moveTo>
                  <a:cubicBezTo>
                    <a:pt x="3486" y="0"/>
                    <a:pt x="3392" y="40"/>
                    <a:pt x="3325" y="123"/>
                  </a:cubicBezTo>
                  <a:lnTo>
                    <a:pt x="3072" y="408"/>
                  </a:lnTo>
                  <a:cubicBezTo>
                    <a:pt x="2660" y="852"/>
                    <a:pt x="2185" y="1232"/>
                    <a:pt x="1679" y="1517"/>
                  </a:cubicBezTo>
                  <a:cubicBezTo>
                    <a:pt x="633" y="2118"/>
                    <a:pt x="0" y="3227"/>
                    <a:pt x="0" y="4399"/>
                  </a:cubicBezTo>
                  <a:lnTo>
                    <a:pt x="0" y="5570"/>
                  </a:lnTo>
                  <a:cubicBezTo>
                    <a:pt x="0" y="5760"/>
                    <a:pt x="158" y="5919"/>
                    <a:pt x="348" y="5919"/>
                  </a:cubicBezTo>
                  <a:cubicBezTo>
                    <a:pt x="538" y="5919"/>
                    <a:pt x="697" y="5760"/>
                    <a:pt x="728" y="5570"/>
                  </a:cubicBezTo>
                  <a:lnTo>
                    <a:pt x="728" y="4430"/>
                  </a:lnTo>
                  <a:cubicBezTo>
                    <a:pt x="728" y="3480"/>
                    <a:pt x="1203" y="2625"/>
                    <a:pt x="2027" y="2150"/>
                  </a:cubicBezTo>
                  <a:cubicBezTo>
                    <a:pt x="2629" y="1802"/>
                    <a:pt x="3135" y="1390"/>
                    <a:pt x="3579" y="883"/>
                  </a:cubicBezTo>
                  <a:lnTo>
                    <a:pt x="3864" y="598"/>
                  </a:lnTo>
                  <a:cubicBezTo>
                    <a:pt x="3990" y="440"/>
                    <a:pt x="3990" y="218"/>
                    <a:pt x="3832" y="92"/>
                  </a:cubicBezTo>
                  <a:cubicBezTo>
                    <a:pt x="3757" y="32"/>
                    <a:pt x="3668" y="0"/>
                    <a:pt x="3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92;p28">
              <a:extLst>
                <a:ext uri="{FF2B5EF4-FFF2-40B4-BE49-F238E27FC236}">
                  <a16:creationId xmlns:a16="http://schemas.microsoft.com/office/drawing/2014/main" id="{E3A967DF-71A9-A38B-7778-E3EE806B295C}"/>
                </a:ext>
              </a:extLst>
            </p:cNvPr>
            <p:cNvSpPr/>
            <p:nvPr/>
          </p:nvSpPr>
          <p:spPr>
            <a:xfrm>
              <a:off x="3912525" y="1663775"/>
              <a:ext cx="132225" cy="127200"/>
            </a:xfrm>
            <a:custGeom>
              <a:avLst/>
              <a:gdLst/>
              <a:ahLst/>
              <a:cxnLst/>
              <a:rect l="l" t="t" r="r" b="b"/>
              <a:pathLst>
                <a:path w="5289" h="5088" extrusionOk="0">
                  <a:moveTo>
                    <a:pt x="3554" y="0"/>
                  </a:moveTo>
                  <a:cubicBezTo>
                    <a:pt x="3019" y="0"/>
                    <a:pt x="2495" y="276"/>
                    <a:pt x="2217" y="768"/>
                  </a:cubicBezTo>
                  <a:lnTo>
                    <a:pt x="95" y="4568"/>
                  </a:lnTo>
                  <a:cubicBezTo>
                    <a:pt x="0" y="4726"/>
                    <a:pt x="63" y="4948"/>
                    <a:pt x="254" y="5043"/>
                  </a:cubicBezTo>
                  <a:cubicBezTo>
                    <a:pt x="304" y="5073"/>
                    <a:pt x="362" y="5088"/>
                    <a:pt x="419" y="5088"/>
                  </a:cubicBezTo>
                  <a:cubicBezTo>
                    <a:pt x="541" y="5088"/>
                    <a:pt x="664" y="5024"/>
                    <a:pt x="729" y="4916"/>
                  </a:cubicBezTo>
                  <a:lnTo>
                    <a:pt x="2819" y="1116"/>
                  </a:lnTo>
                  <a:cubicBezTo>
                    <a:pt x="2988" y="863"/>
                    <a:pt x="3255" y="722"/>
                    <a:pt x="3537" y="722"/>
                  </a:cubicBezTo>
                  <a:cubicBezTo>
                    <a:pt x="3677" y="722"/>
                    <a:pt x="3822" y="757"/>
                    <a:pt x="3959" y="831"/>
                  </a:cubicBezTo>
                  <a:cubicBezTo>
                    <a:pt x="4339" y="1053"/>
                    <a:pt x="4497" y="1559"/>
                    <a:pt x="4275" y="1939"/>
                  </a:cubicBezTo>
                  <a:cubicBezTo>
                    <a:pt x="4275" y="1939"/>
                    <a:pt x="4244" y="1971"/>
                    <a:pt x="4244" y="1971"/>
                  </a:cubicBezTo>
                  <a:lnTo>
                    <a:pt x="2850" y="4568"/>
                  </a:lnTo>
                  <a:cubicBezTo>
                    <a:pt x="2755" y="4726"/>
                    <a:pt x="2819" y="4948"/>
                    <a:pt x="3009" y="5043"/>
                  </a:cubicBezTo>
                  <a:cubicBezTo>
                    <a:pt x="3040" y="5075"/>
                    <a:pt x="3104" y="5075"/>
                    <a:pt x="3167" y="5075"/>
                  </a:cubicBezTo>
                  <a:cubicBezTo>
                    <a:pt x="3294" y="5075"/>
                    <a:pt x="3420" y="5011"/>
                    <a:pt x="3484" y="4916"/>
                  </a:cubicBezTo>
                  <a:lnTo>
                    <a:pt x="4877" y="2288"/>
                  </a:lnTo>
                  <a:cubicBezTo>
                    <a:pt x="5289" y="1559"/>
                    <a:pt x="5036" y="641"/>
                    <a:pt x="4307" y="198"/>
                  </a:cubicBezTo>
                  <a:cubicBezTo>
                    <a:pt x="4071" y="64"/>
                    <a:pt x="3811" y="0"/>
                    <a:pt x="3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93;p28">
              <a:extLst>
                <a:ext uri="{FF2B5EF4-FFF2-40B4-BE49-F238E27FC236}">
                  <a16:creationId xmlns:a16="http://schemas.microsoft.com/office/drawing/2014/main" id="{7DCCA572-A175-4EF1-7D0C-0BF3A7493EF8}"/>
                </a:ext>
              </a:extLst>
            </p:cNvPr>
            <p:cNvSpPr/>
            <p:nvPr/>
          </p:nvSpPr>
          <p:spPr>
            <a:xfrm>
              <a:off x="3807225" y="1222975"/>
              <a:ext cx="418850" cy="380050"/>
            </a:xfrm>
            <a:custGeom>
              <a:avLst/>
              <a:gdLst/>
              <a:ahLst/>
              <a:cxnLst/>
              <a:rect l="l" t="t" r="r" b="b"/>
              <a:pathLst>
                <a:path w="16754" h="15202" extrusionOk="0">
                  <a:moveTo>
                    <a:pt x="8392" y="697"/>
                  </a:moveTo>
                  <a:cubicBezTo>
                    <a:pt x="12604" y="697"/>
                    <a:pt x="16056" y="3610"/>
                    <a:pt x="16056" y="7221"/>
                  </a:cubicBezTo>
                  <a:cubicBezTo>
                    <a:pt x="16056" y="10799"/>
                    <a:pt x="12604" y="13744"/>
                    <a:pt x="8392" y="13744"/>
                  </a:cubicBezTo>
                  <a:cubicBezTo>
                    <a:pt x="7442" y="13744"/>
                    <a:pt x="6556" y="13586"/>
                    <a:pt x="5669" y="13333"/>
                  </a:cubicBezTo>
                  <a:cubicBezTo>
                    <a:pt x="5621" y="13317"/>
                    <a:pt x="5574" y="13309"/>
                    <a:pt x="5530" y="13309"/>
                  </a:cubicBezTo>
                  <a:cubicBezTo>
                    <a:pt x="5487" y="13309"/>
                    <a:pt x="5447" y="13317"/>
                    <a:pt x="5416" y="13333"/>
                  </a:cubicBezTo>
                  <a:lnTo>
                    <a:pt x="3674" y="14219"/>
                  </a:lnTo>
                  <a:lnTo>
                    <a:pt x="3927" y="12794"/>
                  </a:lnTo>
                  <a:cubicBezTo>
                    <a:pt x="3959" y="12636"/>
                    <a:pt x="3895" y="12509"/>
                    <a:pt x="3769" y="12414"/>
                  </a:cubicBezTo>
                  <a:cubicBezTo>
                    <a:pt x="2850" y="11813"/>
                    <a:pt x="2059" y="11053"/>
                    <a:pt x="1552" y="10166"/>
                  </a:cubicBezTo>
                  <a:cubicBezTo>
                    <a:pt x="1014" y="9247"/>
                    <a:pt x="729" y="8234"/>
                    <a:pt x="729" y="7221"/>
                  </a:cubicBezTo>
                  <a:cubicBezTo>
                    <a:pt x="729" y="3610"/>
                    <a:pt x="4149" y="697"/>
                    <a:pt x="8392" y="697"/>
                  </a:cubicBezTo>
                  <a:close/>
                  <a:moveTo>
                    <a:pt x="8392" y="0"/>
                  </a:moveTo>
                  <a:cubicBezTo>
                    <a:pt x="3769" y="0"/>
                    <a:pt x="0" y="3230"/>
                    <a:pt x="0" y="7221"/>
                  </a:cubicBezTo>
                  <a:cubicBezTo>
                    <a:pt x="0" y="8361"/>
                    <a:pt x="317" y="9501"/>
                    <a:pt x="950" y="10514"/>
                  </a:cubicBezTo>
                  <a:cubicBezTo>
                    <a:pt x="1489" y="11433"/>
                    <a:pt x="2249" y="12256"/>
                    <a:pt x="3199" y="12889"/>
                  </a:cubicBezTo>
                  <a:lnTo>
                    <a:pt x="2882" y="14789"/>
                  </a:lnTo>
                  <a:cubicBezTo>
                    <a:pt x="2850" y="14916"/>
                    <a:pt x="2914" y="15074"/>
                    <a:pt x="3009" y="15138"/>
                  </a:cubicBezTo>
                  <a:cubicBezTo>
                    <a:pt x="3072" y="15169"/>
                    <a:pt x="3135" y="15201"/>
                    <a:pt x="3230" y="15201"/>
                  </a:cubicBezTo>
                  <a:cubicBezTo>
                    <a:pt x="3262" y="15201"/>
                    <a:pt x="3325" y="15201"/>
                    <a:pt x="3389" y="15169"/>
                  </a:cubicBezTo>
                  <a:lnTo>
                    <a:pt x="5606" y="14029"/>
                  </a:lnTo>
                  <a:cubicBezTo>
                    <a:pt x="6492" y="14314"/>
                    <a:pt x="7442" y="14441"/>
                    <a:pt x="8392" y="14441"/>
                  </a:cubicBezTo>
                  <a:cubicBezTo>
                    <a:pt x="13016" y="14441"/>
                    <a:pt x="16753" y="11211"/>
                    <a:pt x="16753" y="7221"/>
                  </a:cubicBezTo>
                  <a:cubicBezTo>
                    <a:pt x="16753" y="3230"/>
                    <a:pt x="13016" y="0"/>
                    <a:pt x="83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94;p28">
              <a:extLst>
                <a:ext uri="{FF2B5EF4-FFF2-40B4-BE49-F238E27FC236}">
                  <a16:creationId xmlns:a16="http://schemas.microsoft.com/office/drawing/2014/main" id="{F7074323-FFDB-BE86-A7A1-370D7AA237AF}"/>
                </a:ext>
              </a:extLst>
            </p:cNvPr>
            <p:cNvSpPr/>
            <p:nvPr/>
          </p:nvSpPr>
          <p:spPr>
            <a:xfrm>
              <a:off x="3867400" y="1314800"/>
              <a:ext cx="298500" cy="211425"/>
            </a:xfrm>
            <a:custGeom>
              <a:avLst/>
              <a:gdLst/>
              <a:ahLst/>
              <a:cxnLst/>
              <a:rect l="l" t="t" r="r" b="b"/>
              <a:pathLst>
                <a:path w="11940" h="8457" extrusionOk="0">
                  <a:moveTo>
                    <a:pt x="9501" y="729"/>
                  </a:moveTo>
                  <a:lnTo>
                    <a:pt x="11084" y="2819"/>
                  </a:lnTo>
                  <a:lnTo>
                    <a:pt x="6080" y="7601"/>
                  </a:lnTo>
                  <a:lnTo>
                    <a:pt x="887" y="2819"/>
                  </a:lnTo>
                  <a:lnTo>
                    <a:pt x="2597" y="729"/>
                  </a:lnTo>
                  <a:close/>
                  <a:moveTo>
                    <a:pt x="2407" y="1"/>
                  </a:moveTo>
                  <a:cubicBezTo>
                    <a:pt x="2312" y="1"/>
                    <a:pt x="2217" y="64"/>
                    <a:pt x="2154" y="127"/>
                  </a:cubicBezTo>
                  <a:lnTo>
                    <a:pt x="127" y="2629"/>
                  </a:lnTo>
                  <a:cubicBezTo>
                    <a:pt x="0" y="2788"/>
                    <a:pt x="32" y="3009"/>
                    <a:pt x="158" y="3136"/>
                  </a:cubicBezTo>
                  <a:lnTo>
                    <a:pt x="5827" y="8361"/>
                  </a:lnTo>
                  <a:cubicBezTo>
                    <a:pt x="5890" y="8425"/>
                    <a:pt x="5985" y="8456"/>
                    <a:pt x="6080" y="8456"/>
                  </a:cubicBezTo>
                  <a:cubicBezTo>
                    <a:pt x="6144" y="8456"/>
                    <a:pt x="6239" y="8425"/>
                    <a:pt x="6302" y="8330"/>
                  </a:cubicBezTo>
                  <a:lnTo>
                    <a:pt x="11813" y="3136"/>
                  </a:lnTo>
                  <a:cubicBezTo>
                    <a:pt x="11939" y="3009"/>
                    <a:pt x="11939" y="2788"/>
                    <a:pt x="11844" y="2661"/>
                  </a:cubicBezTo>
                  <a:lnTo>
                    <a:pt x="9944" y="159"/>
                  </a:lnTo>
                  <a:cubicBezTo>
                    <a:pt x="9881" y="64"/>
                    <a:pt x="9754" y="1"/>
                    <a:pt x="9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5;p28">
              <a:extLst>
                <a:ext uri="{FF2B5EF4-FFF2-40B4-BE49-F238E27FC236}">
                  <a16:creationId xmlns:a16="http://schemas.microsoft.com/office/drawing/2014/main" id="{8202FFAC-28FE-55CE-E432-D2D9C608866B}"/>
                </a:ext>
              </a:extLst>
            </p:cNvPr>
            <p:cNvSpPr/>
            <p:nvPr/>
          </p:nvSpPr>
          <p:spPr>
            <a:xfrm>
              <a:off x="3871350" y="1377350"/>
              <a:ext cx="289800" cy="18225"/>
            </a:xfrm>
            <a:custGeom>
              <a:avLst/>
              <a:gdLst/>
              <a:ahLst/>
              <a:cxnLst/>
              <a:rect l="l" t="t" r="r" b="b"/>
              <a:pathLst>
                <a:path w="11592" h="729" extrusionOk="0">
                  <a:moveTo>
                    <a:pt x="349" y="1"/>
                  </a:moveTo>
                  <a:cubicBezTo>
                    <a:pt x="159" y="1"/>
                    <a:pt x="0" y="159"/>
                    <a:pt x="0" y="349"/>
                  </a:cubicBezTo>
                  <a:cubicBezTo>
                    <a:pt x="0" y="571"/>
                    <a:pt x="159" y="729"/>
                    <a:pt x="349" y="729"/>
                  </a:cubicBezTo>
                  <a:lnTo>
                    <a:pt x="11243" y="729"/>
                  </a:lnTo>
                  <a:cubicBezTo>
                    <a:pt x="11433" y="729"/>
                    <a:pt x="11591" y="571"/>
                    <a:pt x="11591" y="349"/>
                  </a:cubicBezTo>
                  <a:cubicBezTo>
                    <a:pt x="11591" y="159"/>
                    <a:pt x="11433" y="1"/>
                    <a:pt x="11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96;p28">
              <a:extLst>
                <a:ext uri="{FF2B5EF4-FFF2-40B4-BE49-F238E27FC236}">
                  <a16:creationId xmlns:a16="http://schemas.microsoft.com/office/drawing/2014/main" id="{CF8CB237-6904-90F2-E8DC-54C2FAC10133}"/>
                </a:ext>
              </a:extLst>
            </p:cNvPr>
            <p:cNvSpPr/>
            <p:nvPr/>
          </p:nvSpPr>
          <p:spPr>
            <a:xfrm>
              <a:off x="3944975" y="1314800"/>
              <a:ext cx="149675" cy="211425"/>
            </a:xfrm>
            <a:custGeom>
              <a:avLst/>
              <a:gdLst/>
              <a:ahLst/>
              <a:cxnLst/>
              <a:rect l="l" t="t" r="r" b="b"/>
              <a:pathLst>
                <a:path w="5987" h="8457" extrusionOk="0">
                  <a:moveTo>
                    <a:pt x="2977" y="856"/>
                  </a:moveTo>
                  <a:lnTo>
                    <a:pt x="5163" y="2946"/>
                  </a:lnTo>
                  <a:lnTo>
                    <a:pt x="2977" y="7285"/>
                  </a:lnTo>
                  <a:lnTo>
                    <a:pt x="824" y="2946"/>
                  </a:lnTo>
                  <a:lnTo>
                    <a:pt x="2977" y="856"/>
                  </a:lnTo>
                  <a:close/>
                  <a:moveTo>
                    <a:pt x="2962" y="1"/>
                  </a:moveTo>
                  <a:cubicBezTo>
                    <a:pt x="2875" y="1"/>
                    <a:pt x="2787" y="32"/>
                    <a:pt x="2724" y="96"/>
                  </a:cubicBezTo>
                  <a:lnTo>
                    <a:pt x="127" y="2598"/>
                  </a:lnTo>
                  <a:cubicBezTo>
                    <a:pt x="32" y="2724"/>
                    <a:pt x="1" y="2883"/>
                    <a:pt x="64" y="3009"/>
                  </a:cubicBezTo>
                  <a:lnTo>
                    <a:pt x="2661" y="8235"/>
                  </a:lnTo>
                  <a:cubicBezTo>
                    <a:pt x="2692" y="8361"/>
                    <a:pt x="2819" y="8456"/>
                    <a:pt x="2977" y="8456"/>
                  </a:cubicBezTo>
                  <a:cubicBezTo>
                    <a:pt x="3104" y="8456"/>
                    <a:pt x="3231" y="8361"/>
                    <a:pt x="3294" y="8266"/>
                  </a:cubicBezTo>
                  <a:lnTo>
                    <a:pt x="5923" y="3009"/>
                  </a:lnTo>
                  <a:cubicBezTo>
                    <a:pt x="5986" y="2883"/>
                    <a:pt x="5954" y="2724"/>
                    <a:pt x="5828" y="2598"/>
                  </a:cubicBezTo>
                  <a:lnTo>
                    <a:pt x="3199" y="96"/>
                  </a:lnTo>
                  <a:cubicBezTo>
                    <a:pt x="3136" y="32"/>
                    <a:pt x="3049" y="1"/>
                    <a:pt x="29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97;p28">
              <a:extLst>
                <a:ext uri="{FF2B5EF4-FFF2-40B4-BE49-F238E27FC236}">
                  <a16:creationId xmlns:a16="http://schemas.microsoft.com/office/drawing/2014/main" id="{EBFFC29D-151B-0333-A30B-B1A57151390D}"/>
                </a:ext>
              </a:extLst>
            </p:cNvPr>
            <p:cNvSpPr/>
            <p:nvPr/>
          </p:nvSpPr>
          <p:spPr>
            <a:xfrm>
              <a:off x="3685300" y="1362300"/>
              <a:ext cx="20600" cy="20625"/>
            </a:xfrm>
            <a:custGeom>
              <a:avLst/>
              <a:gdLst/>
              <a:ahLst/>
              <a:cxnLst/>
              <a:rect l="l" t="t" r="r" b="b"/>
              <a:pathLst>
                <a:path w="824" h="825" extrusionOk="0">
                  <a:moveTo>
                    <a:pt x="412" y="1"/>
                  </a:moveTo>
                  <a:cubicBezTo>
                    <a:pt x="190" y="1"/>
                    <a:pt x="0" y="191"/>
                    <a:pt x="0" y="413"/>
                  </a:cubicBezTo>
                  <a:cubicBezTo>
                    <a:pt x="0" y="634"/>
                    <a:pt x="190" y="824"/>
                    <a:pt x="412" y="824"/>
                  </a:cubicBezTo>
                  <a:cubicBezTo>
                    <a:pt x="634" y="824"/>
                    <a:pt x="824" y="634"/>
                    <a:pt x="824" y="413"/>
                  </a:cubicBezTo>
                  <a:cubicBezTo>
                    <a:pt x="824" y="191"/>
                    <a:pt x="634"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98;p28">
              <a:extLst>
                <a:ext uri="{FF2B5EF4-FFF2-40B4-BE49-F238E27FC236}">
                  <a16:creationId xmlns:a16="http://schemas.microsoft.com/office/drawing/2014/main" id="{1DC75B5C-F634-7661-FFD1-23B83302B8CF}"/>
                </a:ext>
              </a:extLst>
            </p:cNvPr>
            <p:cNvSpPr/>
            <p:nvPr/>
          </p:nvSpPr>
          <p:spPr>
            <a:xfrm>
              <a:off x="3739925" y="1255425"/>
              <a:ext cx="18225" cy="23775"/>
            </a:xfrm>
            <a:custGeom>
              <a:avLst/>
              <a:gdLst/>
              <a:ahLst/>
              <a:cxnLst/>
              <a:rect l="l" t="t" r="r" b="b"/>
              <a:pathLst>
                <a:path w="729" h="951" extrusionOk="0">
                  <a:moveTo>
                    <a:pt x="380" y="1"/>
                  </a:moveTo>
                  <a:cubicBezTo>
                    <a:pt x="159" y="1"/>
                    <a:pt x="0" y="159"/>
                    <a:pt x="0" y="349"/>
                  </a:cubicBezTo>
                  <a:lnTo>
                    <a:pt x="0" y="602"/>
                  </a:lnTo>
                  <a:cubicBezTo>
                    <a:pt x="32" y="792"/>
                    <a:pt x="190" y="951"/>
                    <a:pt x="380" y="951"/>
                  </a:cubicBezTo>
                  <a:cubicBezTo>
                    <a:pt x="570" y="951"/>
                    <a:pt x="729" y="792"/>
                    <a:pt x="729" y="602"/>
                  </a:cubicBezTo>
                  <a:lnTo>
                    <a:pt x="729" y="349"/>
                  </a:lnTo>
                  <a:cubicBezTo>
                    <a:pt x="729" y="159"/>
                    <a:pt x="570" y="1"/>
                    <a:pt x="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99;p28">
              <a:extLst>
                <a:ext uri="{FF2B5EF4-FFF2-40B4-BE49-F238E27FC236}">
                  <a16:creationId xmlns:a16="http://schemas.microsoft.com/office/drawing/2014/main" id="{9309ED55-81D7-2E38-54B8-A92E4DF5F486}"/>
                </a:ext>
              </a:extLst>
            </p:cNvPr>
            <p:cNvSpPr/>
            <p:nvPr/>
          </p:nvSpPr>
          <p:spPr>
            <a:xfrm>
              <a:off x="3740700" y="1309250"/>
              <a:ext cx="17450" cy="23800"/>
            </a:xfrm>
            <a:custGeom>
              <a:avLst/>
              <a:gdLst/>
              <a:ahLst/>
              <a:cxnLst/>
              <a:rect l="l" t="t" r="r" b="b"/>
              <a:pathLst>
                <a:path w="698" h="952" extrusionOk="0">
                  <a:moveTo>
                    <a:pt x="349" y="1"/>
                  </a:moveTo>
                  <a:cubicBezTo>
                    <a:pt x="159" y="1"/>
                    <a:pt x="1" y="159"/>
                    <a:pt x="1" y="349"/>
                  </a:cubicBezTo>
                  <a:lnTo>
                    <a:pt x="1" y="603"/>
                  </a:lnTo>
                  <a:cubicBezTo>
                    <a:pt x="1" y="793"/>
                    <a:pt x="159" y="951"/>
                    <a:pt x="349" y="951"/>
                  </a:cubicBezTo>
                  <a:cubicBezTo>
                    <a:pt x="539" y="951"/>
                    <a:pt x="698" y="793"/>
                    <a:pt x="698" y="603"/>
                  </a:cubicBezTo>
                  <a:lnTo>
                    <a:pt x="698" y="349"/>
                  </a:lnTo>
                  <a:cubicBezTo>
                    <a:pt x="698" y="159"/>
                    <a:pt x="539"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00;p28">
              <a:extLst>
                <a:ext uri="{FF2B5EF4-FFF2-40B4-BE49-F238E27FC236}">
                  <a16:creationId xmlns:a16="http://schemas.microsoft.com/office/drawing/2014/main" id="{57BA1EBF-8984-FD9F-2ECC-7432E774D47F}"/>
                </a:ext>
              </a:extLst>
            </p:cNvPr>
            <p:cNvSpPr/>
            <p:nvPr/>
          </p:nvSpPr>
          <p:spPr>
            <a:xfrm>
              <a:off x="3710625" y="1285500"/>
              <a:ext cx="23775" cy="17450"/>
            </a:xfrm>
            <a:custGeom>
              <a:avLst/>
              <a:gdLst/>
              <a:ahLst/>
              <a:cxnLst/>
              <a:rect l="l" t="t" r="r" b="b"/>
              <a:pathLst>
                <a:path w="951" h="698" extrusionOk="0">
                  <a:moveTo>
                    <a:pt x="349" y="1"/>
                  </a:moveTo>
                  <a:cubicBezTo>
                    <a:pt x="159" y="1"/>
                    <a:pt x="1" y="159"/>
                    <a:pt x="1" y="349"/>
                  </a:cubicBezTo>
                  <a:cubicBezTo>
                    <a:pt x="1" y="539"/>
                    <a:pt x="159" y="698"/>
                    <a:pt x="349" y="698"/>
                  </a:cubicBezTo>
                  <a:lnTo>
                    <a:pt x="602" y="698"/>
                  </a:lnTo>
                  <a:cubicBezTo>
                    <a:pt x="792" y="698"/>
                    <a:pt x="951" y="539"/>
                    <a:pt x="951" y="349"/>
                  </a:cubicBezTo>
                  <a:cubicBezTo>
                    <a:pt x="951" y="159"/>
                    <a:pt x="792" y="1"/>
                    <a:pt x="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01;p28">
              <a:extLst>
                <a:ext uri="{FF2B5EF4-FFF2-40B4-BE49-F238E27FC236}">
                  <a16:creationId xmlns:a16="http://schemas.microsoft.com/office/drawing/2014/main" id="{66BEE011-4869-8251-0072-B6E98EB54904}"/>
                </a:ext>
              </a:extLst>
            </p:cNvPr>
            <p:cNvSpPr/>
            <p:nvPr/>
          </p:nvSpPr>
          <p:spPr>
            <a:xfrm>
              <a:off x="3764475" y="1285500"/>
              <a:ext cx="23775" cy="17450"/>
            </a:xfrm>
            <a:custGeom>
              <a:avLst/>
              <a:gdLst/>
              <a:ahLst/>
              <a:cxnLst/>
              <a:rect l="l" t="t" r="r" b="b"/>
              <a:pathLst>
                <a:path w="951" h="698" extrusionOk="0">
                  <a:moveTo>
                    <a:pt x="348" y="1"/>
                  </a:moveTo>
                  <a:cubicBezTo>
                    <a:pt x="158" y="1"/>
                    <a:pt x="0" y="159"/>
                    <a:pt x="0" y="349"/>
                  </a:cubicBezTo>
                  <a:cubicBezTo>
                    <a:pt x="0" y="539"/>
                    <a:pt x="158" y="698"/>
                    <a:pt x="348" y="698"/>
                  </a:cubicBezTo>
                  <a:lnTo>
                    <a:pt x="602" y="698"/>
                  </a:lnTo>
                  <a:cubicBezTo>
                    <a:pt x="792" y="698"/>
                    <a:pt x="950" y="539"/>
                    <a:pt x="950" y="349"/>
                  </a:cubicBezTo>
                  <a:cubicBezTo>
                    <a:pt x="950" y="159"/>
                    <a:pt x="792" y="1"/>
                    <a:pt x="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02;p28">
              <a:extLst>
                <a:ext uri="{FF2B5EF4-FFF2-40B4-BE49-F238E27FC236}">
                  <a16:creationId xmlns:a16="http://schemas.microsoft.com/office/drawing/2014/main" id="{A448B2BD-266F-9B28-8CB2-18EA7F5FAB6B}"/>
                </a:ext>
              </a:extLst>
            </p:cNvPr>
            <p:cNvSpPr/>
            <p:nvPr/>
          </p:nvSpPr>
          <p:spPr>
            <a:xfrm>
              <a:off x="4152400" y="1565000"/>
              <a:ext cx="18250" cy="23775"/>
            </a:xfrm>
            <a:custGeom>
              <a:avLst/>
              <a:gdLst/>
              <a:ahLst/>
              <a:cxnLst/>
              <a:rect l="l" t="t" r="r" b="b"/>
              <a:pathLst>
                <a:path w="730" h="951" extrusionOk="0">
                  <a:moveTo>
                    <a:pt x="381" y="0"/>
                  </a:moveTo>
                  <a:cubicBezTo>
                    <a:pt x="159" y="0"/>
                    <a:pt x="1" y="158"/>
                    <a:pt x="1" y="348"/>
                  </a:cubicBezTo>
                  <a:lnTo>
                    <a:pt x="1" y="602"/>
                  </a:lnTo>
                  <a:cubicBezTo>
                    <a:pt x="33" y="792"/>
                    <a:pt x="191" y="950"/>
                    <a:pt x="381" y="950"/>
                  </a:cubicBezTo>
                  <a:cubicBezTo>
                    <a:pt x="571" y="950"/>
                    <a:pt x="729" y="792"/>
                    <a:pt x="729" y="602"/>
                  </a:cubicBezTo>
                  <a:lnTo>
                    <a:pt x="729" y="348"/>
                  </a:lnTo>
                  <a:cubicBezTo>
                    <a:pt x="729" y="158"/>
                    <a:pt x="571" y="0"/>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03;p28">
              <a:extLst>
                <a:ext uri="{FF2B5EF4-FFF2-40B4-BE49-F238E27FC236}">
                  <a16:creationId xmlns:a16="http://schemas.microsoft.com/office/drawing/2014/main" id="{A93A3239-D255-4628-C0BC-A58C2C2EB537}"/>
                </a:ext>
              </a:extLst>
            </p:cNvPr>
            <p:cNvSpPr/>
            <p:nvPr/>
          </p:nvSpPr>
          <p:spPr>
            <a:xfrm>
              <a:off x="4153200" y="1618825"/>
              <a:ext cx="17450" cy="23775"/>
            </a:xfrm>
            <a:custGeom>
              <a:avLst/>
              <a:gdLst/>
              <a:ahLst/>
              <a:cxnLst/>
              <a:rect l="l" t="t" r="r" b="b"/>
              <a:pathLst>
                <a:path w="698" h="951" extrusionOk="0">
                  <a:moveTo>
                    <a:pt x="349" y="1"/>
                  </a:moveTo>
                  <a:cubicBezTo>
                    <a:pt x="159" y="1"/>
                    <a:pt x="1" y="159"/>
                    <a:pt x="1" y="349"/>
                  </a:cubicBezTo>
                  <a:lnTo>
                    <a:pt x="1" y="602"/>
                  </a:lnTo>
                  <a:cubicBezTo>
                    <a:pt x="1" y="792"/>
                    <a:pt x="159" y="951"/>
                    <a:pt x="349" y="951"/>
                  </a:cubicBezTo>
                  <a:cubicBezTo>
                    <a:pt x="539" y="951"/>
                    <a:pt x="697" y="792"/>
                    <a:pt x="697" y="602"/>
                  </a:cubicBezTo>
                  <a:lnTo>
                    <a:pt x="697" y="349"/>
                  </a:lnTo>
                  <a:cubicBezTo>
                    <a:pt x="697" y="159"/>
                    <a:pt x="539"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04;p28">
              <a:extLst>
                <a:ext uri="{FF2B5EF4-FFF2-40B4-BE49-F238E27FC236}">
                  <a16:creationId xmlns:a16="http://schemas.microsoft.com/office/drawing/2014/main" id="{DE597F26-FC4A-07E3-4830-114F30445774}"/>
                </a:ext>
              </a:extLst>
            </p:cNvPr>
            <p:cNvSpPr/>
            <p:nvPr/>
          </p:nvSpPr>
          <p:spPr>
            <a:xfrm>
              <a:off x="4123125" y="1595075"/>
              <a:ext cx="23775" cy="17450"/>
            </a:xfrm>
            <a:custGeom>
              <a:avLst/>
              <a:gdLst/>
              <a:ahLst/>
              <a:cxnLst/>
              <a:rect l="l" t="t" r="r" b="b"/>
              <a:pathLst>
                <a:path w="951" h="698" extrusionOk="0">
                  <a:moveTo>
                    <a:pt x="348" y="0"/>
                  </a:moveTo>
                  <a:cubicBezTo>
                    <a:pt x="158" y="0"/>
                    <a:pt x="0" y="159"/>
                    <a:pt x="0" y="349"/>
                  </a:cubicBezTo>
                  <a:cubicBezTo>
                    <a:pt x="0" y="539"/>
                    <a:pt x="158" y="697"/>
                    <a:pt x="348" y="697"/>
                  </a:cubicBezTo>
                  <a:lnTo>
                    <a:pt x="602" y="697"/>
                  </a:lnTo>
                  <a:cubicBezTo>
                    <a:pt x="792" y="697"/>
                    <a:pt x="950" y="539"/>
                    <a:pt x="950" y="349"/>
                  </a:cubicBezTo>
                  <a:cubicBezTo>
                    <a:pt x="950" y="159"/>
                    <a:pt x="792" y="0"/>
                    <a:pt x="5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05;p28">
              <a:extLst>
                <a:ext uri="{FF2B5EF4-FFF2-40B4-BE49-F238E27FC236}">
                  <a16:creationId xmlns:a16="http://schemas.microsoft.com/office/drawing/2014/main" id="{F2D25065-9618-EF9E-EC70-1C06497D562E}"/>
                </a:ext>
              </a:extLst>
            </p:cNvPr>
            <p:cNvSpPr/>
            <p:nvPr/>
          </p:nvSpPr>
          <p:spPr>
            <a:xfrm>
              <a:off x="4176950" y="1595075"/>
              <a:ext cx="23775" cy="17450"/>
            </a:xfrm>
            <a:custGeom>
              <a:avLst/>
              <a:gdLst/>
              <a:ahLst/>
              <a:cxnLst/>
              <a:rect l="l" t="t" r="r" b="b"/>
              <a:pathLst>
                <a:path w="951" h="698" extrusionOk="0">
                  <a:moveTo>
                    <a:pt x="349" y="0"/>
                  </a:moveTo>
                  <a:cubicBezTo>
                    <a:pt x="159" y="0"/>
                    <a:pt x="1" y="159"/>
                    <a:pt x="1" y="349"/>
                  </a:cubicBezTo>
                  <a:cubicBezTo>
                    <a:pt x="1" y="539"/>
                    <a:pt x="159" y="697"/>
                    <a:pt x="349" y="697"/>
                  </a:cubicBezTo>
                  <a:lnTo>
                    <a:pt x="602" y="697"/>
                  </a:lnTo>
                  <a:cubicBezTo>
                    <a:pt x="792" y="697"/>
                    <a:pt x="951" y="539"/>
                    <a:pt x="951" y="349"/>
                  </a:cubicBezTo>
                  <a:cubicBezTo>
                    <a:pt x="951" y="159"/>
                    <a:pt x="792" y="0"/>
                    <a:pt x="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8093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55C61A5C-C72B-4CFE-B9FD-166780F5789A}"/>
              </a:ext>
            </a:extLst>
          </p:cNvPr>
          <p:cNvSpPr txBox="1"/>
          <p:nvPr/>
        </p:nvSpPr>
        <p:spPr>
          <a:xfrm>
            <a:off x="2318686" y="1605571"/>
            <a:ext cx="6754528" cy="584775"/>
          </a:xfrm>
          <a:prstGeom prst="rect">
            <a:avLst/>
          </a:prstGeom>
          <a:noFill/>
        </p:spPr>
        <p:txBody>
          <a:bodyPr wrap="square" rtlCol="0">
            <a:spAutoFit/>
          </a:bodyPr>
          <a:lstStyle/>
          <a:p>
            <a:pPr algn="ctr"/>
            <a:r>
              <a:rPr lang="en-US" altLang="ko-KR" sz="3200" b="1" dirty="0">
                <a:solidFill>
                  <a:srgbClr val="262626"/>
                </a:solidFill>
                <a:effectLst>
                  <a:outerShdw blurRad="38100" dist="38100" dir="2700000" algn="tl">
                    <a:srgbClr val="000000">
                      <a:alpha val="43137"/>
                    </a:srgbClr>
                  </a:outerShdw>
                </a:effectLst>
                <a:cs typeface="Arial" panose="020B0604020202020204" pitchFamily="34" charset="0"/>
              </a:rPr>
              <a:t>Key Learnings</a:t>
            </a:r>
            <a:endParaRPr lang="ko-KR" altLang="en-US" sz="3200" b="1" dirty="0">
              <a:solidFill>
                <a:srgbClr val="262626"/>
              </a:solidFill>
              <a:effectLst>
                <a:outerShdw blurRad="38100" dist="38100" dir="2700000" algn="tl">
                  <a:srgbClr val="000000">
                    <a:alpha val="43137"/>
                  </a:srgbClr>
                </a:outerShdw>
              </a:effectLst>
              <a:cs typeface="Arial" panose="020B0604020202020204" pitchFamily="34" charset="0"/>
            </a:endParaRPr>
          </a:p>
        </p:txBody>
      </p:sp>
      <p:sp>
        <p:nvSpPr>
          <p:cNvPr id="72" name="타원 71">
            <a:extLst>
              <a:ext uri="{FF2B5EF4-FFF2-40B4-BE49-F238E27FC236}">
                <a16:creationId xmlns:a16="http://schemas.microsoft.com/office/drawing/2014/main" id="{6F46732C-52FA-4297-BB9B-0ED6201BF687}"/>
              </a:ext>
            </a:extLst>
          </p:cNvPr>
          <p:cNvSpPr/>
          <p:nvPr/>
        </p:nvSpPr>
        <p:spPr>
          <a:xfrm>
            <a:off x="5066123" y="2767991"/>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73" name="직사각형 72">
            <a:extLst>
              <a:ext uri="{FF2B5EF4-FFF2-40B4-BE49-F238E27FC236}">
                <a16:creationId xmlns:a16="http://schemas.microsoft.com/office/drawing/2014/main" id="{4771F330-5641-4723-A201-F7A6C5C1A035}"/>
              </a:ext>
            </a:extLst>
          </p:cNvPr>
          <p:cNvSpPr/>
          <p:nvPr/>
        </p:nvSpPr>
        <p:spPr>
          <a:xfrm>
            <a:off x="4186150" y="4421432"/>
            <a:ext cx="3019600" cy="830997"/>
          </a:xfrm>
          <a:prstGeom prst="rect">
            <a:avLst/>
          </a:prstGeom>
          <a:noFill/>
        </p:spPr>
        <p:txBody>
          <a:bodyPr wrap="square" rtlCol="0">
            <a:spAutoFit/>
          </a:bodyPr>
          <a:lstStyle/>
          <a:p>
            <a:pPr algn="ctr"/>
            <a:r>
              <a:rPr lang="en-US" altLang="ko-KR" sz="2400" dirty="0">
                <a:solidFill>
                  <a:srgbClr val="262626"/>
                </a:solidFill>
                <a:effectLst>
                  <a:outerShdw blurRad="38100" dist="38100" dir="2700000" algn="tl">
                    <a:srgbClr val="000000">
                      <a:alpha val="43137"/>
                    </a:srgbClr>
                  </a:outerShdw>
                </a:effectLst>
              </a:rPr>
              <a:t>Recruitment and Selection</a:t>
            </a:r>
            <a:endParaRPr lang="ko-KR" altLang="en-US" sz="2400" dirty="0">
              <a:solidFill>
                <a:srgbClr val="262626"/>
              </a:solidFill>
              <a:effectLst>
                <a:outerShdw blurRad="38100" dist="38100" dir="2700000" algn="tl">
                  <a:srgbClr val="000000">
                    <a:alpha val="43137"/>
                  </a:srgbClr>
                </a:outerShdw>
              </a:effectLst>
            </a:endParaRPr>
          </a:p>
        </p:txBody>
      </p:sp>
      <p:grpSp>
        <p:nvGrpSpPr>
          <p:cNvPr id="74" name="그룹 73">
            <a:extLst>
              <a:ext uri="{FF2B5EF4-FFF2-40B4-BE49-F238E27FC236}">
                <a16:creationId xmlns:a16="http://schemas.microsoft.com/office/drawing/2014/main" id="{C33E5200-3C76-46C9-87C7-165AE79FF602}"/>
              </a:ext>
            </a:extLst>
          </p:cNvPr>
          <p:cNvGrpSpPr/>
          <p:nvPr/>
        </p:nvGrpSpPr>
        <p:grpSpPr>
          <a:xfrm>
            <a:off x="5440469" y="3128057"/>
            <a:ext cx="511634" cy="524832"/>
            <a:chOff x="2772242" y="1560385"/>
            <a:chExt cx="376198" cy="385905"/>
          </a:xfrm>
          <a:solidFill>
            <a:srgbClr val="F7F7F7"/>
          </a:solidFill>
        </p:grpSpPr>
        <p:sp>
          <p:nvSpPr>
            <p:cNvPr id="75" name="자유형: 도형 74">
              <a:extLst>
                <a:ext uri="{FF2B5EF4-FFF2-40B4-BE49-F238E27FC236}">
                  <a16:creationId xmlns:a16="http://schemas.microsoft.com/office/drawing/2014/main" id="{81C146DA-E46E-44D7-8B2F-04CA06FBC84D}"/>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endParaRPr lang="ko-KR" altLang="en-US"/>
            </a:p>
          </p:txBody>
        </p:sp>
        <p:sp>
          <p:nvSpPr>
            <p:cNvPr id="76" name="자유형: 도형 75">
              <a:extLst>
                <a:ext uri="{FF2B5EF4-FFF2-40B4-BE49-F238E27FC236}">
                  <a16:creationId xmlns:a16="http://schemas.microsoft.com/office/drawing/2014/main" id="{73DB2D8D-4114-4357-8153-4F700D2F8B05}"/>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endParaRPr lang="ko-KR" altLang="en-US"/>
            </a:p>
          </p:txBody>
        </p:sp>
        <p:sp>
          <p:nvSpPr>
            <p:cNvPr id="77" name="자유형: 도형 76">
              <a:extLst>
                <a:ext uri="{FF2B5EF4-FFF2-40B4-BE49-F238E27FC236}">
                  <a16:creationId xmlns:a16="http://schemas.microsoft.com/office/drawing/2014/main" id="{97DF419D-F6F5-4ED0-8616-BB4C60E0B9EA}"/>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endParaRPr lang="ko-KR" altLang="en-US"/>
            </a:p>
          </p:txBody>
        </p:sp>
        <p:sp>
          <p:nvSpPr>
            <p:cNvPr id="78" name="자유형: 도형 77">
              <a:extLst>
                <a:ext uri="{FF2B5EF4-FFF2-40B4-BE49-F238E27FC236}">
                  <a16:creationId xmlns:a16="http://schemas.microsoft.com/office/drawing/2014/main" id="{DBA6515A-EEE2-4FF7-9627-B2D41D55F33C}"/>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endParaRPr lang="ko-KR" altLang="en-US"/>
            </a:p>
          </p:txBody>
        </p:sp>
      </p:grpSp>
      <p:sp>
        <p:nvSpPr>
          <p:cNvPr id="79" name="타원 78">
            <a:extLst>
              <a:ext uri="{FF2B5EF4-FFF2-40B4-BE49-F238E27FC236}">
                <a16:creationId xmlns:a16="http://schemas.microsoft.com/office/drawing/2014/main" id="{835A4386-060A-45A3-8C62-B66ACF9F2533}"/>
              </a:ext>
            </a:extLst>
          </p:cNvPr>
          <p:cNvSpPr/>
          <p:nvPr/>
        </p:nvSpPr>
        <p:spPr>
          <a:xfrm>
            <a:off x="1921693" y="2767991"/>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80" name="직사각형 79">
            <a:extLst>
              <a:ext uri="{FF2B5EF4-FFF2-40B4-BE49-F238E27FC236}">
                <a16:creationId xmlns:a16="http://schemas.microsoft.com/office/drawing/2014/main" id="{B021A7BD-B9C8-4C34-9A12-C15818C4BE4B}"/>
              </a:ext>
            </a:extLst>
          </p:cNvPr>
          <p:cNvSpPr/>
          <p:nvPr/>
        </p:nvSpPr>
        <p:spPr>
          <a:xfrm>
            <a:off x="1041721" y="4421432"/>
            <a:ext cx="3019600" cy="830997"/>
          </a:xfrm>
          <a:prstGeom prst="rect">
            <a:avLst/>
          </a:prstGeom>
          <a:noFill/>
        </p:spPr>
        <p:txBody>
          <a:bodyPr wrap="square" rtlCol="0">
            <a:spAutoFit/>
          </a:bodyPr>
          <a:lstStyle/>
          <a:p>
            <a:pPr algn="ctr"/>
            <a:r>
              <a:rPr lang="en-US" altLang="ko-KR" sz="2400" dirty="0">
                <a:solidFill>
                  <a:srgbClr val="262626"/>
                </a:solidFill>
              </a:rPr>
              <a:t>Resourcing the Organization</a:t>
            </a:r>
          </a:p>
        </p:txBody>
      </p:sp>
      <p:grpSp>
        <p:nvGrpSpPr>
          <p:cNvPr id="81" name="그룹 80">
            <a:extLst>
              <a:ext uri="{FF2B5EF4-FFF2-40B4-BE49-F238E27FC236}">
                <a16:creationId xmlns:a16="http://schemas.microsoft.com/office/drawing/2014/main" id="{5218CFF7-5136-4294-8488-0994AE5A5039}"/>
              </a:ext>
            </a:extLst>
          </p:cNvPr>
          <p:cNvGrpSpPr/>
          <p:nvPr/>
        </p:nvGrpSpPr>
        <p:grpSpPr>
          <a:xfrm>
            <a:off x="2350733" y="3122713"/>
            <a:ext cx="401576" cy="535520"/>
            <a:chOff x="3471472" y="902398"/>
            <a:chExt cx="295275" cy="393763"/>
          </a:xfrm>
          <a:solidFill>
            <a:srgbClr val="F7F7F7"/>
          </a:solidFill>
        </p:grpSpPr>
        <p:sp>
          <p:nvSpPr>
            <p:cNvPr id="82" name="자유형: 도형 81">
              <a:extLst>
                <a:ext uri="{FF2B5EF4-FFF2-40B4-BE49-F238E27FC236}">
                  <a16:creationId xmlns:a16="http://schemas.microsoft.com/office/drawing/2014/main" id="{E7B5E985-F575-4FFC-8FE8-F7517476FAB2}"/>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83" name="자유형: 도형 82">
              <a:extLst>
                <a:ext uri="{FF2B5EF4-FFF2-40B4-BE49-F238E27FC236}">
                  <a16:creationId xmlns:a16="http://schemas.microsoft.com/office/drawing/2014/main" id="{0BF2898B-B18B-40CE-9669-A19BA10FE6ED}"/>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sp>
        <p:nvSpPr>
          <p:cNvPr id="84" name="타원 83">
            <a:extLst>
              <a:ext uri="{FF2B5EF4-FFF2-40B4-BE49-F238E27FC236}">
                <a16:creationId xmlns:a16="http://schemas.microsoft.com/office/drawing/2014/main" id="{2B553954-F3B1-4C5C-A28E-E07F3BD064EF}"/>
              </a:ext>
            </a:extLst>
          </p:cNvPr>
          <p:cNvSpPr/>
          <p:nvPr/>
        </p:nvSpPr>
        <p:spPr>
          <a:xfrm>
            <a:off x="8215409" y="2767991"/>
            <a:ext cx="1259658" cy="1259656"/>
          </a:xfrm>
          <a:prstGeom prst="ellipse">
            <a:avLst/>
          </a:prstGeom>
          <a:solidFill>
            <a:srgbClr val="262626"/>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sp>
        <p:nvSpPr>
          <p:cNvPr id="85" name="직사각형 84">
            <a:extLst>
              <a:ext uri="{FF2B5EF4-FFF2-40B4-BE49-F238E27FC236}">
                <a16:creationId xmlns:a16="http://schemas.microsoft.com/office/drawing/2014/main" id="{FF1E9B24-A71B-4806-B739-FE962BC965E1}"/>
              </a:ext>
            </a:extLst>
          </p:cNvPr>
          <p:cNvSpPr/>
          <p:nvPr/>
        </p:nvSpPr>
        <p:spPr>
          <a:xfrm>
            <a:off x="7335436" y="4421432"/>
            <a:ext cx="3019600" cy="461665"/>
          </a:xfrm>
          <a:prstGeom prst="rect">
            <a:avLst/>
          </a:prstGeom>
          <a:noFill/>
        </p:spPr>
        <p:txBody>
          <a:bodyPr wrap="square" rtlCol="0">
            <a:spAutoFit/>
          </a:bodyPr>
          <a:lstStyle/>
          <a:p>
            <a:pPr algn="ctr"/>
            <a:r>
              <a:rPr lang="en-US" altLang="ko-KR" sz="2400" dirty="0">
                <a:solidFill>
                  <a:srgbClr val="262626"/>
                </a:solidFill>
                <a:effectLst>
                  <a:outerShdw blurRad="38100" dist="38100" dir="2700000" algn="tl">
                    <a:srgbClr val="000000">
                      <a:alpha val="43137"/>
                    </a:srgbClr>
                  </a:outerShdw>
                </a:effectLst>
              </a:rPr>
              <a:t>Retention</a:t>
            </a:r>
            <a:endParaRPr lang="ko-KR" altLang="en-US" sz="2400" dirty="0">
              <a:solidFill>
                <a:srgbClr val="262626"/>
              </a:solidFill>
              <a:effectLst>
                <a:outerShdw blurRad="38100" dist="38100" dir="2700000" algn="tl">
                  <a:srgbClr val="000000">
                    <a:alpha val="43137"/>
                  </a:srgbClr>
                </a:outerShdw>
              </a:effectLst>
            </a:endParaRPr>
          </a:p>
        </p:txBody>
      </p:sp>
      <p:grpSp>
        <p:nvGrpSpPr>
          <p:cNvPr id="86" name="그룹 85">
            <a:extLst>
              <a:ext uri="{FF2B5EF4-FFF2-40B4-BE49-F238E27FC236}">
                <a16:creationId xmlns:a16="http://schemas.microsoft.com/office/drawing/2014/main" id="{FF53DED9-72A7-43CE-AEAB-E3F2A1F9C696}"/>
              </a:ext>
            </a:extLst>
          </p:cNvPr>
          <p:cNvGrpSpPr/>
          <p:nvPr/>
        </p:nvGrpSpPr>
        <p:grpSpPr>
          <a:xfrm>
            <a:off x="8562376" y="3124916"/>
            <a:ext cx="531118" cy="531114"/>
            <a:chOff x="752656" y="1562597"/>
            <a:chExt cx="390525" cy="390525"/>
          </a:xfrm>
          <a:solidFill>
            <a:srgbClr val="F7F7F7"/>
          </a:solidFill>
        </p:grpSpPr>
        <p:sp>
          <p:nvSpPr>
            <p:cNvPr id="87" name="자유형: 도형 86">
              <a:extLst>
                <a:ext uri="{FF2B5EF4-FFF2-40B4-BE49-F238E27FC236}">
                  <a16:creationId xmlns:a16="http://schemas.microsoft.com/office/drawing/2014/main" id="{6258FFBA-F42A-4453-B5AB-F6AC9A8997C2}"/>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88" name="자유형: 도형 87">
              <a:extLst>
                <a:ext uri="{FF2B5EF4-FFF2-40B4-BE49-F238E27FC236}">
                  <a16:creationId xmlns:a16="http://schemas.microsoft.com/office/drawing/2014/main" id="{42B3B015-F7A7-419B-81E0-386036D7D116}"/>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89" name="자유형: 도형 88">
              <a:extLst>
                <a:ext uri="{FF2B5EF4-FFF2-40B4-BE49-F238E27FC236}">
                  <a16:creationId xmlns:a16="http://schemas.microsoft.com/office/drawing/2014/main" id="{AF5E9091-3F4E-494F-8FA7-6A3BF0A8362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90" name="자유형: 도형 89">
              <a:extLst>
                <a:ext uri="{FF2B5EF4-FFF2-40B4-BE49-F238E27FC236}">
                  <a16:creationId xmlns:a16="http://schemas.microsoft.com/office/drawing/2014/main" id="{0D891634-E5A3-4DF2-9660-F551AD4F9ACE}"/>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91" name="자유형: 도형 90">
              <a:extLst>
                <a:ext uri="{FF2B5EF4-FFF2-40B4-BE49-F238E27FC236}">
                  <a16:creationId xmlns:a16="http://schemas.microsoft.com/office/drawing/2014/main" id="{62BA4417-A6EA-4301-A7E7-82505198A329}"/>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spTree>
    <p:extLst>
      <p:ext uri="{BB962C8B-B14F-4D97-AF65-F5344CB8AC3E}">
        <p14:creationId xmlns:p14="http://schemas.microsoft.com/office/powerpoint/2010/main" val="3996403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5" y="1659468"/>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5" name="TextBox 4">
            <a:extLst>
              <a:ext uri="{FF2B5EF4-FFF2-40B4-BE49-F238E27FC236}">
                <a16:creationId xmlns:a16="http://schemas.microsoft.com/office/drawing/2014/main" id="{6996001F-3872-7BE4-F896-83B4054D1414}"/>
              </a:ext>
            </a:extLst>
          </p:cNvPr>
          <p:cNvSpPr txBox="1"/>
          <p:nvPr/>
        </p:nvSpPr>
        <p:spPr>
          <a:xfrm>
            <a:off x="2068550" y="2706171"/>
            <a:ext cx="8054898" cy="923330"/>
          </a:xfrm>
          <a:prstGeom prst="rect">
            <a:avLst/>
          </a:prstGeom>
          <a:noFill/>
        </p:spPr>
        <p:txBody>
          <a:bodyPr wrap="square">
            <a:spAutoFit/>
          </a:bodyPr>
          <a:lstStyle/>
          <a:p>
            <a:pPr algn="ctr"/>
            <a:r>
              <a:rPr lang="en-US" altLang="ko-KR" sz="1800" dirty="0">
                <a:solidFill>
                  <a:schemeClr val="tx1">
                    <a:lumMod val="95000"/>
                    <a:lumOff val="5000"/>
                  </a:schemeClr>
                </a:solidFill>
                <a:cs typeface="Arial" panose="020B0604020202020204" pitchFamily="34" charset="0"/>
              </a:rPr>
              <a:t>“Examples of stages in recruitment and selection may vary based on the organization's size, structure, and industry. However, these stages generally form the core of the recruitment and selection process.”</a:t>
            </a:r>
          </a:p>
        </p:txBody>
      </p:sp>
    </p:spTree>
    <p:extLst>
      <p:ext uri="{BB962C8B-B14F-4D97-AF65-F5344CB8AC3E}">
        <p14:creationId xmlns:p14="http://schemas.microsoft.com/office/powerpoint/2010/main" val="2283896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5" y="1659468"/>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Types of Selection Methods</a:t>
            </a:r>
          </a:p>
        </p:txBody>
      </p:sp>
      <p:sp>
        <p:nvSpPr>
          <p:cNvPr id="5" name="TextBox 4">
            <a:extLst>
              <a:ext uri="{FF2B5EF4-FFF2-40B4-BE49-F238E27FC236}">
                <a16:creationId xmlns:a16="http://schemas.microsoft.com/office/drawing/2014/main" id="{6996001F-3872-7BE4-F896-83B4054D1414}"/>
              </a:ext>
            </a:extLst>
          </p:cNvPr>
          <p:cNvSpPr txBox="1"/>
          <p:nvPr/>
        </p:nvSpPr>
        <p:spPr>
          <a:xfrm>
            <a:off x="2068550" y="2706171"/>
            <a:ext cx="8054898" cy="1200329"/>
          </a:xfrm>
          <a:prstGeom prst="rect">
            <a:avLst/>
          </a:prstGeom>
          <a:noFill/>
        </p:spPr>
        <p:txBody>
          <a:bodyPr wrap="square">
            <a:spAutoFit/>
          </a:bodyPr>
          <a:lstStyle/>
          <a:p>
            <a:pPr algn="ctr"/>
            <a:r>
              <a:rPr lang="en-US" altLang="ko-KR" sz="1800" dirty="0">
                <a:solidFill>
                  <a:schemeClr val="tx1">
                    <a:lumMod val="95000"/>
                    <a:lumOff val="5000"/>
                  </a:schemeClr>
                </a:solidFill>
                <a:cs typeface="Arial" panose="020B0604020202020204" pitchFamily="34" charset="0"/>
              </a:rPr>
              <a:t>“Selecting the right candidate is crucial for the organization's success, and HRM has various selection methods to choose from. Different types of selection methods are used to evaluate candidates' suitability for the job.”</a:t>
            </a:r>
          </a:p>
        </p:txBody>
      </p:sp>
    </p:spTree>
    <p:extLst>
      <p:ext uri="{BB962C8B-B14F-4D97-AF65-F5344CB8AC3E}">
        <p14:creationId xmlns:p14="http://schemas.microsoft.com/office/powerpoint/2010/main" val="446844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2835923" y="1068455"/>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Types of Selection Methods</a:t>
            </a:r>
          </a:p>
        </p:txBody>
      </p:sp>
      <p:sp>
        <p:nvSpPr>
          <p:cNvPr id="2" name="Google Shape;818;p32">
            <a:extLst>
              <a:ext uri="{FF2B5EF4-FFF2-40B4-BE49-F238E27FC236}">
                <a16:creationId xmlns:a16="http://schemas.microsoft.com/office/drawing/2014/main" id="{EA67B0D1-4394-0C7C-C382-83B398A082FA}"/>
              </a:ext>
            </a:extLst>
          </p:cNvPr>
          <p:cNvSpPr/>
          <p:nvPr/>
        </p:nvSpPr>
        <p:spPr>
          <a:xfrm>
            <a:off x="2029523" y="2163337"/>
            <a:ext cx="1267966" cy="2073716"/>
          </a:xfrm>
          <a:prstGeom prst="round2DiagRect">
            <a:avLst>
              <a:gd name="adj1" fmla="val 42303"/>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819;p32">
            <a:extLst>
              <a:ext uri="{FF2B5EF4-FFF2-40B4-BE49-F238E27FC236}">
                <a16:creationId xmlns:a16="http://schemas.microsoft.com/office/drawing/2014/main" id="{F016C99C-DC35-335B-2165-8D217A6A353A}"/>
              </a:ext>
            </a:extLst>
          </p:cNvPr>
          <p:cNvSpPr/>
          <p:nvPr/>
        </p:nvSpPr>
        <p:spPr>
          <a:xfrm>
            <a:off x="3455303" y="2163337"/>
            <a:ext cx="1267966" cy="2073716"/>
          </a:xfrm>
          <a:prstGeom prst="round2DiagRect">
            <a:avLst>
              <a:gd name="adj1" fmla="val 42303"/>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20;p32">
            <a:extLst>
              <a:ext uri="{FF2B5EF4-FFF2-40B4-BE49-F238E27FC236}">
                <a16:creationId xmlns:a16="http://schemas.microsoft.com/office/drawing/2014/main" id="{32E46E73-CE25-8F55-5F72-A0F87DF7B4ED}"/>
              </a:ext>
            </a:extLst>
          </p:cNvPr>
          <p:cNvSpPr/>
          <p:nvPr/>
        </p:nvSpPr>
        <p:spPr>
          <a:xfrm>
            <a:off x="4881083" y="2163337"/>
            <a:ext cx="1267966" cy="2073716"/>
          </a:xfrm>
          <a:prstGeom prst="round2DiagRect">
            <a:avLst>
              <a:gd name="adj1" fmla="val 4230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21;p32">
            <a:extLst>
              <a:ext uri="{FF2B5EF4-FFF2-40B4-BE49-F238E27FC236}">
                <a16:creationId xmlns:a16="http://schemas.microsoft.com/office/drawing/2014/main" id="{3AAA6C5F-4737-E5A1-8476-1A43BA9BF2E5}"/>
              </a:ext>
            </a:extLst>
          </p:cNvPr>
          <p:cNvSpPr/>
          <p:nvPr/>
        </p:nvSpPr>
        <p:spPr>
          <a:xfrm>
            <a:off x="6306863" y="2163337"/>
            <a:ext cx="1267966" cy="2073716"/>
          </a:xfrm>
          <a:prstGeom prst="round2DiagRect">
            <a:avLst>
              <a:gd name="adj1" fmla="val 42303"/>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22;p32">
            <a:extLst>
              <a:ext uri="{FF2B5EF4-FFF2-40B4-BE49-F238E27FC236}">
                <a16:creationId xmlns:a16="http://schemas.microsoft.com/office/drawing/2014/main" id="{B8824E4E-AD81-514F-2E64-1515B970DE34}"/>
              </a:ext>
            </a:extLst>
          </p:cNvPr>
          <p:cNvSpPr/>
          <p:nvPr/>
        </p:nvSpPr>
        <p:spPr>
          <a:xfrm>
            <a:off x="7732643" y="2163337"/>
            <a:ext cx="1267966" cy="2073716"/>
          </a:xfrm>
          <a:prstGeom prst="round2DiagRect">
            <a:avLst>
              <a:gd name="adj1" fmla="val 42303"/>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23;p32">
            <a:extLst>
              <a:ext uri="{FF2B5EF4-FFF2-40B4-BE49-F238E27FC236}">
                <a16:creationId xmlns:a16="http://schemas.microsoft.com/office/drawing/2014/main" id="{3D07F2F7-55BF-D3FD-A4B1-4166DB11C7E4}"/>
              </a:ext>
            </a:extLst>
          </p:cNvPr>
          <p:cNvSpPr/>
          <p:nvPr/>
        </p:nvSpPr>
        <p:spPr>
          <a:xfrm>
            <a:off x="9158423" y="2163337"/>
            <a:ext cx="1267966" cy="2073716"/>
          </a:xfrm>
          <a:prstGeom prst="round2DiagRect">
            <a:avLst>
              <a:gd name="adj1" fmla="val 42303"/>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24;p32">
            <a:extLst>
              <a:ext uri="{FF2B5EF4-FFF2-40B4-BE49-F238E27FC236}">
                <a16:creationId xmlns:a16="http://schemas.microsoft.com/office/drawing/2014/main" id="{29AEB745-27B4-4C66-D368-327AC32701CB}"/>
              </a:ext>
            </a:extLst>
          </p:cNvPr>
          <p:cNvSpPr/>
          <p:nvPr/>
        </p:nvSpPr>
        <p:spPr>
          <a:xfrm>
            <a:off x="2029525" y="4793649"/>
            <a:ext cx="1267966" cy="372054"/>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25;p32">
            <a:extLst>
              <a:ext uri="{FF2B5EF4-FFF2-40B4-BE49-F238E27FC236}">
                <a16:creationId xmlns:a16="http://schemas.microsoft.com/office/drawing/2014/main" id="{9C43563D-E3F1-5917-841D-7C9B5A9B034B}"/>
              </a:ext>
            </a:extLst>
          </p:cNvPr>
          <p:cNvSpPr/>
          <p:nvPr/>
        </p:nvSpPr>
        <p:spPr>
          <a:xfrm>
            <a:off x="3455300" y="4793649"/>
            <a:ext cx="1267966" cy="372054"/>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6;p32">
            <a:extLst>
              <a:ext uri="{FF2B5EF4-FFF2-40B4-BE49-F238E27FC236}">
                <a16:creationId xmlns:a16="http://schemas.microsoft.com/office/drawing/2014/main" id="{E42502C5-5E0C-4D48-D495-1BA26F8BD462}"/>
              </a:ext>
            </a:extLst>
          </p:cNvPr>
          <p:cNvSpPr/>
          <p:nvPr/>
        </p:nvSpPr>
        <p:spPr>
          <a:xfrm>
            <a:off x="4881075" y="4793649"/>
            <a:ext cx="1267966" cy="372054"/>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7;p32">
            <a:extLst>
              <a:ext uri="{FF2B5EF4-FFF2-40B4-BE49-F238E27FC236}">
                <a16:creationId xmlns:a16="http://schemas.microsoft.com/office/drawing/2014/main" id="{AFA4C722-1338-2CFB-27F1-22376893FBC5}"/>
              </a:ext>
            </a:extLst>
          </p:cNvPr>
          <p:cNvSpPr/>
          <p:nvPr/>
        </p:nvSpPr>
        <p:spPr>
          <a:xfrm>
            <a:off x="6306850" y="4793649"/>
            <a:ext cx="1267966" cy="372054"/>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8;p32">
            <a:extLst>
              <a:ext uri="{FF2B5EF4-FFF2-40B4-BE49-F238E27FC236}">
                <a16:creationId xmlns:a16="http://schemas.microsoft.com/office/drawing/2014/main" id="{5C526275-DDB3-186D-4711-18A71AA3DCD3}"/>
              </a:ext>
            </a:extLst>
          </p:cNvPr>
          <p:cNvSpPr/>
          <p:nvPr/>
        </p:nvSpPr>
        <p:spPr>
          <a:xfrm>
            <a:off x="7732625" y="4793649"/>
            <a:ext cx="1267966" cy="372054"/>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p32">
            <a:extLst>
              <a:ext uri="{FF2B5EF4-FFF2-40B4-BE49-F238E27FC236}">
                <a16:creationId xmlns:a16="http://schemas.microsoft.com/office/drawing/2014/main" id="{53713978-0803-B668-7937-2B75DEB37EF2}"/>
              </a:ext>
            </a:extLst>
          </p:cNvPr>
          <p:cNvSpPr/>
          <p:nvPr/>
        </p:nvSpPr>
        <p:spPr>
          <a:xfrm>
            <a:off x="9158400" y="4793649"/>
            <a:ext cx="1267966" cy="372054"/>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830;p32">
            <a:extLst>
              <a:ext uri="{FF2B5EF4-FFF2-40B4-BE49-F238E27FC236}">
                <a16:creationId xmlns:a16="http://schemas.microsoft.com/office/drawing/2014/main" id="{EBB2981F-9120-F894-24E0-7766177413B2}"/>
              </a:ext>
            </a:extLst>
          </p:cNvPr>
          <p:cNvCxnSpPr>
            <a:stCxn id="2" idx="1"/>
            <a:endCxn id="9" idx="0"/>
          </p:cNvCxnSpPr>
          <p:nvPr/>
        </p:nvCxnSpPr>
        <p:spPr>
          <a:xfrm>
            <a:off x="2663506" y="4237053"/>
            <a:ext cx="2" cy="556596"/>
          </a:xfrm>
          <a:prstGeom prst="straightConnector1">
            <a:avLst/>
          </a:prstGeom>
          <a:noFill/>
          <a:ln w="19050" cap="flat" cmpd="sng">
            <a:solidFill>
              <a:schemeClr val="accent1"/>
            </a:solidFill>
            <a:prstDash val="dash"/>
            <a:round/>
            <a:headEnd type="none" w="med" len="med"/>
            <a:tailEnd type="none" w="med" len="med"/>
          </a:ln>
        </p:spPr>
      </p:cxnSp>
      <p:cxnSp>
        <p:nvCxnSpPr>
          <p:cNvPr id="17" name="Google Shape;831;p32">
            <a:extLst>
              <a:ext uri="{FF2B5EF4-FFF2-40B4-BE49-F238E27FC236}">
                <a16:creationId xmlns:a16="http://schemas.microsoft.com/office/drawing/2014/main" id="{A8B9B9C9-03A6-21D3-EDCE-C5664787781F}"/>
              </a:ext>
            </a:extLst>
          </p:cNvPr>
          <p:cNvCxnSpPr>
            <a:cxnSpLocks/>
          </p:cNvCxnSpPr>
          <p:nvPr/>
        </p:nvCxnSpPr>
        <p:spPr>
          <a:xfrm>
            <a:off x="4172914" y="4181344"/>
            <a:ext cx="0" cy="644609"/>
          </a:xfrm>
          <a:prstGeom prst="straightConnector1">
            <a:avLst/>
          </a:prstGeom>
          <a:noFill/>
          <a:ln w="19050" cap="flat" cmpd="sng">
            <a:solidFill>
              <a:schemeClr val="accent2"/>
            </a:solidFill>
            <a:prstDash val="dash"/>
            <a:round/>
            <a:headEnd type="none" w="med" len="med"/>
            <a:tailEnd type="none" w="med" len="med"/>
          </a:ln>
        </p:spPr>
      </p:cxnSp>
      <p:cxnSp>
        <p:nvCxnSpPr>
          <p:cNvPr id="18" name="Google Shape;832;p32">
            <a:extLst>
              <a:ext uri="{FF2B5EF4-FFF2-40B4-BE49-F238E27FC236}">
                <a16:creationId xmlns:a16="http://schemas.microsoft.com/office/drawing/2014/main" id="{B1018F02-A5B1-C4B1-07F6-463D2E94B7F3}"/>
              </a:ext>
            </a:extLst>
          </p:cNvPr>
          <p:cNvCxnSpPr>
            <a:cxnSpLocks/>
          </p:cNvCxnSpPr>
          <p:nvPr/>
        </p:nvCxnSpPr>
        <p:spPr>
          <a:xfrm>
            <a:off x="5598689" y="4181344"/>
            <a:ext cx="0" cy="644609"/>
          </a:xfrm>
          <a:prstGeom prst="straightConnector1">
            <a:avLst/>
          </a:prstGeom>
          <a:noFill/>
          <a:ln w="19050" cap="flat" cmpd="sng">
            <a:solidFill>
              <a:schemeClr val="accent3"/>
            </a:solidFill>
            <a:prstDash val="dash"/>
            <a:round/>
            <a:headEnd type="none" w="med" len="med"/>
            <a:tailEnd type="none" w="med" len="med"/>
          </a:ln>
        </p:spPr>
      </p:cxnSp>
      <p:cxnSp>
        <p:nvCxnSpPr>
          <p:cNvPr id="19" name="Google Shape;833;p32">
            <a:extLst>
              <a:ext uri="{FF2B5EF4-FFF2-40B4-BE49-F238E27FC236}">
                <a16:creationId xmlns:a16="http://schemas.microsoft.com/office/drawing/2014/main" id="{0FB7E914-8C68-2EE0-A1D2-680003A926F3}"/>
              </a:ext>
            </a:extLst>
          </p:cNvPr>
          <p:cNvCxnSpPr>
            <a:cxnSpLocks/>
          </p:cNvCxnSpPr>
          <p:nvPr/>
        </p:nvCxnSpPr>
        <p:spPr>
          <a:xfrm>
            <a:off x="7024489" y="4181194"/>
            <a:ext cx="0" cy="644609"/>
          </a:xfrm>
          <a:prstGeom prst="straightConnector1">
            <a:avLst/>
          </a:prstGeom>
          <a:noFill/>
          <a:ln w="19050" cap="flat" cmpd="sng">
            <a:solidFill>
              <a:schemeClr val="accent4"/>
            </a:solidFill>
            <a:prstDash val="dash"/>
            <a:round/>
            <a:headEnd type="none" w="med" len="med"/>
            <a:tailEnd type="none" w="med" len="med"/>
          </a:ln>
        </p:spPr>
      </p:cxnSp>
      <p:cxnSp>
        <p:nvCxnSpPr>
          <p:cNvPr id="20" name="Google Shape;834;p32">
            <a:extLst>
              <a:ext uri="{FF2B5EF4-FFF2-40B4-BE49-F238E27FC236}">
                <a16:creationId xmlns:a16="http://schemas.microsoft.com/office/drawing/2014/main" id="{71EBFC10-A88A-4CC3-B4E9-733647E34CF9}"/>
              </a:ext>
            </a:extLst>
          </p:cNvPr>
          <p:cNvCxnSpPr>
            <a:cxnSpLocks/>
          </p:cNvCxnSpPr>
          <p:nvPr/>
        </p:nvCxnSpPr>
        <p:spPr>
          <a:xfrm>
            <a:off x="8450264" y="4181344"/>
            <a:ext cx="0" cy="644609"/>
          </a:xfrm>
          <a:prstGeom prst="straightConnector1">
            <a:avLst/>
          </a:prstGeom>
          <a:noFill/>
          <a:ln w="19050" cap="flat" cmpd="sng">
            <a:solidFill>
              <a:schemeClr val="accent5"/>
            </a:solidFill>
            <a:prstDash val="dash"/>
            <a:round/>
            <a:headEnd type="none" w="med" len="med"/>
            <a:tailEnd type="none" w="med" len="med"/>
          </a:ln>
        </p:spPr>
      </p:cxnSp>
      <p:cxnSp>
        <p:nvCxnSpPr>
          <p:cNvPr id="21" name="Google Shape;835;p32">
            <a:extLst>
              <a:ext uri="{FF2B5EF4-FFF2-40B4-BE49-F238E27FC236}">
                <a16:creationId xmlns:a16="http://schemas.microsoft.com/office/drawing/2014/main" id="{64A266D6-F9A0-75F8-17B4-37F80EEC3B91}"/>
              </a:ext>
            </a:extLst>
          </p:cNvPr>
          <p:cNvCxnSpPr>
            <a:cxnSpLocks/>
          </p:cNvCxnSpPr>
          <p:nvPr/>
        </p:nvCxnSpPr>
        <p:spPr>
          <a:xfrm>
            <a:off x="9876039" y="4181194"/>
            <a:ext cx="0" cy="644609"/>
          </a:xfrm>
          <a:prstGeom prst="straightConnector1">
            <a:avLst/>
          </a:prstGeom>
          <a:noFill/>
          <a:ln w="19050" cap="flat" cmpd="sng">
            <a:solidFill>
              <a:schemeClr val="accent6"/>
            </a:solidFill>
            <a:prstDash val="dash"/>
            <a:round/>
            <a:headEnd type="none" w="med" len="med"/>
            <a:tailEnd type="none" w="med" len="med"/>
          </a:ln>
        </p:spPr>
      </p:cxnSp>
      <p:sp>
        <p:nvSpPr>
          <p:cNvPr id="22" name="Google Shape;836;p32">
            <a:extLst>
              <a:ext uri="{FF2B5EF4-FFF2-40B4-BE49-F238E27FC236}">
                <a16:creationId xmlns:a16="http://schemas.microsoft.com/office/drawing/2014/main" id="{9EDAD571-0342-655E-14E2-C5EB8DF14D6B}"/>
              </a:ext>
            </a:extLst>
          </p:cNvPr>
          <p:cNvSpPr txBox="1"/>
          <p:nvPr/>
        </p:nvSpPr>
        <p:spPr>
          <a:xfrm>
            <a:off x="2054952" y="479364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Application Forms</a:t>
            </a:r>
            <a:endParaRPr sz="900" b="1" dirty="0">
              <a:solidFill>
                <a:schemeClr val="lt1"/>
              </a:solidFill>
              <a:ea typeface="Roboto"/>
              <a:cs typeface="Roboto"/>
              <a:sym typeface="Roboto"/>
            </a:endParaRPr>
          </a:p>
        </p:txBody>
      </p:sp>
      <p:sp>
        <p:nvSpPr>
          <p:cNvPr id="23" name="Google Shape;837;p32">
            <a:extLst>
              <a:ext uri="{FF2B5EF4-FFF2-40B4-BE49-F238E27FC236}">
                <a16:creationId xmlns:a16="http://schemas.microsoft.com/office/drawing/2014/main" id="{987E6341-94A1-3933-73AF-3B26A31B24F7}"/>
              </a:ext>
            </a:extLst>
          </p:cNvPr>
          <p:cNvSpPr txBox="1"/>
          <p:nvPr/>
        </p:nvSpPr>
        <p:spPr>
          <a:xfrm>
            <a:off x="3480727" y="479364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Interviews</a:t>
            </a:r>
            <a:endParaRPr sz="900" b="1" dirty="0">
              <a:solidFill>
                <a:schemeClr val="lt1"/>
              </a:solidFill>
              <a:ea typeface="Roboto"/>
              <a:cs typeface="Roboto"/>
              <a:sym typeface="Roboto"/>
            </a:endParaRPr>
          </a:p>
        </p:txBody>
      </p:sp>
      <p:sp>
        <p:nvSpPr>
          <p:cNvPr id="24" name="Google Shape;838;p32">
            <a:extLst>
              <a:ext uri="{FF2B5EF4-FFF2-40B4-BE49-F238E27FC236}">
                <a16:creationId xmlns:a16="http://schemas.microsoft.com/office/drawing/2014/main" id="{ECE702AC-D6F2-7C9B-F6E3-781F904F3241}"/>
              </a:ext>
            </a:extLst>
          </p:cNvPr>
          <p:cNvSpPr txBox="1"/>
          <p:nvPr/>
        </p:nvSpPr>
        <p:spPr>
          <a:xfrm>
            <a:off x="4906502" y="479364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Assessment </a:t>
            </a:r>
          </a:p>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Centers</a:t>
            </a:r>
            <a:endParaRPr sz="900" b="1" dirty="0">
              <a:solidFill>
                <a:schemeClr val="lt1"/>
              </a:solidFill>
              <a:ea typeface="Roboto"/>
              <a:cs typeface="Roboto"/>
              <a:sym typeface="Roboto"/>
            </a:endParaRPr>
          </a:p>
        </p:txBody>
      </p:sp>
      <p:sp>
        <p:nvSpPr>
          <p:cNvPr id="25" name="Google Shape;839;p32">
            <a:extLst>
              <a:ext uri="{FF2B5EF4-FFF2-40B4-BE49-F238E27FC236}">
                <a16:creationId xmlns:a16="http://schemas.microsoft.com/office/drawing/2014/main" id="{DA6AA745-5168-C825-9B24-19BDF9743081}"/>
              </a:ext>
            </a:extLst>
          </p:cNvPr>
          <p:cNvSpPr txBox="1"/>
          <p:nvPr/>
        </p:nvSpPr>
        <p:spPr>
          <a:xfrm>
            <a:off x="6332277" y="479379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Psychometric </a:t>
            </a:r>
          </a:p>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Tests</a:t>
            </a:r>
            <a:endParaRPr sz="900" b="1" dirty="0">
              <a:solidFill>
                <a:schemeClr val="lt1"/>
              </a:solidFill>
              <a:ea typeface="Roboto"/>
              <a:cs typeface="Roboto"/>
              <a:sym typeface="Roboto"/>
            </a:endParaRPr>
          </a:p>
        </p:txBody>
      </p:sp>
      <p:sp>
        <p:nvSpPr>
          <p:cNvPr id="26" name="Google Shape;840;p32">
            <a:extLst>
              <a:ext uri="{FF2B5EF4-FFF2-40B4-BE49-F238E27FC236}">
                <a16:creationId xmlns:a16="http://schemas.microsoft.com/office/drawing/2014/main" id="{B29B6C8C-C7B5-3A45-E400-A1FC2FC95747}"/>
              </a:ext>
            </a:extLst>
          </p:cNvPr>
          <p:cNvSpPr txBox="1"/>
          <p:nvPr/>
        </p:nvSpPr>
        <p:spPr>
          <a:xfrm>
            <a:off x="7758052" y="479364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Work Sample </a:t>
            </a:r>
          </a:p>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Tests</a:t>
            </a:r>
            <a:endParaRPr sz="900" b="1" dirty="0">
              <a:solidFill>
                <a:schemeClr val="lt1"/>
              </a:solidFill>
              <a:ea typeface="Roboto"/>
              <a:cs typeface="Roboto"/>
              <a:sym typeface="Roboto"/>
            </a:endParaRPr>
          </a:p>
        </p:txBody>
      </p:sp>
      <p:sp>
        <p:nvSpPr>
          <p:cNvPr id="27" name="Google Shape;841;p32">
            <a:extLst>
              <a:ext uri="{FF2B5EF4-FFF2-40B4-BE49-F238E27FC236}">
                <a16:creationId xmlns:a16="http://schemas.microsoft.com/office/drawing/2014/main" id="{788A736B-A5E7-BBB7-ADB0-69FD6904C0DE}"/>
              </a:ext>
            </a:extLst>
          </p:cNvPr>
          <p:cNvSpPr txBox="1"/>
          <p:nvPr/>
        </p:nvSpPr>
        <p:spPr>
          <a:xfrm>
            <a:off x="9183827" y="4793649"/>
            <a:ext cx="1223039" cy="37205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1100"/>
              <a:buFont typeface="Arial"/>
              <a:buNone/>
            </a:pPr>
            <a:r>
              <a:rPr lang="en-US" sz="900" b="1" dirty="0">
                <a:solidFill>
                  <a:schemeClr val="lt1"/>
                </a:solidFill>
                <a:ea typeface="Roboto"/>
                <a:cs typeface="Roboto"/>
                <a:sym typeface="Roboto"/>
              </a:rPr>
              <a:t>Competence-based Selection</a:t>
            </a:r>
            <a:endParaRPr sz="900" b="1" dirty="0">
              <a:solidFill>
                <a:schemeClr val="lt1"/>
              </a:solidFill>
              <a:ea typeface="Roboto"/>
              <a:cs typeface="Roboto"/>
              <a:sym typeface="Roboto"/>
            </a:endParaRPr>
          </a:p>
        </p:txBody>
      </p:sp>
      <p:sp>
        <p:nvSpPr>
          <p:cNvPr id="28" name="Google Shape;842;p32">
            <a:extLst>
              <a:ext uri="{FF2B5EF4-FFF2-40B4-BE49-F238E27FC236}">
                <a16:creationId xmlns:a16="http://schemas.microsoft.com/office/drawing/2014/main" id="{13D9A569-F50E-15CA-723D-BC64975BFA95}"/>
              </a:ext>
            </a:extLst>
          </p:cNvPr>
          <p:cNvSpPr txBox="1"/>
          <p:nvPr/>
        </p:nvSpPr>
        <p:spPr>
          <a:xfrm>
            <a:off x="2054952" y="2544731"/>
            <a:ext cx="1197748" cy="1414024"/>
          </a:xfrm>
          <a:prstGeom prst="rect">
            <a:avLst/>
          </a:prstGeom>
          <a:noFill/>
          <a:ln>
            <a:noFill/>
          </a:ln>
        </p:spPr>
        <p:txBody>
          <a:bodyPr spcFirstLastPara="1" wrap="square" lIns="45725" tIns="45725" rIns="45725" bIns="45725" anchor="ctr" anchorCtr="0">
            <a:noAutofit/>
          </a:bodyPr>
          <a:lstStyle/>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Application forms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gather information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about candidates’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education,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experience, and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skills relevant to the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job.</a:t>
            </a:r>
          </a:p>
          <a:p>
            <a:pPr marL="12700" lvl="0" indent="0" algn="ctr" rtl="0">
              <a:lnSpc>
                <a:spcPct val="100000"/>
              </a:lnSpc>
              <a:spcBef>
                <a:spcPts val="0"/>
              </a:spcBef>
              <a:spcAft>
                <a:spcPts val="0"/>
              </a:spcAft>
              <a:buNone/>
            </a:pPr>
            <a:endParaRPr lang="en-US" sz="800" dirty="0">
              <a:solidFill>
                <a:schemeClr val="lt1"/>
              </a:solidFill>
              <a:ea typeface="Roboto"/>
              <a:cs typeface="Roboto"/>
              <a:sym typeface="Roboto"/>
            </a:endParaRP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They can be used to pre-screen candidates and identify those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who meet the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minimum </a:t>
            </a:r>
          </a:p>
          <a:p>
            <a:pPr marL="12700" lvl="0" indent="0" algn="ctr" rtl="0">
              <a:lnSpc>
                <a:spcPct val="100000"/>
              </a:lnSpc>
              <a:spcBef>
                <a:spcPts val="0"/>
              </a:spcBef>
              <a:spcAft>
                <a:spcPts val="0"/>
              </a:spcAft>
              <a:buNone/>
            </a:pPr>
            <a:r>
              <a:rPr lang="en-US" sz="800" dirty="0">
                <a:solidFill>
                  <a:schemeClr val="lt1"/>
                </a:solidFill>
                <a:ea typeface="Roboto"/>
                <a:cs typeface="Roboto"/>
                <a:sym typeface="Roboto"/>
              </a:rPr>
              <a:t>qualifications.</a:t>
            </a:r>
            <a:endParaRPr sz="800" dirty="0">
              <a:solidFill>
                <a:schemeClr val="lt1"/>
              </a:solidFill>
            </a:endParaRPr>
          </a:p>
        </p:txBody>
      </p:sp>
      <p:sp>
        <p:nvSpPr>
          <p:cNvPr id="29" name="Google Shape;843;p32">
            <a:extLst>
              <a:ext uri="{FF2B5EF4-FFF2-40B4-BE49-F238E27FC236}">
                <a16:creationId xmlns:a16="http://schemas.microsoft.com/office/drawing/2014/main" id="{7CABF2F4-CEBB-FF4E-32CA-71F4ED2DF4E8}"/>
              </a:ext>
            </a:extLst>
          </p:cNvPr>
          <p:cNvSpPr txBox="1"/>
          <p:nvPr/>
        </p:nvSpPr>
        <p:spPr>
          <a:xfrm>
            <a:off x="3525516" y="2408663"/>
            <a:ext cx="1143900" cy="1558990"/>
          </a:xfrm>
          <a:prstGeom prst="rect">
            <a:avLst/>
          </a:prstGeom>
          <a:noFill/>
          <a:ln>
            <a:noFill/>
          </a:ln>
        </p:spPr>
        <p:txBody>
          <a:bodyPr spcFirstLastPara="1" wrap="square" lIns="45725" tIns="45725" rIns="45725" bIns="45725" anchor="ctr" anchorCtr="0">
            <a:noAutofit/>
          </a:bodyPr>
          <a:lstStyle/>
          <a:p>
            <a:pPr marL="0" lvl="0" indent="0" algn="ctr" rtl="0">
              <a:lnSpc>
                <a:spcPct val="100000"/>
              </a:lnSpc>
              <a:spcBef>
                <a:spcPts val="0"/>
              </a:spcBef>
              <a:spcAft>
                <a:spcPts val="0"/>
              </a:spcAft>
              <a:buNone/>
            </a:pPr>
            <a:r>
              <a:rPr lang="en-US" sz="800" dirty="0">
                <a:solidFill>
                  <a:schemeClr val="lt1"/>
                </a:solidFill>
                <a:ea typeface="Roboto"/>
                <a:cs typeface="Roboto"/>
                <a:sym typeface="Roboto"/>
              </a:rPr>
              <a:t>Interviews are commonly used to assess candidates' interpersonal skills, communication skills, and cultural fit.</a:t>
            </a:r>
          </a:p>
          <a:p>
            <a:pPr marL="0" lvl="0" indent="0" algn="ctr" rtl="0">
              <a:lnSpc>
                <a:spcPct val="100000"/>
              </a:lnSpc>
              <a:spcBef>
                <a:spcPts val="0"/>
              </a:spcBef>
              <a:spcAft>
                <a:spcPts val="0"/>
              </a:spcAft>
              <a:buNone/>
            </a:pPr>
            <a:endParaRPr lang="en-US" sz="800" dirty="0">
              <a:solidFill>
                <a:schemeClr val="lt1"/>
              </a:solidFill>
              <a:ea typeface="Roboto"/>
              <a:cs typeface="Roboto"/>
              <a:sym typeface="Roboto"/>
            </a:endParaRPr>
          </a:p>
          <a:p>
            <a:pPr marL="0" lvl="0" indent="0" algn="ctr" rtl="0">
              <a:lnSpc>
                <a:spcPct val="100000"/>
              </a:lnSpc>
              <a:spcBef>
                <a:spcPts val="0"/>
              </a:spcBef>
              <a:spcAft>
                <a:spcPts val="0"/>
              </a:spcAft>
              <a:buNone/>
            </a:pPr>
            <a:r>
              <a:rPr lang="en-US" sz="800" dirty="0">
                <a:solidFill>
                  <a:schemeClr val="lt1"/>
                </a:solidFill>
                <a:ea typeface="Roboto"/>
                <a:cs typeface="Roboto"/>
                <a:sym typeface="Roboto"/>
              </a:rPr>
              <a:t>Different types of interviews, such as structured, unstructured, and behavioral interviews, can be used to evaluate candidates.</a:t>
            </a:r>
            <a:endParaRPr sz="800" dirty="0">
              <a:solidFill>
                <a:schemeClr val="lt1"/>
              </a:solidFill>
            </a:endParaRPr>
          </a:p>
        </p:txBody>
      </p:sp>
      <p:sp>
        <p:nvSpPr>
          <p:cNvPr id="30" name="Google Shape;844;p32">
            <a:extLst>
              <a:ext uri="{FF2B5EF4-FFF2-40B4-BE49-F238E27FC236}">
                <a16:creationId xmlns:a16="http://schemas.microsoft.com/office/drawing/2014/main" id="{3D92D757-3949-1BD4-A1F4-748722FDC1C8}"/>
              </a:ext>
            </a:extLst>
          </p:cNvPr>
          <p:cNvSpPr txBox="1"/>
          <p:nvPr/>
        </p:nvSpPr>
        <p:spPr>
          <a:xfrm>
            <a:off x="6411416" y="2319422"/>
            <a:ext cx="1143900" cy="1514386"/>
          </a:xfrm>
          <a:prstGeom prst="rect">
            <a:avLst/>
          </a:prstGeom>
          <a:noFill/>
          <a:ln>
            <a:noFill/>
          </a:ln>
        </p:spPr>
        <p:txBody>
          <a:bodyPr spcFirstLastPara="1" wrap="square" lIns="45725" tIns="45725" rIns="45725" bIns="45725" anchor="ctr" anchorCtr="0">
            <a:noAutofit/>
          </a:bodyPr>
          <a:lstStyle/>
          <a:p>
            <a:pPr marL="0" lvl="0" indent="0" algn="ctr" rtl="0">
              <a:lnSpc>
                <a:spcPct val="100000"/>
              </a:lnSpc>
              <a:spcBef>
                <a:spcPts val="0"/>
              </a:spcBef>
              <a:spcAft>
                <a:spcPts val="0"/>
              </a:spcAft>
              <a:buNone/>
            </a:pPr>
            <a:r>
              <a:rPr lang="en-US" sz="800" dirty="0">
                <a:solidFill>
                  <a:schemeClr val="lt1"/>
                </a:solidFill>
                <a:ea typeface="Roboto"/>
                <a:cs typeface="Roboto"/>
                <a:sym typeface="Roboto"/>
              </a:rPr>
              <a:t>Psychometric tests are used to assess candidates' cognitive abilities, personality traits, and emotional intelligence.</a:t>
            </a:r>
          </a:p>
          <a:p>
            <a:pPr marL="0" lvl="0" indent="0" algn="ctr" rtl="0">
              <a:lnSpc>
                <a:spcPct val="100000"/>
              </a:lnSpc>
              <a:spcBef>
                <a:spcPts val="0"/>
              </a:spcBef>
              <a:spcAft>
                <a:spcPts val="0"/>
              </a:spcAft>
              <a:buNone/>
            </a:pPr>
            <a:endParaRPr lang="en-US" sz="800" dirty="0">
              <a:solidFill>
                <a:schemeClr val="lt1"/>
              </a:solidFill>
              <a:ea typeface="Roboto"/>
              <a:cs typeface="Roboto"/>
              <a:sym typeface="Roboto"/>
            </a:endParaRPr>
          </a:p>
          <a:p>
            <a:pPr marL="0" lvl="0" indent="0" algn="ctr" rtl="0">
              <a:lnSpc>
                <a:spcPct val="100000"/>
              </a:lnSpc>
              <a:spcBef>
                <a:spcPts val="0"/>
              </a:spcBef>
              <a:spcAft>
                <a:spcPts val="0"/>
              </a:spcAft>
              <a:buNone/>
            </a:pPr>
            <a:r>
              <a:rPr lang="en-US" sz="800" dirty="0">
                <a:solidFill>
                  <a:schemeClr val="lt1"/>
                </a:solidFill>
                <a:ea typeface="Roboto"/>
                <a:cs typeface="Roboto"/>
                <a:sym typeface="Roboto"/>
              </a:rPr>
              <a:t>They can provide insight into how candidates may perform on the job.</a:t>
            </a:r>
            <a:endParaRPr sz="800" dirty="0">
              <a:solidFill>
                <a:schemeClr val="lt1"/>
              </a:solidFill>
            </a:endParaRPr>
          </a:p>
        </p:txBody>
      </p:sp>
      <p:sp>
        <p:nvSpPr>
          <p:cNvPr id="31" name="Google Shape;845;p32">
            <a:extLst>
              <a:ext uri="{FF2B5EF4-FFF2-40B4-BE49-F238E27FC236}">
                <a16:creationId xmlns:a16="http://schemas.microsoft.com/office/drawing/2014/main" id="{D46BDC2E-6848-B346-1D8D-027121864D68}"/>
              </a:ext>
            </a:extLst>
          </p:cNvPr>
          <p:cNvSpPr txBox="1"/>
          <p:nvPr/>
        </p:nvSpPr>
        <p:spPr>
          <a:xfrm>
            <a:off x="4952100" y="2453267"/>
            <a:ext cx="1143900" cy="1558990"/>
          </a:xfrm>
          <a:prstGeom prst="rect">
            <a:avLst/>
          </a:prstGeom>
          <a:noFill/>
          <a:ln>
            <a:noFill/>
          </a:ln>
        </p:spPr>
        <p:txBody>
          <a:bodyPr spcFirstLastPara="1" wrap="square" lIns="45725" tIns="45725" rIns="45725" bIns="45725" anchor="ctr" anchorCtr="0">
            <a:noAutofit/>
          </a:bodyPr>
          <a:lstStyle/>
          <a:p>
            <a:pPr marL="0" lvl="0" indent="0" algn="ctr" rtl="0">
              <a:lnSpc>
                <a:spcPct val="100000"/>
              </a:lnSpc>
              <a:spcBef>
                <a:spcPts val="0"/>
              </a:spcBef>
              <a:spcAft>
                <a:spcPts val="0"/>
              </a:spcAft>
              <a:buNone/>
            </a:pPr>
            <a:r>
              <a:rPr lang="en-US" sz="800" dirty="0">
                <a:solidFill>
                  <a:schemeClr val="lt1"/>
                </a:solidFill>
                <a:ea typeface="Roboto"/>
                <a:cs typeface="Roboto"/>
                <a:sym typeface="Roboto"/>
              </a:rPr>
              <a:t>Assessment centers evaluate candidates' skills and competencies using various methods, such as group exercises, case studies, and role plays.</a:t>
            </a:r>
          </a:p>
          <a:p>
            <a:pPr marL="0" lvl="0" indent="0" algn="ctr" rtl="0">
              <a:lnSpc>
                <a:spcPct val="100000"/>
              </a:lnSpc>
              <a:spcBef>
                <a:spcPts val="0"/>
              </a:spcBef>
              <a:spcAft>
                <a:spcPts val="0"/>
              </a:spcAft>
              <a:buNone/>
            </a:pPr>
            <a:endParaRPr lang="en-US" sz="800" dirty="0">
              <a:solidFill>
                <a:schemeClr val="lt1"/>
              </a:solidFill>
              <a:ea typeface="Roboto"/>
              <a:cs typeface="Roboto"/>
              <a:sym typeface="Roboto"/>
            </a:endParaRPr>
          </a:p>
          <a:p>
            <a:pPr marL="0" lvl="0" indent="0" algn="ctr" rtl="0">
              <a:lnSpc>
                <a:spcPct val="100000"/>
              </a:lnSpc>
              <a:spcBef>
                <a:spcPts val="0"/>
              </a:spcBef>
              <a:spcAft>
                <a:spcPts val="0"/>
              </a:spcAft>
              <a:buNone/>
            </a:pPr>
            <a:r>
              <a:rPr lang="en-US" sz="800" dirty="0">
                <a:solidFill>
                  <a:schemeClr val="lt1"/>
                </a:solidFill>
                <a:ea typeface="Roboto"/>
                <a:cs typeface="Roboto"/>
                <a:sym typeface="Roboto"/>
              </a:rPr>
              <a:t>Assessment centers provide a more comprehensive evaluation of candidates' abilities and are typically used for higher-level positions.</a:t>
            </a:r>
            <a:endParaRPr sz="800" dirty="0">
              <a:solidFill>
                <a:schemeClr val="lt1"/>
              </a:solidFill>
              <a:ea typeface="Roboto"/>
              <a:cs typeface="Roboto"/>
              <a:sym typeface="Roboto"/>
            </a:endParaRPr>
          </a:p>
        </p:txBody>
      </p:sp>
      <p:sp>
        <p:nvSpPr>
          <p:cNvPr id="32" name="Google Shape;846;p32">
            <a:extLst>
              <a:ext uri="{FF2B5EF4-FFF2-40B4-BE49-F238E27FC236}">
                <a16:creationId xmlns:a16="http://schemas.microsoft.com/office/drawing/2014/main" id="{03B06754-1FDA-DFF5-4580-DE944B26B1E0}"/>
              </a:ext>
            </a:extLst>
          </p:cNvPr>
          <p:cNvSpPr txBox="1"/>
          <p:nvPr/>
        </p:nvSpPr>
        <p:spPr>
          <a:xfrm>
            <a:off x="7802891" y="2282604"/>
            <a:ext cx="1143900" cy="1558990"/>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800" dirty="0">
                <a:solidFill>
                  <a:schemeClr val="lt1"/>
                </a:solidFill>
                <a:ea typeface="Roboto"/>
                <a:cs typeface="Roboto"/>
                <a:sym typeface="Roboto"/>
              </a:rPr>
              <a:t>Work sample tests evaluate candidates' ability to perform tasks similar to those required for the job.</a:t>
            </a:r>
          </a:p>
          <a:p>
            <a:pPr marL="12700" lvl="0" indent="0" algn="ctr" rtl="0">
              <a:spcBef>
                <a:spcPts val="0"/>
              </a:spcBef>
              <a:spcAft>
                <a:spcPts val="0"/>
              </a:spcAft>
              <a:buNone/>
            </a:pPr>
            <a:endParaRPr lang="en-US" sz="800" dirty="0">
              <a:solidFill>
                <a:schemeClr val="lt1"/>
              </a:solidFill>
              <a:ea typeface="Roboto"/>
              <a:cs typeface="Roboto"/>
              <a:sym typeface="Roboto"/>
            </a:endParaRPr>
          </a:p>
          <a:p>
            <a:pPr marL="12700" lvl="0" indent="0" algn="ctr" rtl="0">
              <a:spcBef>
                <a:spcPts val="0"/>
              </a:spcBef>
              <a:spcAft>
                <a:spcPts val="0"/>
              </a:spcAft>
              <a:buNone/>
            </a:pPr>
            <a:r>
              <a:rPr lang="en-US" sz="800" dirty="0">
                <a:solidFill>
                  <a:schemeClr val="lt1"/>
                </a:solidFill>
                <a:ea typeface="Roboto"/>
                <a:cs typeface="Roboto"/>
                <a:sym typeface="Roboto"/>
              </a:rPr>
              <a:t>They can provide a more realistic assessment of candidates' skills and abilities.</a:t>
            </a:r>
            <a:endParaRPr sz="800" dirty="0">
              <a:solidFill>
                <a:schemeClr val="lt1"/>
              </a:solidFill>
              <a:ea typeface="Roboto"/>
              <a:cs typeface="Roboto"/>
              <a:sym typeface="Roboto"/>
            </a:endParaRPr>
          </a:p>
        </p:txBody>
      </p:sp>
      <p:sp>
        <p:nvSpPr>
          <p:cNvPr id="33" name="Google Shape;847;p32">
            <a:extLst>
              <a:ext uri="{FF2B5EF4-FFF2-40B4-BE49-F238E27FC236}">
                <a16:creationId xmlns:a16="http://schemas.microsoft.com/office/drawing/2014/main" id="{F2FCB654-1CD6-4558-655A-9089B9655363}"/>
              </a:ext>
            </a:extLst>
          </p:cNvPr>
          <p:cNvSpPr txBox="1"/>
          <p:nvPr/>
        </p:nvSpPr>
        <p:spPr>
          <a:xfrm>
            <a:off x="9228666" y="2453267"/>
            <a:ext cx="1143900" cy="1514386"/>
          </a:xfrm>
          <a:prstGeom prst="rect">
            <a:avLst/>
          </a:prstGeom>
          <a:noFill/>
          <a:ln>
            <a:noFill/>
          </a:ln>
        </p:spPr>
        <p:txBody>
          <a:bodyPr spcFirstLastPara="1" wrap="square" lIns="45725" tIns="45725" rIns="45725" bIns="45725" anchor="ctr" anchorCtr="0">
            <a:noAutofit/>
          </a:bodyPr>
          <a:lstStyle/>
          <a:p>
            <a:pPr marL="12700" lvl="0" indent="0" algn="ctr" rtl="0">
              <a:spcBef>
                <a:spcPts val="0"/>
              </a:spcBef>
              <a:spcAft>
                <a:spcPts val="0"/>
              </a:spcAft>
              <a:buNone/>
            </a:pPr>
            <a:r>
              <a:rPr lang="en-US" sz="800" dirty="0">
                <a:solidFill>
                  <a:schemeClr val="lt1"/>
                </a:solidFill>
                <a:ea typeface="Roboto"/>
                <a:cs typeface="Roboto"/>
                <a:sym typeface="Roboto"/>
              </a:rPr>
              <a:t>Competence-based selection focuses on identifying the specific competencies required for the job and assessing candidates' ability to demonstrate these competencies.</a:t>
            </a:r>
          </a:p>
          <a:p>
            <a:pPr marL="12700" lvl="0" indent="0" algn="ctr" rtl="0">
              <a:spcBef>
                <a:spcPts val="0"/>
              </a:spcBef>
              <a:spcAft>
                <a:spcPts val="0"/>
              </a:spcAft>
              <a:buNone/>
            </a:pPr>
            <a:endParaRPr lang="en-US" sz="800" dirty="0">
              <a:solidFill>
                <a:schemeClr val="lt1"/>
              </a:solidFill>
              <a:ea typeface="Roboto"/>
              <a:cs typeface="Roboto"/>
              <a:sym typeface="Roboto"/>
            </a:endParaRPr>
          </a:p>
          <a:p>
            <a:pPr marL="12700" lvl="0" indent="0" algn="ctr" rtl="0">
              <a:spcBef>
                <a:spcPts val="0"/>
              </a:spcBef>
              <a:spcAft>
                <a:spcPts val="0"/>
              </a:spcAft>
              <a:buNone/>
            </a:pPr>
            <a:r>
              <a:rPr lang="en-US" sz="800" dirty="0">
                <a:solidFill>
                  <a:schemeClr val="lt1"/>
                </a:solidFill>
                <a:ea typeface="Roboto"/>
                <a:cs typeface="Roboto"/>
                <a:sym typeface="Roboto"/>
              </a:rPr>
              <a:t>This method ensures that candidates are selected based on their ability to perform the job tasks.</a:t>
            </a:r>
            <a:endParaRPr sz="800" dirty="0">
              <a:solidFill>
                <a:schemeClr val="lt1"/>
              </a:solidFill>
              <a:ea typeface="Roboto"/>
              <a:cs typeface="Roboto"/>
              <a:sym typeface="Roboto"/>
            </a:endParaRPr>
          </a:p>
        </p:txBody>
      </p:sp>
    </p:spTree>
    <p:extLst>
      <p:ext uri="{BB962C8B-B14F-4D97-AF65-F5344CB8AC3E}">
        <p14:creationId xmlns:p14="http://schemas.microsoft.com/office/powerpoint/2010/main" val="1324020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6" y="1447594"/>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5" name="TextBox 4">
            <a:extLst>
              <a:ext uri="{FF2B5EF4-FFF2-40B4-BE49-F238E27FC236}">
                <a16:creationId xmlns:a16="http://schemas.microsoft.com/office/drawing/2014/main" id="{6996001F-3872-7BE4-F896-83B4054D1414}"/>
              </a:ext>
            </a:extLst>
          </p:cNvPr>
          <p:cNvSpPr txBox="1"/>
          <p:nvPr/>
        </p:nvSpPr>
        <p:spPr>
          <a:xfrm>
            <a:off x="2213515" y="2315878"/>
            <a:ext cx="8054898" cy="2585323"/>
          </a:xfrm>
          <a:prstGeom prst="rect">
            <a:avLst/>
          </a:prstGeom>
          <a:noFill/>
        </p:spPr>
        <p:txBody>
          <a:bodyPr wrap="square">
            <a:spAutoFit/>
          </a:bodyPr>
          <a:lstStyle/>
          <a:p>
            <a:r>
              <a:rPr lang="en-US" altLang="ko-KR" sz="1800" dirty="0">
                <a:solidFill>
                  <a:schemeClr val="tx1">
                    <a:lumMod val="95000"/>
                    <a:lumOff val="5000"/>
                  </a:schemeClr>
                </a:solidFill>
                <a:cs typeface="Arial" panose="020B0604020202020204" pitchFamily="34" charset="0"/>
              </a:rPr>
              <a:t>A software company may use coding tests as a work sample test to evaluate candidates' programming skills.</a:t>
            </a:r>
          </a:p>
          <a:p>
            <a:endParaRPr lang="en-US" altLang="ko-KR" sz="1800" dirty="0">
              <a:solidFill>
                <a:schemeClr val="tx1">
                  <a:lumMod val="95000"/>
                  <a:lumOff val="5000"/>
                </a:schemeClr>
              </a:solidFill>
              <a:cs typeface="Arial" panose="020B0604020202020204" pitchFamily="34" charset="0"/>
            </a:endParaRPr>
          </a:p>
          <a:p>
            <a:r>
              <a:rPr lang="en-US" altLang="ko-KR" sz="1800" dirty="0">
                <a:solidFill>
                  <a:schemeClr val="tx1">
                    <a:lumMod val="95000"/>
                    <a:lumOff val="5000"/>
                  </a:schemeClr>
                </a:solidFill>
                <a:cs typeface="Arial" panose="020B0604020202020204" pitchFamily="34" charset="0"/>
              </a:rPr>
              <a:t>A retail company may use personality tests as a psychometric test to assess candidates' customer service orientation.</a:t>
            </a:r>
          </a:p>
          <a:p>
            <a:endParaRPr lang="en-US" altLang="ko-KR" sz="1800" dirty="0">
              <a:solidFill>
                <a:schemeClr val="tx1">
                  <a:lumMod val="95000"/>
                  <a:lumOff val="5000"/>
                </a:schemeClr>
              </a:solidFill>
              <a:cs typeface="Arial" panose="020B0604020202020204" pitchFamily="34" charset="0"/>
            </a:endParaRPr>
          </a:p>
          <a:p>
            <a:r>
              <a:rPr lang="en-US" altLang="ko-KR" sz="1800" dirty="0">
                <a:solidFill>
                  <a:schemeClr val="tx1">
                    <a:lumMod val="95000"/>
                    <a:lumOff val="5000"/>
                  </a:schemeClr>
                </a:solidFill>
                <a:cs typeface="Arial" panose="020B0604020202020204" pitchFamily="34" charset="0"/>
              </a:rPr>
              <a:t>An assessment center may be used by a consulting firm to evaluate candidates' analytical skills and teamwork abilities for a management consulting position.</a:t>
            </a:r>
          </a:p>
        </p:txBody>
      </p:sp>
    </p:spTree>
    <p:extLst>
      <p:ext uri="{BB962C8B-B14F-4D97-AF65-F5344CB8AC3E}">
        <p14:creationId xmlns:p14="http://schemas.microsoft.com/office/powerpoint/2010/main" val="216790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3040566" y="1581409"/>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Legal Frameworks and Regulatory Standards</a:t>
            </a:r>
          </a:p>
        </p:txBody>
      </p:sp>
      <p:sp>
        <p:nvSpPr>
          <p:cNvPr id="5" name="TextBox 4">
            <a:extLst>
              <a:ext uri="{FF2B5EF4-FFF2-40B4-BE49-F238E27FC236}">
                <a16:creationId xmlns:a16="http://schemas.microsoft.com/office/drawing/2014/main" id="{6996001F-3872-7BE4-F896-83B4054D1414}"/>
              </a:ext>
            </a:extLst>
          </p:cNvPr>
          <p:cNvSpPr txBox="1"/>
          <p:nvPr/>
        </p:nvSpPr>
        <p:spPr>
          <a:xfrm>
            <a:off x="2291574" y="2605809"/>
            <a:ext cx="8054898" cy="923330"/>
          </a:xfrm>
          <a:prstGeom prst="rect">
            <a:avLst/>
          </a:prstGeom>
          <a:noFill/>
        </p:spPr>
        <p:txBody>
          <a:bodyPr wrap="square">
            <a:spAutoFit/>
          </a:bodyPr>
          <a:lstStyle/>
          <a:p>
            <a:r>
              <a:rPr lang="en-US" altLang="ko-KR" sz="1800" dirty="0">
                <a:solidFill>
                  <a:schemeClr val="tx1">
                    <a:lumMod val="95000"/>
                    <a:lumOff val="5000"/>
                  </a:schemeClr>
                </a:solidFill>
                <a:cs typeface="Arial" panose="020B0604020202020204" pitchFamily="34" charset="0"/>
              </a:rPr>
              <a:t>“HRM is responsible for ensuring compliance with legal frameworks and regulatory standards to avoid legal and financial consequences and protect the organization's reputation.”</a:t>
            </a:r>
          </a:p>
        </p:txBody>
      </p:sp>
    </p:spTree>
    <p:extLst>
      <p:ext uri="{BB962C8B-B14F-4D97-AF65-F5344CB8AC3E}">
        <p14:creationId xmlns:p14="http://schemas.microsoft.com/office/powerpoint/2010/main" val="361617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BC3A43-32F6-FAEB-0CFB-8B86CE11F23B}"/>
              </a:ext>
            </a:extLst>
          </p:cNvPr>
          <p:cNvSpPr txBox="1"/>
          <p:nvPr/>
        </p:nvSpPr>
        <p:spPr>
          <a:xfrm>
            <a:off x="2917902" y="1023112"/>
            <a:ext cx="6110868" cy="400110"/>
          </a:xfrm>
          <a:prstGeom prst="rect">
            <a:avLst/>
          </a:prstGeom>
          <a:noFill/>
        </p:spPr>
        <p:txBody>
          <a:bodyPr wrap="square">
            <a:spAutoFit/>
          </a:bodyPr>
          <a:lstStyle/>
          <a:p>
            <a:pPr algn="ctr"/>
            <a:r>
              <a:rPr lang="en-US" altLang="ko-KR" sz="20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Legal Frameworks and Regulatory Standards</a:t>
            </a:r>
          </a:p>
        </p:txBody>
      </p:sp>
      <p:sp>
        <p:nvSpPr>
          <p:cNvPr id="2" name="Rectangle 1">
            <a:extLst>
              <a:ext uri="{FF2B5EF4-FFF2-40B4-BE49-F238E27FC236}">
                <a16:creationId xmlns:a16="http://schemas.microsoft.com/office/drawing/2014/main" id="{F975233D-B59D-3CF6-F893-EF885B37F24E}"/>
              </a:ext>
            </a:extLst>
          </p:cNvPr>
          <p:cNvSpPr/>
          <p:nvPr/>
        </p:nvSpPr>
        <p:spPr>
          <a:xfrm>
            <a:off x="4312098" y="2067834"/>
            <a:ext cx="2385775" cy="10618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dirty="0">
                <a:ea typeface="Cardo" panose="02020600000000000000" pitchFamily="18" charset="-79"/>
                <a:cs typeface="Cardo" panose="02020600000000000000" pitchFamily="18" charset="-79"/>
              </a:rPr>
              <a:t>Equal employment opportunity laws ensure that job candidates are not discriminated against based on their race, gender, age, religion, or disability.</a:t>
            </a:r>
          </a:p>
          <a:p>
            <a:pPr lvl="0"/>
            <a:r>
              <a:rPr lang="en-US" sz="900" dirty="0">
                <a:ea typeface="Cardo" panose="02020600000000000000" pitchFamily="18" charset="-79"/>
                <a:cs typeface="Cardo" panose="02020600000000000000" pitchFamily="18" charset="-79"/>
              </a:rPr>
              <a:t>HRM must ensure that recruitment and selection practices are free from any bias or discrimination.</a:t>
            </a:r>
            <a:endParaRPr lang="en-IN" sz="900" dirty="0">
              <a:ea typeface="Cardo" panose="02020600000000000000" pitchFamily="18" charset="-79"/>
              <a:cs typeface="Cardo" panose="02020600000000000000" pitchFamily="18" charset="-79"/>
            </a:endParaRPr>
          </a:p>
        </p:txBody>
      </p:sp>
      <p:sp>
        <p:nvSpPr>
          <p:cNvPr id="3" name="Rectangle 2">
            <a:extLst>
              <a:ext uri="{FF2B5EF4-FFF2-40B4-BE49-F238E27FC236}">
                <a16:creationId xmlns:a16="http://schemas.microsoft.com/office/drawing/2014/main" id="{36EAA1EE-09A4-8590-5A67-43FA54451F4B}"/>
              </a:ext>
            </a:extLst>
          </p:cNvPr>
          <p:cNvSpPr/>
          <p:nvPr/>
        </p:nvSpPr>
        <p:spPr>
          <a:xfrm>
            <a:off x="4312097" y="3343887"/>
            <a:ext cx="2385775"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dirty="0">
                <a:ea typeface="Cardo" panose="02020600000000000000" pitchFamily="18" charset="-79"/>
                <a:cs typeface="Cardo" panose="02020600000000000000" pitchFamily="18" charset="-79"/>
              </a:rPr>
              <a:t>Data protection laws regulate the collection, use, and storage of personal information.</a:t>
            </a:r>
          </a:p>
          <a:p>
            <a:pPr lvl="0"/>
            <a:r>
              <a:rPr lang="en-US" sz="900" dirty="0">
                <a:ea typeface="Cardo" panose="02020600000000000000" pitchFamily="18" charset="-79"/>
                <a:cs typeface="Cardo" panose="02020600000000000000" pitchFamily="18" charset="-79"/>
              </a:rPr>
              <a:t>HRM must obtain candidates' consent to collect and use their personal data and ensure that it is stored securely.</a:t>
            </a:r>
            <a:endParaRPr lang="en-IN" sz="900" dirty="0">
              <a:ea typeface="Cardo" panose="02020600000000000000" pitchFamily="18" charset="-79"/>
              <a:cs typeface="Cardo" panose="02020600000000000000" pitchFamily="18" charset="-79"/>
            </a:endParaRPr>
          </a:p>
        </p:txBody>
      </p:sp>
      <p:sp>
        <p:nvSpPr>
          <p:cNvPr id="4" name="Rectangle 3">
            <a:extLst>
              <a:ext uri="{FF2B5EF4-FFF2-40B4-BE49-F238E27FC236}">
                <a16:creationId xmlns:a16="http://schemas.microsoft.com/office/drawing/2014/main" id="{251770D4-F3DD-9B7D-83C0-85853801596D}"/>
              </a:ext>
            </a:extLst>
          </p:cNvPr>
          <p:cNvSpPr/>
          <p:nvPr/>
        </p:nvSpPr>
        <p:spPr>
          <a:xfrm>
            <a:off x="4312096" y="4677647"/>
            <a:ext cx="2385775"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dirty="0">
                <a:ea typeface="Cardo" panose="02020600000000000000" pitchFamily="18" charset="-79"/>
                <a:cs typeface="Cardo" panose="02020600000000000000" pitchFamily="18" charset="-79"/>
              </a:rPr>
              <a:t>Health and safety regulations aim to protect employees from work-related injuries and illnesses.</a:t>
            </a:r>
          </a:p>
          <a:p>
            <a:pPr lvl="0"/>
            <a:r>
              <a:rPr lang="en-US" sz="900" dirty="0">
                <a:ea typeface="Cardo" panose="02020600000000000000" pitchFamily="18" charset="-79"/>
                <a:cs typeface="Cardo" panose="02020600000000000000" pitchFamily="18" charset="-79"/>
              </a:rPr>
              <a:t>HRM must ensure that recruitment and selection processes are designed to identify candidates who can work safely and comply with health and safety regulations.</a:t>
            </a:r>
          </a:p>
        </p:txBody>
      </p:sp>
      <p:sp>
        <p:nvSpPr>
          <p:cNvPr id="6" name="Arrow: Right 5">
            <a:extLst>
              <a:ext uri="{FF2B5EF4-FFF2-40B4-BE49-F238E27FC236}">
                <a16:creationId xmlns:a16="http://schemas.microsoft.com/office/drawing/2014/main" id="{2D615184-7F7D-6A71-4066-A43BE4E2560B}"/>
              </a:ext>
            </a:extLst>
          </p:cNvPr>
          <p:cNvSpPr/>
          <p:nvPr/>
        </p:nvSpPr>
        <p:spPr>
          <a:xfrm>
            <a:off x="1918010" y="2067834"/>
            <a:ext cx="1605776" cy="646331"/>
          </a:xfrm>
          <a:prstGeom prst="rightArrow">
            <a:avLst/>
          </a:prstGeom>
          <a:solidFill>
            <a:schemeClr val="tx1">
              <a:lumMod val="85000"/>
              <a:lumOff val="15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rgbClr val="F7F7F7"/>
                </a:solidFill>
                <a:latin typeface="+mj-lt"/>
              </a:rPr>
              <a:t>Equal Employment </a:t>
            </a:r>
          </a:p>
          <a:p>
            <a:pPr algn="ctr"/>
            <a:r>
              <a:rPr lang="en-US" sz="800" dirty="0">
                <a:solidFill>
                  <a:srgbClr val="F7F7F7"/>
                </a:solidFill>
                <a:latin typeface="+mj-lt"/>
              </a:rPr>
              <a:t>Opportunity Laws</a:t>
            </a:r>
          </a:p>
        </p:txBody>
      </p:sp>
      <p:sp>
        <p:nvSpPr>
          <p:cNvPr id="7" name="Arrow: Right 6">
            <a:extLst>
              <a:ext uri="{FF2B5EF4-FFF2-40B4-BE49-F238E27FC236}">
                <a16:creationId xmlns:a16="http://schemas.microsoft.com/office/drawing/2014/main" id="{5A29D631-4916-6084-1F31-7A31067CD824}"/>
              </a:ext>
            </a:extLst>
          </p:cNvPr>
          <p:cNvSpPr/>
          <p:nvPr/>
        </p:nvSpPr>
        <p:spPr>
          <a:xfrm>
            <a:off x="1918010" y="4718107"/>
            <a:ext cx="1605776" cy="646331"/>
          </a:xfrm>
          <a:prstGeom prst="rightArrow">
            <a:avLst/>
          </a:prstGeom>
          <a:solidFill>
            <a:schemeClr val="accent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b="0" i="0" dirty="0">
                <a:solidFill>
                  <a:srgbClr val="D1D5DB"/>
                </a:solidFill>
                <a:effectLst/>
                <a:latin typeface="+mj-lt"/>
              </a:rPr>
              <a:t>Health and Safety </a:t>
            </a:r>
          </a:p>
          <a:p>
            <a:pPr algn="ctr"/>
            <a:r>
              <a:rPr lang="en-US" sz="900" b="0" i="0" dirty="0">
                <a:solidFill>
                  <a:srgbClr val="D1D5DB"/>
                </a:solidFill>
                <a:effectLst/>
                <a:latin typeface="+mj-lt"/>
              </a:rPr>
              <a:t>Regulations</a:t>
            </a:r>
            <a:endParaRPr lang="en-US" sz="900" dirty="0">
              <a:solidFill>
                <a:srgbClr val="F7F7F7"/>
              </a:solidFill>
              <a:latin typeface="+mj-lt"/>
            </a:endParaRPr>
          </a:p>
        </p:txBody>
      </p:sp>
      <p:sp>
        <p:nvSpPr>
          <p:cNvPr id="8" name="Arrow: Right 7">
            <a:extLst>
              <a:ext uri="{FF2B5EF4-FFF2-40B4-BE49-F238E27FC236}">
                <a16:creationId xmlns:a16="http://schemas.microsoft.com/office/drawing/2014/main" id="{E3D2A44B-2711-6602-278C-2F85B22F9C99}"/>
              </a:ext>
            </a:extLst>
          </p:cNvPr>
          <p:cNvSpPr/>
          <p:nvPr/>
        </p:nvSpPr>
        <p:spPr>
          <a:xfrm>
            <a:off x="1918010" y="3343887"/>
            <a:ext cx="1605776" cy="646331"/>
          </a:xfrm>
          <a:prstGeom prst="rightArrow">
            <a:avLst/>
          </a:prstGeom>
          <a:solidFill>
            <a:schemeClr val="accent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solidFill>
                  <a:srgbClr val="F7F7F7"/>
                </a:solidFill>
                <a:latin typeface="+mj-lt"/>
              </a:rPr>
              <a:t>Data Protection</a:t>
            </a:r>
          </a:p>
          <a:p>
            <a:pPr algn="ctr"/>
            <a:r>
              <a:rPr lang="en-US" sz="900" dirty="0">
                <a:solidFill>
                  <a:srgbClr val="F7F7F7"/>
                </a:solidFill>
                <a:latin typeface="+mj-lt"/>
              </a:rPr>
              <a:t> Laws</a:t>
            </a:r>
          </a:p>
        </p:txBody>
      </p:sp>
      <p:sp>
        <p:nvSpPr>
          <p:cNvPr id="9" name="TextBox 8">
            <a:extLst>
              <a:ext uri="{FF2B5EF4-FFF2-40B4-BE49-F238E27FC236}">
                <a16:creationId xmlns:a16="http://schemas.microsoft.com/office/drawing/2014/main" id="{A4AA86C0-2B44-01C6-D772-8D0F924CCBB8}"/>
              </a:ext>
            </a:extLst>
          </p:cNvPr>
          <p:cNvSpPr txBox="1"/>
          <p:nvPr/>
        </p:nvSpPr>
        <p:spPr>
          <a:xfrm>
            <a:off x="8329961" y="2067834"/>
            <a:ext cx="2196791" cy="784830"/>
          </a:xfrm>
          <a:prstGeom prst="rect">
            <a:avLst/>
          </a:prstGeom>
          <a:noFill/>
        </p:spPr>
        <p:txBody>
          <a:bodyPr wrap="square" rtlCol="0">
            <a:spAutoFit/>
          </a:bodyPr>
          <a:lstStyle/>
          <a:p>
            <a:pPr lvl="0"/>
            <a:r>
              <a:rPr lang="en-US" sz="900" dirty="0">
                <a:ea typeface="Cardo" panose="02020600000000000000" pitchFamily="18" charset="-79"/>
                <a:cs typeface="Cardo" panose="02020600000000000000" pitchFamily="18" charset="-79"/>
              </a:rPr>
              <a:t>A company ensures that job postings use inclusive language and that recruitment teams receive diversity and inclusion training to eliminate any bias or discrimination.</a:t>
            </a:r>
            <a:endParaRPr lang="en-US" sz="900" dirty="0"/>
          </a:p>
        </p:txBody>
      </p:sp>
      <p:sp>
        <p:nvSpPr>
          <p:cNvPr id="10" name="TextBox 9">
            <a:extLst>
              <a:ext uri="{FF2B5EF4-FFF2-40B4-BE49-F238E27FC236}">
                <a16:creationId xmlns:a16="http://schemas.microsoft.com/office/drawing/2014/main" id="{2D0B825F-0937-F46C-316B-65BDAA6D12C8}"/>
              </a:ext>
            </a:extLst>
          </p:cNvPr>
          <p:cNvSpPr txBox="1"/>
          <p:nvPr/>
        </p:nvSpPr>
        <p:spPr>
          <a:xfrm>
            <a:off x="8329961" y="3390053"/>
            <a:ext cx="2196791" cy="784830"/>
          </a:xfrm>
          <a:prstGeom prst="rect">
            <a:avLst/>
          </a:prstGeom>
          <a:noFill/>
        </p:spPr>
        <p:txBody>
          <a:bodyPr wrap="square" rtlCol="0">
            <a:spAutoFit/>
          </a:bodyPr>
          <a:lstStyle/>
          <a:p>
            <a:pPr lvl="0"/>
            <a:r>
              <a:rPr lang="en-US" sz="900" dirty="0">
                <a:ea typeface="Cardo" panose="02020600000000000000" pitchFamily="18" charset="-79"/>
                <a:cs typeface="Cardo" panose="02020600000000000000" pitchFamily="18" charset="-79"/>
              </a:rPr>
              <a:t>A company obtains candidates' consent to collect and use their personal information and ensures that it is stored securely, in compliance with data protection laws.</a:t>
            </a:r>
            <a:endParaRPr lang="en-US" sz="900" dirty="0"/>
          </a:p>
        </p:txBody>
      </p:sp>
      <p:sp>
        <p:nvSpPr>
          <p:cNvPr id="11" name="TextBox 10">
            <a:extLst>
              <a:ext uri="{FF2B5EF4-FFF2-40B4-BE49-F238E27FC236}">
                <a16:creationId xmlns:a16="http://schemas.microsoft.com/office/drawing/2014/main" id="{6844154D-1E92-EC78-3638-D57432CE55DA}"/>
              </a:ext>
            </a:extLst>
          </p:cNvPr>
          <p:cNvSpPr txBox="1"/>
          <p:nvPr/>
        </p:nvSpPr>
        <p:spPr>
          <a:xfrm>
            <a:off x="8329961" y="4677647"/>
            <a:ext cx="2196791" cy="1061829"/>
          </a:xfrm>
          <a:prstGeom prst="rect">
            <a:avLst/>
          </a:prstGeom>
          <a:noFill/>
        </p:spPr>
        <p:txBody>
          <a:bodyPr wrap="square" rtlCol="0">
            <a:spAutoFit/>
          </a:bodyPr>
          <a:lstStyle/>
          <a:p>
            <a:pPr lvl="0"/>
            <a:r>
              <a:rPr lang="en-US" sz="1050" dirty="0">
                <a:ea typeface="Cardo" panose="02020600000000000000" pitchFamily="18" charset="-79"/>
                <a:cs typeface="Cardo" panose="02020600000000000000" pitchFamily="18" charset="-79"/>
              </a:rPr>
              <a:t>A company assesses candidates' ability to work safely during the selection process and provides training on health and safety regulations for new employees.</a:t>
            </a:r>
            <a:endParaRPr lang="en-US" sz="1050" dirty="0"/>
          </a:p>
        </p:txBody>
      </p:sp>
      <p:sp>
        <p:nvSpPr>
          <p:cNvPr id="12" name="Arrow: Right 11">
            <a:extLst>
              <a:ext uri="{FF2B5EF4-FFF2-40B4-BE49-F238E27FC236}">
                <a16:creationId xmlns:a16="http://schemas.microsoft.com/office/drawing/2014/main" id="{A0F7AD68-99EB-57B9-BC3F-0ED9991BCF3C}"/>
              </a:ext>
            </a:extLst>
          </p:cNvPr>
          <p:cNvSpPr/>
          <p:nvPr/>
        </p:nvSpPr>
        <p:spPr>
          <a:xfrm>
            <a:off x="7114476" y="2055008"/>
            <a:ext cx="1107689" cy="646331"/>
          </a:xfrm>
          <a:prstGeom prst="rightArrow">
            <a:avLst/>
          </a:prstGeom>
          <a:solidFill>
            <a:schemeClr val="tx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
        <p:nvSpPr>
          <p:cNvPr id="13" name="Arrow: Right 12">
            <a:extLst>
              <a:ext uri="{FF2B5EF4-FFF2-40B4-BE49-F238E27FC236}">
                <a16:creationId xmlns:a16="http://schemas.microsoft.com/office/drawing/2014/main" id="{A09BCFFF-F75F-1B55-2078-6D7304B417E0}"/>
              </a:ext>
            </a:extLst>
          </p:cNvPr>
          <p:cNvSpPr/>
          <p:nvPr/>
        </p:nvSpPr>
        <p:spPr>
          <a:xfrm>
            <a:off x="7114475" y="3343887"/>
            <a:ext cx="1107689" cy="646331"/>
          </a:xfrm>
          <a:prstGeom prst="rightArrow">
            <a:avLst/>
          </a:prstGeom>
          <a:solidFill>
            <a:schemeClr val="accent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
        <p:nvSpPr>
          <p:cNvPr id="15" name="Arrow: Right 14">
            <a:extLst>
              <a:ext uri="{FF2B5EF4-FFF2-40B4-BE49-F238E27FC236}">
                <a16:creationId xmlns:a16="http://schemas.microsoft.com/office/drawing/2014/main" id="{98D80426-F84A-DBAF-E4D8-66C5E3A4E34F}"/>
              </a:ext>
            </a:extLst>
          </p:cNvPr>
          <p:cNvSpPr/>
          <p:nvPr/>
        </p:nvSpPr>
        <p:spPr>
          <a:xfrm>
            <a:off x="7114475" y="4677648"/>
            <a:ext cx="1107689" cy="646331"/>
          </a:xfrm>
          <a:prstGeom prst="rightArrow">
            <a:avLst/>
          </a:prstGeom>
          <a:solidFill>
            <a:schemeClr val="accent2">
              <a:lumMod val="5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rgbClr val="F7F7F7"/>
                </a:solidFill>
                <a:latin typeface="+mj-lt"/>
              </a:rPr>
              <a:t>Example</a:t>
            </a:r>
          </a:p>
        </p:txBody>
      </p:sp>
    </p:spTree>
    <p:extLst>
      <p:ext uri="{BB962C8B-B14F-4D97-AF65-F5344CB8AC3E}">
        <p14:creationId xmlns:p14="http://schemas.microsoft.com/office/powerpoint/2010/main" val="3678177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913765" y="1170710"/>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b="1" dirty="0">
                <a:solidFill>
                  <a:srgbClr val="1E292E"/>
                </a:solidFill>
                <a:cs typeface="Arial" panose="020B0604020202020204" pitchFamily="34" charset="0"/>
              </a:rPr>
              <a:t>Retention</a:t>
            </a:r>
            <a:endParaRPr lang="ko-KR" altLang="en-US" sz="3600" b="1" dirty="0">
              <a:solidFill>
                <a:srgbClr val="1E292E"/>
              </a:solidFill>
              <a:cs typeface="Arial" panose="020B0604020202020204" pitchFamily="34" charset="0"/>
            </a:endParaRPr>
          </a:p>
        </p:txBody>
      </p:sp>
      <p:sp>
        <p:nvSpPr>
          <p:cNvPr id="10" name="TextBox 9">
            <a:extLst>
              <a:ext uri="{FF2B5EF4-FFF2-40B4-BE49-F238E27FC236}">
                <a16:creationId xmlns:a16="http://schemas.microsoft.com/office/drawing/2014/main" id="{0365EB57-D2FD-6C8A-7606-1D5D29A9E1D1}"/>
              </a:ext>
            </a:extLst>
          </p:cNvPr>
          <p:cNvSpPr txBox="1"/>
          <p:nvPr/>
        </p:nvSpPr>
        <p:spPr>
          <a:xfrm>
            <a:off x="3116117" y="2363304"/>
            <a:ext cx="6186593" cy="2677656"/>
          </a:xfrm>
          <a:prstGeom prst="rect">
            <a:avLst/>
          </a:prstGeom>
          <a:noFill/>
        </p:spPr>
        <p:txBody>
          <a:bodyPr wrap="square" rtlCol="0">
            <a:spAutoFit/>
          </a:bodyPr>
          <a:lstStyle/>
          <a:p>
            <a:pPr algn="ctr"/>
            <a:r>
              <a:rPr lang="en-US" altLang="ko-KR" sz="2400" b="1" dirty="0">
                <a:solidFill>
                  <a:srgbClr val="262626"/>
                </a:solidFill>
              </a:rPr>
              <a:t>“Employee retention is the process of keeping employees engaged and committed to the organization.</a:t>
            </a:r>
          </a:p>
          <a:p>
            <a:pPr algn="ctr"/>
            <a:r>
              <a:rPr lang="en-US" altLang="ko-KR" sz="2400" b="1" dirty="0">
                <a:solidFill>
                  <a:srgbClr val="262626"/>
                </a:solidFill>
              </a:rPr>
              <a:t>Retaining top talent is essential for organizational success, as it reduces turnover costs and improves productivity.”</a:t>
            </a:r>
            <a:endParaRPr lang="en-US" sz="2400" b="1" dirty="0"/>
          </a:p>
        </p:txBody>
      </p:sp>
    </p:spTree>
    <p:extLst>
      <p:ext uri="{BB962C8B-B14F-4D97-AF65-F5344CB8AC3E}">
        <p14:creationId xmlns:p14="http://schemas.microsoft.com/office/powerpoint/2010/main" val="2110616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6;p26">
            <a:extLst>
              <a:ext uri="{FF2B5EF4-FFF2-40B4-BE49-F238E27FC236}">
                <a16:creationId xmlns:a16="http://schemas.microsoft.com/office/drawing/2014/main" id="{7427314B-7148-D543-6241-F004E9BE52D9}"/>
              </a:ext>
            </a:extLst>
          </p:cNvPr>
          <p:cNvSpPr txBox="1"/>
          <p:nvPr/>
        </p:nvSpPr>
        <p:spPr>
          <a:xfrm>
            <a:off x="2234241" y="1069397"/>
            <a:ext cx="7723500" cy="40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dirty="0">
                <a:latin typeface="+mj-lt"/>
                <a:ea typeface="Fira Sans Extra Condensed SemiBold"/>
                <a:cs typeface="Fira Sans Extra Condensed SemiBold"/>
                <a:sym typeface="Fira Sans Extra Condensed SemiBold"/>
              </a:rPr>
              <a:t>Retention (</a:t>
            </a:r>
            <a:r>
              <a:rPr lang="en-US" sz="2500" dirty="0" err="1">
                <a:latin typeface="+mj-lt"/>
                <a:ea typeface="Fira Sans Extra Condensed SemiBold"/>
                <a:cs typeface="Fira Sans Extra Condensed SemiBold"/>
                <a:sym typeface="Fira Sans Extra Condensed SemiBold"/>
              </a:rPr>
              <a:t>Cont</a:t>
            </a:r>
            <a:r>
              <a:rPr lang="en-US" sz="2500" dirty="0">
                <a:latin typeface="+mj-lt"/>
                <a:ea typeface="Fira Sans Extra Condensed SemiBold"/>
                <a:cs typeface="Fira Sans Extra Condensed SemiBold"/>
                <a:sym typeface="Fira Sans Extra Condensed SemiBold"/>
              </a:rPr>
              <a:t>)</a:t>
            </a:r>
            <a:endParaRPr sz="2500" dirty="0">
              <a:latin typeface="+mj-lt"/>
              <a:ea typeface="Fira Sans Extra Condensed SemiBold"/>
              <a:cs typeface="Fira Sans Extra Condensed SemiBold"/>
              <a:sym typeface="Fira Sans Extra Condensed SemiBold"/>
            </a:endParaRPr>
          </a:p>
        </p:txBody>
      </p:sp>
      <p:grpSp>
        <p:nvGrpSpPr>
          <p:cNvPr id="3" name="Google Shape;817;p26">
            <a:extLst>
              <a:ext uri="{FF2B5EF4-FFF2-40B4-BE49-F238E27FC236}">
                <a16:creationId xmlns:a16="http://schemas.microsoft.com/office/drawing/2014/main" id="{CF8E3B1E-EA30-1D9F-8B78-DB0DC4EB9FDD}"/>
              </a:ext>
            </a:extLst>
          </p:cNvPr>
          <p:cNvGrpSpPr/>
          <p:nvPr/>
        </p:nvGrpSpPr>
        <p:grpSpPr>
          <a:xfrm>
            <a:off x="4085849" y="1771603"/>
            <a:ext cx="4020301" cy="3485477"/>
            <a:chOff x="2175475" y="1545200"/>
            <a:chExt cx="3267475" cy="2832800"/>
          </a:xfrm>
        </p:grpSpPr>
        <p:sp>
          <p:nvSpPr>
            <p:cNvPr id="5" name="Google Shape;818;p26">
              <a:extLst>
                <a:ext uri="{FF2B5EF4-FFF2-40B4-BE49-F238E27FC236}">
                  <a16:creationId xmlns:a16="http://schemas.microsoft.com/office/drawing/2014/main" id="{44FE8D7B-548C-0264-09F6-B5DED2D12992}"/>
                </a:ext>
              </a:extLst>
            </p:cNvPr>
            <p:cNvSpPr/>
            <p:nvPr/>
          </p:nvSpPr>
          <p:spPr>
            <a:xfrm>
              <a:off x="3241925" y="2465175"/>
              <a:ext cx="1130600" cy="978600"/>
            </a:xfrm>
            <a:custGeom>
              <a:avLst/>
              <a:gdLst/>
              <a:ahLst/>
              <a:cxnLst/>
              <a:rect l="l" t="t" r="r" b="b"/>
              <a:pathLst>
                <a:path w="45224" h="39144" extrusionOk="0">
                  <a:moveTo>
                    <a:pt x="33918" y="1"/>
                  </a:moveTo>
                  <a:lnTo>
                    <a:pt x="11306" y="1"/>
                  </a:lnTo>
                  <a:lnTo>
                    <a:pt x="0" y="19572"/>
                  </a:lnTo>
                  <a:lnTo>
                    <a:pt x="11306" y="39143"/>
                  </a:lnTo>
                  <a:lnTo>
                    <a:pt x="33918" y="39143"/>
                  </a:lnTo>
                  <a:lnTo>
                    <a:pt x="45224" y="19572"/>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9;p26">
              <a:extLst>
                <a:ext uri="{FF2B5EF4-FFF2-40B4-BE49-F238E27FC236}">
                  <a16:creationId xmlns:a16="http://schemas.microsoft.com/office/drawing/2014/main" id="{25DCCD65-A735-4539-38D9-A459B4D965AD}"/>
                </a:ext>
              </a:extLst>
            </p:cNvPr>
            <p:cNvSpPr/>
            <p:nvPr/>
          </p:nvSpPr>
          <p:spPr>
            <a:xfrm>
              <a:off x="3348025" y="2557025"/>
              <a:ext cx="918425" cy="794900"/>
            </a:xfrm>
            <a:custGeom>
              <a:avLst/>
              <a:gdLst/>
              <a:ahLst/>
              <a:cxnLst/>
              <a:rect l="l" t="t" r="r" b="b"/>
              <a:pathLst>
                <a:path w="36737" h="31796" extrusionOk="0">
                  <a:moveTo>
                    <a:pt x="27552" y="0"/>
                  </a:moveTo>
                  <a:lnTo>
                    <a:pt x="9184" y="0"/>
                  </a:lnTo>
                  <a:lnTo>
                    <a:pt x="0" y="15898"/>
                  </a:lnTo>
                  <a:lnTo>
                    <a:pt x="9184" y="31796"/>
                  </a:lnTo>
                  <a:lnTo>
                    <a:pt x="27552" y="31796"/>
                  </a:lnTo>
                  <a:lnTo>
                    <a:pt x="36736" y="1589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20;p26">
              <a:extLst>
                <a:ext uri="{FF2B5EF4-FFF2-40B4-BE49-F238E27FC236}">
                  <a16:creationId xmlns:a16="http://schemas.microsoft.com/office/drawing/2014/main" id="{409C0A94-FDDA-5A1A-DD38-EF57692CE20B}"/>
                </a:ext>
              </a:extLst>
            </p:cNvPr>
            <p:cNvSpPr/>
            <p:nvPr/>
          </p:nvSpPr>
          <p:spPr>
            <a:xfrm>
              <a:off x="4729575" y="2645700"/>
              <a:ext cx="713375" cy="618350"/>
            </a:xfrm>
            <a:custGeom>
              <a:avLst/>
              <a:gdLst/>
              <a:ahLst/>
              <a:cxnLst/>
              <a:rect l="l" t="t" r="r" b="b"/>
              <a:pathLst>
                <a:path w="28535" h="24734" extrusionOk="0">
                  <a:moveTo>
                    <a:pt x="21409" y="0"/>
                  </a:moveTo>
                  <a:lnTo>
                    <a:pt x="7126" y="0"/>
                  </a:lnTo>
                  <a:lnTo>
                    <a:pt x="1" y="12351"/>
                  </a:lnTo>
                  <a:lnTo>
                    <a:pt x="7126" y="24733"/>
                  </a:lnTo>
                  <a:lnTo>
                    <a:pt x="21409" y="24733"/>
                  </a:lnTo>
                  <a:lnTo>
                    <a:pt x="28534" y="12351"/>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21;p26">
              <a:extLst>
                <a:ext uri="{FF2B5EF4-FFF2-40B4-BE49-F238E27FC236}">
                  <a16:creationId xmlns:a16="http://schemas.microsoft.com/office/drawing/2014/main" id="{4CFABF7F-6D9E-BCEA-B7B8-3F49EC7065D8}"/>
                </a:ext>
              </a:extLst>
            </p:cNvPr>
            <p:cNvSpPr/>
            <p:nvPr/>
          </p:nvSpPr>
          <p:spPr>
            <a:xfrm>
              <a:off x="4825375" y="2728825"/>
              <a:ext cx="521775" cy="452100"/>
            </a:xfrm>
            <a:custGeom>
              <a:avLst/>
              <a:gdLst/>
              <a:ahLst/>
              <a:cxnLst/>
              <a:rect l="l" t="t" r="r" b="b"/>
              <a:pathLst>
                <a:path w="20871" h="18084" extrusionOk="0">
                  <a:moveTo>
                    <a:pt x="15645" y="0"/>
                  </a:moveTo>
                  <a:lnTo>
                    <a:pt x="5226" y="0"/>
                  </a:lnTo>
                  <a:lnTo>
                    <a:pt x="1" y="9026"/>
                  </a:lnTo>
                  <a:lnTo>
                    <a:pt x="5226" y="18083"/>
                  </a:lnTo>
                  <a:lnTo>
                    <a:pt x="15645" y="18083"/>
                  </a:lnTo>
                  <a:lnTo>
                    <a:pt x="20871" y="9026"/>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22;p26">
              <a:extLst>
                <a:ext uri="{FF2B5EF4-FFF2-40B4-BE49-F238E27FC236}">
                  <a16:creationId xmlns:a16="http://schemas.microsoft.com/office/drawing/2014/main" id="{B6A90D9B-85A9-EF01-BB17-78A0938E861F}"/>
                </a:ext>
              </a:extLst>
            </p:cNvPr>
            <p:cNvSpPr/>
            <p:nvPr/>
          </p:nvSpPr>
          <p:spPr>
            <a:xfrm>
              <a:off x="4086700" y="3759650"/>
              <a:ext cx="714150" cy="618350"/>
            </a:xfrm>
            <a:custGeom>
              <a:avLst/>
              <a:gdLst/>
              <a:ahLst/>
              <a:cxnLst/>
              <a:rect l="l" t="t" r="r" b="b"/>
              <a:pathLst>
                <a:path w="28566" h="24734" extrusionOk="0">
                  <a:moveTo>
                    <a:pt x="21409" y="0"/>
                  </a:moveTo>
                  <a:lnTo>
                    <a:pt x="7126" y="0"/>
                  </a:lnTo>
                  <a:lnTo>
                    <a:pt x="0" y="12383"/>
                  </a:lnTo>
                  <a:lnTo>
                    <a:pt x="7126" y="24734"/>
                  </a:lnTo>
                  <a:lnTo>
                    <a:pt x="21409" y="24734"/>
                  </a:lnTo>
                  <a:lnTo>
                    <a:pt x="28566" y="12383"/>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3;p26">
              <a:extLst>
                <a:ext uri="{FF2B5EF4-FFF2-40B4-BE49-F238E27FC236}">
                  <a16:creationId xmlns:a16="http://schemas.microsoft.com/office/drawing/2014/main" id="{6B3F5E59-E844-64BF-F8E1-9D0C26FFF9DF}"/>
                </a:ext>
              </a:extLst>
            </p:cNvPr>
            <p:cNvSpPr/>
            <p:nvPr/>
          </p:nvSpPr>
          <p:spPr>
            <a:xfrm>
              <a:off x="4182500" y="3842775"/>
              <a:ext cx="521775" cy="452100"/>
            </a:xfrm>
            <a:custGeom>
              <a:avLst/>
              <a:gdLst/>
              <a:ahLst/>
              <a:cxnLst/>
              <a:rect l="l" t="t" r="r" b="b"/>
              <a:pathLst>
                <a:path w="20871" h="18084" extrusionOk="0">
                  <a:moveTo>
                    <a:pt x="15676" y="0"/>
                  </a:moveTo>
                  <a:lnTo>
                    <a:pt x="5226" y="0"/>
                  </a:lnTo>
                  <a:lnTo>
                    <a:pt x="0" y="9058"/>
                  </a:lnTo>
                  <a:lnTo>
                    <a:pt x="5226" y="18083"/>
                  </a:lnTo>
                  <a:lnTo>
                    <a:pt x="15676" y="18083"/>
                  </a:lnTo>
                  <a:lnTo>
                    <a:pt x="20870" y="9058"/>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4;p26">
              <a:extLst>
                <a:ext uri="{FF2B5EF4-FFF2-40B4-BE49-F238E27FC236}">
                  <a16:creationId xmlns:a16="http://schemas.microsoft.com/office/drawing/2014/main" id="{7098FA7E-F268-C3CD-E338-9BCA339F7DA3}"/>
                </a:ext>
              </a:extLst>
            </p:cNvPr>
            <p:cNvSpPr/>
            <p:nvPr/>
          </p:nvSpPr>
          <p:spPr>
            <a:xfrm>
              <a:off x="2803300" y="3759650"/>
              <a:ext cx="714175" cy="618350"/>
            </a:xfrm>
            <a:custGeom>
              <a:avLst/>
              <a:gdLst/>
              <a:ahLst/>
              <a:cxnLst/>
              <a:rect l="l" t="t" r="r" b="b"/>
              <a:pathLst>
                <a:path w="28567" h="24734" extrusionOk="0">
                  <a:moveTo>
                    <a:pt x="21441" y="0"/>
                  </a:moveTo>
                  <a:lnTo>
                    <a:pt x="7158" y="0"/>
                  </a:lnTo>
                  <a:lnTo>
                    <a:pt x="1" y="12383"/>
                  </a:lnTo>
                  <a:lnTo>
                    <a:pt x="7158" y="24734"/>
                  </a:lnTo>
                  <a:lnTo>
                    <a:pt x="21441" y="24734"/>
                  </a:lnTo>
                  <a:lnTo>
                    <a:pt x="28566" y="12383"/>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5;p26">
              <a:extLst>
                <a:ext uri="{FF2B5EF4-FFF2-40B4-BE49-F238E27FC236}">
                  <a16:creationId xmlns:a16="http://schemas.microsoft.com/office/drawing/2014/main" id="{6D17B4DA-5F04-C2E0-CBF6-18CC42C894FC}"/>
                </a:ext>
              </a:extLst>
            </p:cNvPr>
            <p:cNvSpPr/>
            <p:nvPr/>
          </p:nvSpPr>
          <p:spPr>
            <a:xfrm>
              <a:off x="2899900" y="3842775"/>
              <a:ext cx="521775" cy="452100"/>
            </a:xfrm>
            <a:custGeom>
              <a:avLst/>
              <a:gdLst/>
              <a:ahLst/>
              <a:cxnLst/>
              <a:rect l="l" t="t" r="r" b="b"/>
              <a:pathLst>
                <a:path w="20871" h="18084" extrusionOk="0">
                  <a:moveTo>
                    <a:pt x="15645" y="0"/>
                  </a:moveTo>
                  <a:lnTo>
                    <a:pt x="5226" y="0"/>
                  </a:lnTo>
                  <a:lnTo>
                    <a:pt x="0" y="9058"/>
                  </a:lnTo>
                  <a:lnTo>
                    <a:pt x="5226" y="18083"/>
                  </a:lnTo>
                  <a:lnTo>
                    <a:pt x="15645" y="18083"/>
                  </a:lnTo>
                  <a:lnTo>
                    <a:pt x="20870" y="9058"/>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6;p26">
              <a:extLst>
                <a:ext uri="{FF2B5EF4-FFF2-40B4-BE49-F238E27FC236}">
                  <a16:creationId xmlns:a16="http://schemas.microsoft.com/office/drawing/2014/main" id="{6498998E-3F53-3EAA-F68B-F5625990B409}"/>
                </a:ext>
              </a:extLst>
            </p:cNvPr>
            <p:cNvSpPr/>
            <p:nvPr/>
          </p:nvSpPr>
          <p:spPr>
            <a:xfrm>
              <a:off x="4086700" y="1545200"/>
              <a:ext cx="714150" cy="618350"/>
            </a:xfrm>
            <a:custGeom>
              <a:avLst/>
              <a:gdLst/>
              <a:ahLst/>
              <a:cxnLst/>
              <a:rect l="l" t="t" r="r" b="b"/>
              <a:pathLst>
                <a:path w="28566" h="24734" extrusionOk="0">
                  <a:moveTo>
                    <a:pt x="21409" y="0"/>
                  </a:moveTo>
                  <a:lnTo>
                    <a:pt x="7126" y="0"/>
                  </a:lnTo>
                  <a:lnTo>
                    <a:pt x="0" y="12351"/>
                  </a:lnTo>
                  <a:lnTo>
                    <a:pt x="7126" y="24734"/>
                  </a:lnTo>
                  <a:lnTo>
                    <a:pt x="21409" y="24734"/>
                  </a:lnTo>
                  <a:lnTo>
                    <a:pt x="28566" y="12351"/>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7;p26">
              <a:extLst>
                <a:ext uri="{FF2B5EF4-FFF2-40B4-BE49-F238E27FC236}">
                  <a16:creationId xmlns:a16="http://schemas.microsoft.com/office/drawing/2014/main" id="{50868B35-4DF6-6817-36E0-9AF6F773BCC0}"/>
                </a:ext>
              </a:extLst>
            </p:cNvPr>
            <p:cNvSpPr/>
            <p:nvPr/>
          </p:nvSpPr>
          <p:spPr>
            <a:xfrm>
              <a:off x="4182500" y="1628325"/>
              <a:ext cx="521775" cy="452100"/>
            </a:xfrm>
            <a:custGeom>
              <a:avLst/>
              <a:gdLst/>
              <a:ahLst/>
              <a:cxnLst/>
              <a:rect l="l" t="t" r="r" b="b"/>
              <a:pathLst>
                <a:path w="20871" h="18084" extrusionOk="0">
                  <a:moveTo>
                    <a:pt x="15676" y="1"/>
                  </a:moveTo>
                  <a:lnTo>
                    <a:pt x="5226" y="1"/>
                  </a:lnTo>
                  <a:lnTo>
                    <a:pt x="0" y="9026"/>
                  </a:lnTo>
                  <a:lnTo>
                    <a:pt x="5226" y="18083"/>
                  </a:lnTo>
                  <a:lnTo>
                    <a:pt x="15676" y="18083"/>
                  </a:lnTo>
                  <a:lnTo>
                    <a:pt x="20870" y="9026"/>
                  </a:ln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8;p26">
              <a:extLst>
                <a:ext uri="{FF2B5EF4-FFF2-40B4-BE49-F238E27FC236}">
                  <a16:creationId xmlns:a16="http://schemas.microsoft.com/office/drawing/2014/main" id="{AA8E6EE3-B3A0-CCA3-8CD9-50E6AD92E32D}"/>
                </a:ext>
              </a:extLst>
            </p:cNvPr>
            <p:cNvSpPr/>
            <p:nvPr/>
          </p:nvSpPr>
          <p:spPr>
            <a:xfrm>
              <a:off x="2803300" y="1545200"/>
              <a:ext cx="714175" cy="618350"/>
            </a:xfrm>
            <a:custGeom>
              <a:avLst/>
              <a:gdLst/>
              <a:ahLst/>
              <a:cxnLst/>
              <a:rect l="l" t="t" r="r" b="b"/>
              <a:pathLst>
                <a:path w="28567" h="24734" extrusionOk="0">
                  <a:moveTo>
                    <a:pt x="21441" y="0"/>
                  </a:moveTo>
                  <a:lnTo>
                    <a:pt x="7158" y="0"/>
                  </a:lnTo>
                  <a:lnTo>
                    <a:pt x="1" y="12351"/>
                  </a:lnTo>
                  <a:lnTo>
                    <a:pt x="7158" y="24734"/>
                  </a:lnTo>
                  <a:lnTo>
                    <a:pt x="21441" y="24734"/>
                  </a:lnTo>
                  <a:lnTo>
                    <a:pt x="28566" y="12351"/>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9;p26">
              <a:extLst>
                <a:ext uri="{FF2B5EF4-FFF2-40B4-BE49-F238E27FC236}">
                  <a16:creationId xmlns:a16="http://schemas.microsoft.com/office/drawing/2014/main" id="{13CBAB8D-8350-DF29-4D23-B850852870D0}"/>
                </a:ext>
              </a:extLst>
            </p:cNvPr>
            <p:cNvSpPr/>
            <p:nvPr/>
          </p:nvSpPr>
          <p:spPr>
            <a:xfrm>
              <a:off x="2899900" y="1628325"/>
              <a:ext cx="521775" cy="452100"/>
            </a:xfrm>
            <a:custGeom>
              <a:avLst/>
              <a:gdLst/>
              <a:ahLst/>
              <a:cxnLst/>
              <a:rect l="l" t="t" r="r" b="b"/>
              <a:pathLst>
                <a:path w="20871" h="18084" extrusionOk="0">
                  <a:moveTo>
                    <a:pt x="15645" y="1"/>
                  </a:moveTo>
                  <a:lnTo>
                    <a:pt x="5226" y="1"/>
                  </a:lnTo>
                  <a:lnTo>
                    <a:pt x="0" y="9026"/>
                  </a:lnTo>
                  <a:lnTo>
                    <a:pt x="5226" y="18083"/>
                  </a:lnTo>
                  <a:lnTo>
                    <a:pt x="15645" y="18083"/>
                  </a:lnTo>
                  <a:lnTo>
                    <a:pt x="20870" y="9026"/>
                  </a:ln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0;p26">
              <a:extLst>
                <a:ext uri="{FF2B5EF4-FFF2-40B4-BE49-F238E27FC236}">
                  <a16:creationId xmlns:a16="http://schemas.microsoft.com/office/drawing/2014/main" id="{0685F8DE-F4A2-B4F6-DAB3-4FE3974268B5}"/>
                </a:ext>
              </a:extLst>
            </p:cNvPr>
            <p:cNvSpPr/>
            <p:nvPr/>
          </p:nvSpPr>
          <p:spPr>
            <a:xfrm>
              <a:off x="2175475" y="2645700"/>
              <a:ext cx="713375" cy="618350"/>
            </a:xfrm>
            <a:custGeom>
              <a:avLst/>
              <a:gdLst/>
              <a:ahLst/>
              <a:cxnLst/>
              <a:rect l="l" t="t" r="r" b="b"/>
              <a:pathLst>
                <a:path w="28535" h="24734" extrusionOk="0">
                  <a:moveTo>
                    <a:pt x="21409" y="0"/>
                  </a:moveTo>
                  <a:lnTo>
                    <a:pt x="7126" y="0"/>
                  </a:lnTo>
                  <a:lnTo>
                    <a:pt x="0" y="12351"/>
                  </a:lnTo>
                  <a:lnTo>
                    <a:pt x="7126" y="24733"/>
                  </a:lnTo>
                  <a:lnTo>
                    <a:pt x="21409" y="24733"/>
                  </a:lnTo>
                  <a:lnTo>
                    <a:pt x="28534" y="12351"/>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1;p26">
              <a:extLst>
                <a:ext uri="{FF2B5EF4-FFF2-40B4-BE49-F238E27FC236}">
                  <a16:creationId xmlns:a16="http://schemas.microsoft.com/office/drawing/2014/main" id="{EB167E71-48B1-811A-7B11-C4C2A3B8575A}"/>
                </a:ext>
              </a:extLst>
            </p:cNvPr>
            <p:cNvSpPr/>
            <p:nvPr/>
          </p:nvSpPr>
          <p:spPr>
            <a:xfrm>
              <a:off x="2271275" y="2728825"/>
              <a:ext cx="521775" cy="452100"/>
            </a:xfrm>
            <a:custGeom>
              <a:avLst/>
              <a:gdLst/>
              <a:ahLst/>
              <a:cxnLst/>
              <a:rect l="l" t="t" r="r" b="b"/>
              <a:pathLst>
                <a:path w="20871" h="18084" extrusionOk="0">
                  <a:moveTo>
                    <a:pt x="15645" y="0"/>
                  </a:moveTo>
                  <a:lnTo>
                    <a:pt x="5226" y="0"/>
                  </a:lnTo>
                  <a:lnTo>
                    <a:pt x="0" y="9026"/>
                  </a:lnTo>
                  <a:lnTo>
                    <a:pt x="5226" y="18083"/>
                  </a:lnTo>
                  <a:lnTo>
                    <a:pt x="15645" y="18083"/>
                  </a:lnTo>
                  <a:lnTo>
                    <a:pt x="20870" y="9026"/>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2;p26">
              <a:extLst>
                <a:ext uri="{FF2B5EF4-FFF2-40B4-BE49-F238E27FC236}">
                  <a16:creationId xmlns:a16="http://schemas.microsoft.com/office/drawing/2014/main" id="{C7952A03-6C10-07BF-187D-D47F096255F2}"/>
                </a:ext>
              </a:extLst>
            </p:cNvPr>
            <p:cNvSpPr/>
            <p:nvPr/>
          </p:nvSpPr>
          <p:spPr>
            <a:xfrm>
              <a:off x="4333725" y="2910125"/>
              <a:ext cx="445750" cy="88700"/>
            </a:xfrm>
            <a:custGeom>
              <a:avLst/>
              <a:gdLst/>
              <a:ahLst/>
              <a:cxnLst/>
              <a:rect l="l" t="t" r="r" b="b"/>
              <a:pathLst>
                <a:path w="17830" h="3548" extrusionOk="0">
                  <a:moveTo>
                    <a:pt x="0" y="0"/>
                  </a:moveTo>
                  <a:lnTo>
                    <a:pt x="17830" y="0"/>
                  </a:lnTo>
                  <a:lnTo>
                    <a:pt x="17830" y="3547"/>
                  </a:lnTo>
                  <a:lnTo>
                    <a:pt x="0" y="3547"/>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3;p26">
              <a:extLst>
                <a:ext uri="{FF2B5EF4-FFF2-40B4-BE49-F238E27FC236}">
                  <a16:creationId xmlns:a16="http://schemas.microsoft.com/office/drawing/2014/main" id="{14925360-3702-4D12-C2E0-1C5A5F288FCD}"/>
                </a:ext>
              </a:extLst>
            </p:cNvPr>
            <p:cNvSpPr/>
            <p:nvPr/>
          </p:nvSpPr>
          <p:spPr>
            <a:xfrm>
              <a:off x="4025725" y="2100975"/>
              <a:ext cx="300100" cy="431525"/>
            </a:xfrm>
            <a:custGeom>
              <a:avLst/>
              <a:gdLst/>
              <a:ahLst/>
              <a:cxnLst/>
              <a:rect l="l" t="t" r="r" b="b"/>
              <a:pathLst>
                <a:path w="12004" h="17261" extrusionOk="0">
                  <a:moveTo>
                    <a:pt x="1" y="15487"/>
                  </a:moveTo>
                  <a:lnTo>
                    <a:pt x="8932" y="1"/>
                  </a:lnTo>
                  <a:lnTo>
                    <a:pt x="12003" y="1806"/>
                  </a:lnTo>
                  <a:lnTo>
                    <a:pt x="3073" y="17260"/>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4;p26">
              <a:extLst>
                <a:ext uri="{FF2B5EF4-FFF2-40B4-BE49-F238E27FC236}">
                  <a16:creationId xmlns:a16="http://schemas.microsoft.com/office/drawing/2014/main" id="{B5D57589-A9BC-16AD-C9E9-D06A12FE64AF}"/>
                </a:ext>
              </a:extLst>
            </p:cNvPr>
            <p:cNvSpPr/>
            <p:nvPr/>
          </p:nvSpPr>
          <p:spPr>
            <a:xfrm>
              <a:off x="3287850" y="3374075"/>
              <a:ext cx="300875" cy="430725"/>
            </a:xfrm>
            <a:custGeom>
              <a:avLst/>
              <a:gdLst/>
              <a:ahLst/>
              <a:cxnLst/>
              <a:rect l="l" t="t" r="r" b="b"/>
              <a:pathLst>
                <a:path w="12035" h="17229" extrusionOk="0">
                  <a:moveTo>
                    <a:pt x="0" y="15455"/>
                  </a:moveTo>
                  <a:lnTo>
                    <a:pt x="8931" y="0"/>
                  </a:lnTo>
                  <a:lnTo>
                    <a:pt x="12035" y="1774"/>
                  </a:lnTo>
                  <a:lnTo>
                    <a:pt x="3104" y="17228"/>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5;p26">
              <a:extLst>
                <a:ext uri="{FF2B5EF4-FFF2-40B4-BE49-F238E27FC236}">
                  <a16:creationId xmlns:a16="http://schemas.microsoft.com/office/drawing/2014/main" id="{02B787FC-249E-9E7A-09EC-F9ADF44BB87F}"/>
                </a:ext>
              </a:extLst>
            </p:cNvPr>
            <p:cNvSpPr/>
            <p:nvPr/>
          </p:nvSpPr>
          <p:spPr>
            <a:xfrm>
              <a:off x="4022575" y="3374075"/>
              <a:ext cx="300075" cy="430725"/>
            </a:xfrm>
            <a:custGeom>
              <a:avLst/>
              <a:gdLst/>
              <a:ahLst/>
              <a:cxnLst/>
              <a:rect l="l" t="t" r="r" b="b"/>
              <a:pathLst>
                <a:path w="12003" h="17229" extrusionOk="0">
                  <a:moveTo>
                    <a:pt x="8931" y="17228"/>
                  </a:moveTo>
                  <a:lnTo>
                    <a:pt x="0" y="1774"/>
                  </a:lnTo>
                  <a:lnTo>
                    <a:pt x="3072" y="0"/>
                  </a:lnTo>
                  <a:lnTo>
                    <a:pt x="12003" y="15455"/>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6;p26">
              <a:extLst>
                <a:ext uri="{FF2B5EF4-FFF2-40B4-BE49-F238E27FC236}">
                  <a16:creationId xmlns:a16="http://schemas.microsoft.com/office/drawing/2014/main" id="{9573E999-600C-434D-146A-64BBA7BA0666}"/>
                </a:ext>
              </a:extLst>
            </p:cNvPr>
            <p:cNvSpPr/>
            <p:nvPr/>
          </p:nvSpPr>
          <p:spPr>
            <a:xfrm>
              <a:off x="3284675" y="2100975"/>
              <a:ext cx="300875" cy="431525"/>
            </a:xfrm>
            <a:custGeom>
              <a:avLst/>
              <a:gdLst/>
              <a:ahLst/>
              <a:cxnLst/>
              <a:rect l="l" t="t" r="r" b="b"/>
              <a:pathLst>
                <a:path w="12035" h="17261" extrusionOk="0">
                  <a:moveTo>
                    <a:pt x="8931" y="17260"/>
                  </a:moveTo>
                  <a:lnTo>
                    <a:pt x="1" y="1806"/>
                  </a:lnTo>
                  <a:lnTo>
                    <a:pt x="3104" y="1"/>
                  </a:lnTo>
                  <a:lnTo>
                    <a:pt x="12035" y="15487"/>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7;p26">
              <a:extLst>
                <a:ext uri="{FF2B5EF4-FFF2-40B4-BE49-F238E27FC236}">
                  <a16:creationId xmlns:a16="http://schemas.microsoft.com/office/drawing/2014/main" id="{837EF569-0C7C-7274-4516-8073118ACE89}"/>
                </a:ext>
              </a:extLst>
            </p:cNvPr>
            <p:cNvSpPr/>
            <p:nvPr/>
          </p:nvSpPr>
          <p:spPr>
            <a:xfrm>
              <a:off x="2838150" y="2910125"/>
              <a:ext cx="446550" cy="88700"/>
            </a:xfrm>
            <a:custGeom>
              <a:avLst/>
              <a:gdLst/>
              <a:ahLst/>
              <a:cxnLst/>
              <a:rect l="l" t="t" r="r" b="b"/>
              <a:pathLst>
                <a:path w="17862" h="3548" extrusionOk="0">
                  <a:moveTo>
                    <a:pt x="0" y="0"/>
                  </a:moveTo>
                  <a:lnTo>
                    <a:pt x="17862" y="0"/>
                  </a:lnTo>
                  <a:lnTo>
                    <a:pt x="17862" y="3547"/>
                  </a:lnTo>
                  <a:lnTo>
                    <a:pt x="0" y="3547"/>
                  </a:lnTo>
                  <a:close/>
                </a:path>
              </a:pathLst>
            </a:custGeom>
            <a:solidFill>
              <a:srgbClr val="F1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8;p26">
              <a:extLst>
                <a:ext uri="{FF2B5EF4-FFF2-40B4-BE49-F238E27FC236}">
                  <a16:creationId xmlns:a16="http://schemas.microsoft.com/office/drawing/2014/main" id="{D1FC7F04-830B-5029-259E-B7EC15E05BF9}"/>
                </a:ext>
              </a:extLst>
            </p:cNvPr>
            <p:cNvSpPr/>
            <p:nvPr/>
          </p:nvSpPr>
          <p:spPr>
            <a:xfrm>
              <a:off x="2987775" y="3935400"/>
              <a:ext cx="346025" cy="266850"/>
            </a:xfrm>
            <a:custGeom>
              <a:avLst/>
              <a:gdLst/>
              <a:ahLst/>
              <a:cxnLst/>
              <a:rect l="l" t="t" r="r" b="b"/>
              <a:pathLst>
                <a:path w="13841" h="10674" extrusionOk="0">
                  <a:moveTo>
                    <a:pt x="8235" y="1647"/>
                  </a:moveTo>
                  <a:lnTo>
                    <a:pt x="8235" y="3041"/>
                  </a:lnTo>
                  <a:lnTo>
                    <a:pt x="5828" y="1647"/>
                  </a:lnTo>
                  <a:close/>
                  <a:moveTo>
                    <a:pt x="12523" y="1737"/>
                  </a:moveTo>
                  <a:cubicBezTo>
                    <a:pt x="12753" y="1737"/>
                    <a:pt x="12987" y="1825"/>
                    <a:pt x="13175" y="1996"/>
                  </a:cubicBezTo>
                  <a:cubicBezTo>
                    <a:pt x="13333" y="2154"/>
                    <a:pt x="13428" y="2376"/>
                    <a:pt x="13428" y="2629"/>
                  </a:cubicBezTo>
                  <a:cubicBezTo>
                    <a:pt x="13428" y="2851"/>
                    <a:pt x="13365" y="3041"/>
                    <a:pt x="13207" y="3199"/>
                  </a:cubicBezTo>
                  <a:lnTo>
                    <a:pt x="11972" y="1933"/>
                  </a:lnTo>
                  <a:cubicBezTo>
                    <a:pt x="12132" y="1801"/>
                    <a:pt x="12326" y="1737"/>
                    <a:pt x="12523" y="1737"/>
                  </a:cubicBezTo>
                  <a:close/>
                  <a:moveTo>
                    <a:pt x="11307" y="1996"/>
                  </a:moveTo>
                  <a:cubicBezTo>
                    <a:pt x="11370" y="1996"/>
                    <a:pt x="11465" y="2028"/>
                    <a:pt x="11528" y="2091"/>
                  </a:cubicBezTo>
                  <a:lnTo>
                    <a:pt x="13080" y="3643"/>
                  </a:lnTo>
                  <a:cubicBezTo>
                    <a:pt x="13207" y="3769"/>
                    <a:pt x="13207" y="3959"/>
                    <a:pt x="13080" y="4086"/>
                  </a:cubicBezTo>
                  <a:cubicBezTo>
                    <a:pt x="13017" y="4149"/>
                    <a:pt x="12937" y="4181"/>
                    <a:pt x="12858" y="4181"/>
                  </a:cubicBezTo>
                  <a:cubicBezTo>
                    <a:pt x="12779" y="4181"/>
                    <a:pt x="12700" y="4149"/>
                    <a:pt x="12637" y="4086"/>
                  </a:cubicBezTo>
                  <a:lnTo>
                    <a:pt x="11085" y="2534"/>
                  </a:lnTo>
                  <a:cubicBezTo>
                    <a:pt x="10958" y="2408"/>
                    <a:pt x="10958" y="2186"/>
                    <a:pt x="11085" y="2091"/>
                  </a:cubicBezTo>
                  <a:cubicBezTo>
                    <a:pt x="11148" y="2028"/>
                    <a:pt x="11212" y="1996"/>
                    <a:pt x="11307" y="1996"/>
                  </a:cubicBezTo>
                  <a:close/>
                  <a:moveTo>
                    <a:pt x="10927" y="2946"/>
                  </a:moveTo>
                  <a:lnTo>
                    <a:pt x="11433" y="3453"/>
                  </a:lnTo>
                  <a:lnTo>
                    <a:pt x="10831" y="4023"/>
                  </a:lnTo>
                  <a:cubicBezTo>
                    <a:pt x="10768" y="4118"/>
                    <a:pt x="10768" y="4244"/>
                    <a:pt x="10831" y="4339"/>
                  </a:cubicBezTo>
                  <a:cubicBezTo>
                    <a:pt x="10879" y="4371"/>
                    <a:pt x="10934" y="4387"/>
                    <a:pt x="10986" y="4387"/>
                  </a:cubicBezTo>
                  <a:cubicBezTo>
                    <a:pt x="11037" y="4387"/>
                    <a:pt x="11085" y="4371"/>
                    <a:pt x="11117" y="4339"/>
                  </a:cubicBezTo>
                  <a:lnTo>
                    <a:pt x="11718" y="3738"/>
                  </a:lnTo>
                  <a:lnTo>
                    <a:pt x="12193" y="4213"/>
                  </a:lnTo>
                  <a:lnTo>
                    <a:pt x="9153" y="7285"/>
                  </a:lnTo>
                  <a:cubicBezTo>
                    <a:pt x="9090" y="7158"/>
                    <a:pt x="9058" y="7063"/>
                    <a:pt x="8963" y="6968"/>
                  </a:cubicBezTo>
                  <a:cubicBezTo>
                    <a:pt x="8900" y="6873"/>
                    <a:pt x="8773" y="6841"/>
                    <a:pt x="8646" y="6810"/>
                  </a:cubicBezTo>
                  <a:lnTo>
                    <a:pt x="10451" y="4973"/>
                  </a:lnTo>
                  <a:cubicBezTo>
                    <a:pt x="10546" y="4909"/>
                    <a:pt x="10546" y="4783"/>
                    <a:pt x="10451" y="4688"/>
                  </a:cubicBezTo>
                  <a:cubicBezTo>
                    <a:pt x="10420" y="4656"/>
                    <a:pt x="10372" y="4640"/>
                    <a:pt x="10321" y="4640"/>
                  </a:cubicBezTo>
                  <a:cubicBezTo>
                    <a:pt x="10269" y="4640"/>
                    <a:pt x="10214" y="4656"/>
                    <a:pt x="10166" y="4688"/>
                  </a:cubicBezTo>
                  <a:lnTo>
                    <a:pt x="8361" y="6524"/>
                  </a:lnTo>
                  <a:cubicBezTo>
                    <a:pt x="8330" y="6398"/>
                    <a:pt x="8266" y="6271"/>
                    <a:pt x="8203" y="6208"/>
                  </a:cubicBezTo>
                  <a:cubicBezTo>
                    <a:pt x="8108" y="6113"/>
                    <a:pt x="8013" y="6049"/>
                    <a:pt x="7886" y="6018"/>
                  </a:cubicBezTo>
                  <a:lnTo>
                    <a:pt x="10927" y="2946"/>
                  </a:lnTo>
                  <a:close/>
                  <a:moveTo>
                    <a:pt x="5068" y="3231"/>
                  </a:moveTo>
                  <a:cubicBezTo>
                    <a:pt x="5131" y="3231"/>
                    <a:pt x="5226" y="3263"/>
                    <a:pt x="5289" y="3294"/>
                  </a:cubicBezTo>
                  <a:lnTo>
                    <a:pt x="6715" y="4149"/>
                  </a:lnTo>
                  <a:cubicBezTo>
                    <a:pt x="6841" y="4213"/>
                    <a:pt x="6936" y="4339"/>
                    <a:pt x="6936" y="4498"/>
                  </a:cubicBezTo>
                  <a:lnTo>
                    <a:pt x="6936" y="6176"/>
                  </a:lnTo>
                  <a:cubicBezTo>
                    <a:pt x="6936" y="6334"/>
                    <a:pt x="6873" y="6461"/>
                    <a:pt x="6715" y="6524"/>
                  </a:cubicBezTo>
                  <a:lnTo>
                    <a:pt x="5289" y="7380"/>
                  </a:lnTo>
                  <a:cubicBezTo>
                    <a:pt x="5226" y="7411"/>
                    <a:pt x="5147" y="7427"/>
                    <a:pt x="5068" y="7427"/>
                  </a:cubicBezTo>
                  <a:cubicBezTo>
                    <a:pt x="4989" y="7427"/>
                    <a:pt x="4909" y="7411"/>
                    <a:pt x="4846" y="7380"/>
                  </a:cubicBezTo>
                  <a:lnTo>
                    <a:pt x="3421" y="6524"/>
                  </a:lnTo>
                  <a:cubicBezTo>
                    <a:pt x="3294" y="6461"/>
                    <a:pt x="3199" y="6334"/>
                    <a:pt x="3199" y="6176"/>
                  </a:cubicBezTo>
                  <a:lnTo>
                    <a:pt x="3199" y="4498"/>
                  </a:lnTo>
                  <a:cubicBezTo>
                    <a:pt x="3199" y="4339"/>
                    <a:pt x="3294" y="4213"/>
                    <a:pt x="3421" y="4149"/>
                  </a:cubicBezTo>
                  <a:lnTo>
                    <a:pt x="4878" y="3294"/>
                  </a:lnTo>
                  <a:cubicBezTo>
                    <a:pt x="4941" y="3263"/>
                    <a:pt x="5004" y="3231"/>
                    <a:pt x="5068" y="3231"/>
                  </a:cubicBezTo>
                  <a:close/>
                  <a:moveTo>
                    <a:pt x="7538" y="6398"/>
                  </a:moveTo>
                  <a:cubicBezTo>
                    <a:pt x="7728" y="6398"/>
                    <a:pt x="7855" y="6429"/>
                    <a:pt x="7918" y="6493"/>
                  </a:cubicBezTo>
                  <a:cubicBezTo>
                    <a:pt x="7981" y="6556"/>
                    <a:pt x="8013" y="6715"/>
                    <a:pt x="7950" y="6968"/>
                  </a:cubicBezTo>
                  <a:cubicBezTo>
                    <a:pt x="7950" y="6968"/>
                    <a:pt x="7950" y="6968"/>
                    <a:pt x="7950" y="7000"/>
                  </a:cubicBezTo>
                  <a:cubicBezTo>
                    <a:pt x="7950" y="7110"/>
                    <a:pt x="8045" y="7196"/>
                    <a:pt x="8153" y="7196"/>
                  </a:cubicBezTo>
                  <a:cubicBezTo>
                    <a:pt x="8170" y="7196"/>
                    <a:pt x="8186" y="7194"/>
                    <a:pt x="8203" y="7190"/>
                  </a:cubicBezTo>
                  <a:cubicBezTo>
                    <a:pt x="8262" y="7181"/>
                    <a:pt x="8317" y="7177"/>
                    <a:pt x="8368" y="7177"/>
                  </a:cubicBezTo>
                  <a:cubicBezTo>
                    <a:pt x="8505" y="7177"/>
                    <a:pt x="8608" y="7207"/>
                    <a:pt x="8678" y="7253"/>
                  </a:cubicBezTo>
                  <a:cubicBezTo>
                    <a:pt x="8741" y="7316"/>
                    <a:pt x="8773" y="7443"/>
                    <a:pt x="8741" y="7633"/>
                  </a:cubicBezTo>
                  <a:lnTo>
                    <a:pt x="7791" y="7981"/>
                  </a:lnTo>
                  <a:lnTo>
                    <a:pt x="7190" y="7380"/>
                  </a:lnTo>
                  <a:lnTo>
                    <a:pt x="7538" y="6398"/>
                  </a:lnTo>
                  <a:close/>
                  <a:moveTo>
                    <a:pt x="7031" y="7791"/>
                  </a:moveTo>
                  <a:lnTo>
                    <a:pt x="7348" y="8108"/>
                  </a:lnTo>
                  <a:lnTo>
                    <a:pt x="7000" y="8235"/>
                  </a:lnTo>
                  <a:lnTo>
                    <a:pt x="6936" y="8235"/>
                  </a:lnTo>
                  <a:cubicBezTo>
                    <a:pt x="6936" y="8203"/>
                    <a:pt x="6905" y="8171"/>
                    <a:pt x="6905" y="8140"/>
                  </a:cubicBezTo>
                  <a:lnTo>
                    <a:pt x="7031" y="7791"/>
                  </a:lnTo>
                  <a:close/>
                  <a:moveTo>
                    <a:pt x="5068" y="1758"/>
                  </a:moveTo>
                  <a:cubicBezTo>
                    <a:pt x="5147" y="1758"/>
                    <a:pt x="5226" y="1774"/>
                    <a:pt x="5289" y="1806"/>
                  </a:cubicBezTo>
                  <a:lnTo>
                    <a:pt x="8013" y="3389"/>
                  </a:lnTo>
                  <a:cubicBezTo>
                    <a:pt x="8140" y="3453"/>
                    <a:pt x="8235" y="3611"/>
                    <a:pt x="8235" y="3738"/>
                  </a:cubicBezTo>
                  <a:lnTo>
                    <a:pt x="8235" y="5099"/>
                  </a:lnTo>
                  <a:lnTo>
                    <a:pt x="7348" y="5986"/>
                  </a:lnTo>
                  <a:lnTo>
                    <a:pt x="7348" y="4498"/>
                  </a:lnTo>
                  <a:cubicBezTo>
                    <a:pt x="7348" y="4213"/>
                    <a:pt x="7190" y="3928"/>
                    <a:pt x="6936" y="3801"/>
                  </a:cubicBezTo>
                  <a:lnTo>
                    <a:pt x="5479" y="2946"/>
                  </a:lnTo>
                  <a:cubicBezTo>
                    <a:pt x="5353" y="2867"/>
                    <a:pt x="5210" y="2827"/>
                    <a:pt x="5068" y="2827"/>
                  </a:cubicBezTo>
                  <a:cubicBezTo>
                    <a:pt x="4925" y="2827"/>
                    <a:pt x="4783" y="2867"/>
                    <a:pt x="4656" y="2946"/>
                  </a:cubicBezTo>
                  <a:lnTo>
                    <a:pt x="3199" y="3801"/>
                  </a:lnTo>
                  <a:cubicBezTo>
                    <a:pt x="2946" y="3928"/>
                    <a:pt x="2788" y="4213"/>
                    <a:pt x="2788" y="4498"/>
                  </a:cubicBezTo>
                  <a:lnTo>
                    <a:pt x="2788" y="6176"/>
                  </a:lnTo>
                  <a:cubicBezTo>
                    <a:pt x="2788" y="6461"/>
                    <a:pt x="2946" y="6746"/>
                    <a:pt x="3199" y="6873"/>
                  </a:cubicBezTo>
                  <a:lnTo>
                    <a:pt x="4656" y="7728"/>
                  </a:lnTo>
                  <a:cubicBezTo>
                    <a:pt x="4783" y="7791"/>
                    <a:pt x="4909" y="7823"/>
                    <a:pt x="5068" y="7823"/>
                  </a:cubicBezTo>
                  <a:cubicBezTo>
                    <a:pt x="5194" y="7823"/>
                    <a:pt x="5353" y="7791"/>
                    <a:pt x="5479" y="7728"/>
                  </a:cubicBezTo>
                  <a:lnTo>
                    <a:pt x="6922" y="6913"/>
                  </a:lnTo>
                  <a:lnTo>
                    <a:pt x="6922" y="6913"/>
                  </a:lnTo>
                  <a:lnTo>
                    <a:pt x="6525" y="8013"/>
                  </a:lnTo>
                  <a:cubicBezTo>
                    <a:pt x="6525" y="8045"/>
                    <a:pt x="6493" y="8108"/>
                    <a:pt x="6493" y="8171"/>
                  </a:cubicBezTo>
                  <a:lnTo>
                    <a:pt x="5258" y="8868"/>
                  </a:lnTo>
                  <a:cubicBezTo>
                    <a:pt x="5194" y="8915"/>
                    <a:pt x="5123" y="8939"/>
                    <a:pt x="5052" y="8939"/>
                  </a:cubicBezTo>
                  <a:cubicBezTo>
                    <a:pt x="4981" y="8939"/>
                    <a:pt x="4909" y="8915"/>
                    <a:pt x="4846" y="8868"/>
                  </a:cubicBezTo>
                  <a:lnTo>
                    <a:pt x="2123" y="7285"/>
                  </a:lnTo>
                  <a:cubicBezTo>
                    <a:pt x="1996" y="7221"/>
                    <a:pt x="1901" y="7063"/>
                    <a:pt x="1901" y="6936"/>
                  </a:cubicBezTo>
                  <a:lnTo>
                    <a:pt x="1901" y="3738"/>
                  </a:lnTo>
                  <a:cubicBezTo>
                    <a:pt x="1901" y="3611"/>
                    <a:pt x="1964" y="3453"/>
                    <a:pt x="2123" y="3389"/>
                  </a:cubicBezTo>
                  <a:lnTo>
                    <a:pt x="4846" y="1806"/>
                  </a:lnTo>
                  <a:cubicBezTo>
                    <a:pt x="4909" y="1774"/>
                    <a:pt x="4989" y="1758"/>
                    <a:pt x="5068" y="1758"/>
                  </a:cubicBezTo>
                  <a:close/>
                  <a:moveTo>
                    <a:pt x="1901" y="7633"/>
                  </a:moveTo>
                  <a:lnTo>
                    <a:pt x="4308" y="9026"/>
                  </a:lnTo>
                  <a:lnTo>
                    <a:pt x="1901" y="9026"/>
                  </a:lnTo>
                  <a:lnTo>
                    <a:pt x="1901" y="7633"/>
                  </a:lnTo>
                  <a:close/>
                  <a:moveTo>
                    <a:pt x="1711" y="1"/>
                  </a:moveTo>
                  <a:cubicBezTo>
                    <a:pt x="1584" y="1"/>
                    <a:pt x="1489" y="96"/>
                    <a:pt x="1489" y="222"/>
                  </a:cubicBezTo>
                  <a:lnTo>
                    <a:pt x="1489" y="1267"/>
                  </a:lnTo>
                  <a:lnTo>
                    <a:pt x="191" y="1267"/>
                  </a:lnTo>
                  <a:cubicBezTo>
                    <a:pt x="96" y="1267"/>
                    <a:pt x="1" y="1331"/>
                    <a:pt x="1" y="1457"/>
                  </a:cubicBezTo>
                  <a:cubicBezTo>
                    <a:pt x="1" y="1552"/>
                    <a:pt x="96" y="1647"/>
                    <a:pt x="191" y="1647"/>
                  </a:cubicBezTo>
                  <a:lnTo>
                    <a:pt x="1489" y="1647"/>
                  </a:lnTo>
                  <a:lnTo>
                    <a:pt x="1489" y="9026"/>
                  </a:lnTo>
                  <a:lnTo>
                    <a:pt x="191" y="9026"/>
                  </a:lnTo>
                  <a:cubicBezTo>
                    <a:pt x="96" y="9026"/>
                    <a:pt x="1" y="9121"/>
                    <a:pt x="1" y="9248"/>
                  </a:cubicBezTo>
                  <a:cubicBezTo>
                    <a:pt x="1" y="9343"/>
                    <a:pt x="96" y="9438"/>
                    <a:pt x="191" y="9438"/>
                  </a:cubicBezTo>
                  <a:lnTo>
                    <a:pt x="1489" y="9438"/>
                  </a:lnTo>
                  <a:lnTo>
                    <a:pt x="1489" y="10483"/>
                  </a:lnTo>
                  <a:cubicBezTo>
                    <a:pt x="1489" y="10578"/>
                    <a:pt x="1584" y="10673"/>
                    <a:pt x="1711" y="10673"/>
                  </a:cubicBezTo>
                  <a:cubicBezTo>
                    <a:pt x="1806" y="10673"/>
                    <a:pt x="1901" y="10578"/>
                    <a:pt x="1901" y="10483"/>
                  </a:cubicBezTo>
                  <a:lnTo>
                    <a:pt x="1901" y="9438"/>
                  </a:lnTo>
                  <a:lnTo>
                    <a:pt x="6936" y="9438"/>
                  </a:lnTo>
                  <a:cubicBezTo>
                    <a:pt x="7063" y="9438"/>
                    <a:pt x="7126" y="9343"/>
                    <a:pt x="7126" y="9248"/>
                  </a:cubicBezTo>
                  <a:cubicBezTo>
                    <a:pt x="7126" y="9121"/>
                    <a:pt x="7063" y="9026"/>
                    <a:pt x="6936" y="9026"/>
                  </a:cubicBezTo>
                  <a:lnTo>
                    <a:pt x="5828" y="9026"/>
                  </a:lnTo>
                  <a:lnTo>
                    <a:pt x="6683" y="8551"/>
                  </a:lnTo>
                  <a:cubicBezTo>
                    <a:pt x="6778" y="8615"/>
                    <a:pt x="6873" y="8646"/>
                    <a:pt x="7000" y="8646"/>
                  </a:cubicBezTo>
                  <a:cubicBezTo>
                    <a:pt x="7031" y="8646"/>
                    <a:pt x="7095" y="8646"/>
                    <a:pt x="7158" y="8615"/>
                  </a:cubicBezTo>
                  <a:lnTo>
                    <a:pt x="8235" y="8235"/>
                  </a:lnTo>
                  <a:lnTo>
                    <a:pt x="8235" y="9026"/>
                  </a:lnTo>
                  <a:lnTo>
                    <a:pt x="7760" y="9026"/>
                  </a:lnTo>
                  <a:cubicBezTo>
                    <a:pt x="7633" y="9026"/>
                    <a:pt x="7538" y="9121"/>
                    <a:pt x="7538" y="9216"/>
                  </a:cubicBezTo>
                  <a:cubicBezTo>
                    <a:pt x="7538" y="9343"/>
                    <a:pt x="7633" y="9438"/>
                    <a:pt x="7760" y="9438"/>
                  </a:cubicBezTo>
                  <a:lnTo>
                    <a:pt x="8235" y="9438"/>
                  </a:lnTo>
                  <a:lnTo>
                    <a:pt x="8235" y="10483"/>
                  </a:lnTo>
                  <a:cubicBezTo>
                    <a:pt x="8235" y="10578"/>
                    <a:pt x="8330" y="10673"/>
                    <a:pt x="8425" y="10673"/>
                  </a:cubicBezTo>
                  <a:cubicBezTo>
                    <a:pt x="8551" y="10673"/>
                    <a:pt x="8646" y="10578"/>
                    <a:pt x="8646" y="10483"/>
                  </a:cubicBezTo>
                  <a:lnTo>
                    <a:pt x="8646" y="9438"/>
                  </a:lnTo>
                  <a:lnTo>
                    <a:pt x="9945" y="9438"/>
                  </a:lnTo>
                  <a:cubicBezTo>
                    <a:pt x="10040" y="9438"/>
                    <a:pt x="10135" y="9343"/>
                    <a:pt x="10135" y="9216"/>
                  </a:cubicBezTo>
                  <a:cubicBezTo>
                    <a:pt x="10135" y="9121"/>
                    <a:pt x="10040" y="9026"/>
                    <a:pt x="9945" y="9026"/>
                  </a:cubicBezTo>
                  <a:lnTo>
                    <a:pt x="8646" y="9026"/>
                  </a:lnTo>
                  <a:lnTo>
                    <a:pt x="8646" y="8076"/>
                  </a:lnTo>
                  <a:lnTo>
                    <a:pt x="8995" y="7950"/>
                  </a:lnTo>
                  <a:lnTo>
                    <a:pt x="9026" y="7950"/>
                  </a:lnTo>
                  <a:cubicBezTo>
                    <a:pt x="9058" y="7950"/>
                    <a:pt x="9058" y="7950"/>
                    <a:pt x="9058" y="7918"/>
                  </a:cubicBezTo>
                  <a:lnTo>
                    <a:pt x="12510" y="4498"/>
                  </a:lnTo>
                  <a:cubicBezTo>
                    <a:pt x="12605" y="4561"/>
                    <a:pt x="12732" y="4593"/>
                    <a:pt x="12858" y="4593"/>
                  </a:cubicBezTo>
                  <a:cubicBezTo>
                    <a:pt x="13048" y="4593"/>
                    <a:pt x="13238" y="4529"/>
                    <a:pt x="13365" y="4371"/>
                  </a:cubicBezTo>
                  <a:cubicBezTo>
                    <a:pt x="13618" y="4149"/>
                    <a:pt x="13650" y="3769"/>
                    <a:pt x="13492" y="3516"/>
                  </a:cubicBezTo>
                  <a:cubicBezTo>
                    <a:pt x="13713" y="3263"/>
                    <a:pt x="13840" y="2946"/>
                    <a:pt x="13840" y="2629"/>
                  </a:cubicBezTo>
                  <a:cubicBezTo>
                    <a:pt x="13840" y="2281"/>
                    <a:pt x="13713" y="1964"/>
                    <a:pt x="13460" y="1711"/>
                  </a:cubicBezTo>
                  <a:cubicBezTo>
                    <a:pt x="13203" y="1453"/>
                    <a:pt x="12872" y="1327"/>
                    <a:pt x="12542" y="1327"/>
                  </a:cubicBezTo>
                  <a:cubicBezTo>
                    <a:pt x="12222" y="1327"/>
                    <a:pt x="11904" y="1445"/>
                    <a:pt x="11655" y="1679"/>
                  </a:cubicBezTo>
                  <a:cubicBezTo>
                    <a:pt x="11540" y="1615"/>
                    <a:pt x="11415" y="1582"/>
                    <a:pt x="11292" y="1582"/>
                  </a:cubicBezTo>
                  <a:cubicBezTo>
                    <a:pt x="11110" y="1582"/>
                    <a:pt x="10932" y="1655"/>
                    <a:pt x="10800" y="1806"/>
                  </a:cubicBezTo>
                  <a:cubicBezTo>
                    <a:pt x="10546" y="2028"/>
                    <a:pt x="10515" y="2376"/>
                    <a:pt x="10673" y="2661"/>
                  </a:cubicBezTo>
                  <a:lnTo>
                    <a:pt x="8646" y="4688"/>
                  </a:lnTo>
                  <a:lnTo>
                    <a:pt x="8646" y="1647"/>
                  </a:lnTo>
                  <a:lnTo>
                    <a:pt x="9945" y="1647"/>
                  </a:lnTo>
                  <a:cubicBezTo>
                    <a:pt x="10040" y="1647"/>
                    <a:pt x="10135" y="1552"/>
                    <a:pt x="10135" y="1457"/>
                  </a:cubicBezTo>
                  <a:cubicBezTo>
                    <a:pt x="10135" y="1331"/>
                    <a:pt x="10040" y="1267"/>
                    <a:pt x="9945" y="1267"/>
                  </a:cubicBezTo>
                  <a:lnTo>
                    <a:pt x="8646" y="1267"/>
                  </a:lnTo>
                  <a:lnTo>
                    <a:pt x="8646" y="222"/>
                  </a:lnTo>
                  <a:cubicBezTo>
                    <a:pt x="8646" y="96"/>
                    <a:pt x="8551" y="1"/>
                    <a:pt x="8456" y="1"/>
                  </a:cubicBezTo>
                  <a:cubicBezTo>
                    <a:pt x="8330" y="1"/>
                    <a:pt x="8235" y="96"/>
                    <a:pt x="8235" y="222"/>
                  </a:cubicBezTo>
                  <a:lnTo>
                    <a:pt x="8235" y="1267"/>
                  </a:lnTo>
                  <a:lnTo>
                    <a:pt x="3421" y="1267"/>
                  </a:lnTo>
                  <a:cubicBezTo>
                    <a:pt x="3326" y="1267"/>
                    <a:pt x="3231" y="1331"/>
                    <a:pt x="3231" y="1457"/>
                  </a:cubicBezTo>
                  <a:cubicBezTo>
                    <a:pt x="3231" y="1552"/>
                    <a:pt x="3326" y="1647"/>
                    <a:pt x="3421" y="1647"/>
                  </a:cubicBezTo>
                  <a:lnTo>
                    <a:pt x="4308" y="1647"/>
                  </a:lnTo>
                  <a:lnTo>
                    <a:pt x="1901" y="3041"/>
                  </a:lnTo>
                  <a:lnTo>
                    <a:pt x="1901" y="1647"/>
                  </a:lnTo>
                  <a:lnTo>
                    <a:pt x="2629" y="1647"/>
                  </a:lnTo>
                  <a:cubicBezTo>
                    <a:pt x="2724" y="1647"/>
                    <a:pt x="2819" y="1552"/>
                    <a:pt x="2819" y="1457"/>
                  </a:cubicBezTo>
                  <a:cubicBezTo>
                    <a:pt x="2819" y="1331"/>
                    <a:pt x="2724" y="1267"/>
                    <a:pt x="2629" y="1267"/>
                  </a:cubicBezTo>
                  <a:lnTo>
                    <a:pt x="1901" y="1267"/>
                  </a:lnTo>
                  <a:lnTo>
                    <a:pt x="1901" y="222"/>
                  </a:lnTo>
                  <a:cubicBezTo>
                    <a:pt x="1901" y="96"/>
                    <a:pt x="1806" y="1"/>
                    <a:pt x="1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9;p26">
              <a:extLst>
                <a:ext uri="{FF2B5EF4-FFF2-40B4-BE49-F238E27FC236}">
                  <a16:creationId xmlns:a16="http://schemas.microsoft.com/office/drawing/2014/main" id="{0DFDEB71-5136-94CF-D17B-37D649ABCF81}"/>
                </a:ext>
              </a:extLst>
            </p:cNvPr>
            <p:cNvSpPr/>
            <p:nvPr/>
          </p:nvSpPr>
          <p:spPr>
            <a:xfrm>
              <a:off x="5083475" y="3057375"/>
              <a:ext cx="24575" cy="24575"/>
            </a:xfrm>
            <a:custGeom>
              <a:avLst/>
              <a:gdLst/>
              <a:ahLst/>
              <a:cxnLst/>
              <a:rect l="l" t="t" r="r" b="b"/>
              <a:pathLst>
                <a:path w="983" h="983" extrusionOk="0">
                  <a:moveTo>
                    <a:pt x="507" y="349"/>
                  </a:moveTo>
                  <a:cubicBezTo>
                    <a:pt x="571" y="349"/>
                    <a:pt x="634" y="413"/>
                    <a:pt x="634" y="476"/>
                  </a:cubicBezTo>
                  <a:cubicBezTo>
                    <a:pt x="634" y="571"/>
                    <a:pt x="571" y="634"/>
                    <a:pt x="507" y="634"/>
                  </a:cubicBezTo>
                  <a:cubicBezTo>
                    <a:pt x="412" y="634"/>
                    <a:pt x="349" y="571"/>
                    <a:pt x="349" y="476"/>
                  </a:cubicBezTo>
                  <a:cubicBezTo>
                    <a:pt x="349" y="413"/>
                    <a:pt x="412" y="349"/>
                    <a:pt x="507" y="349"/>
                  </a:cubicBezTo>
                  <a:close/>
                  <a:moveTo>
                    <a:pt x="507" y="1"/>
                  </a:moveTo>
                  <a:cubicBezTo>
                    <a:pt x="222" y="1"/>
                    <a:pt x="1" y="223"/>
                    <a:pt x="1" y="476"/>
                  </a:cubicBezTo>
                  <a:cubicBezTo>
                    <a:pt x="1" y="761"/>
                    <a:pt x="222" y="983"/>
                    <a:pt x="507" y="983"/>
                  </a:cubicBezTo>
                  <a:cubicBezTo>
                    <a:pt x="761" y="983"/>
                    <a:pt x="982" y="761"/>
                    <a:pt x="982" y="476"/>
                  </a:cubicBezTo>
                  <a:cubicBezTo>
                    <a:pt x="982" y="223"/>
                    <a:pt x="761" y="1"/>
                    <a:pt x="5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40;p26">
              <a:extLst>
                <a:ext uri="{FF2B5EF4-FFF2-40B4-BE49-F238E27FC236}">
                  <a16:creationId xmlns:a16="http://schemas.microsoft.com/office/drawing/2014/main" id="{2E2B301E-B867-4197-95ED-0501FEFACE7C}"/>
                </a:ext>
              </a:extLst>
            </p:cNvPr>
            <p:cNvSpPr/>
            <p:nvPr/>
          </p:nvSpPr>
          <p:spPr>
            <a:xfrm>
              <a:off x="5062100" y="2872125"/>
              <a:ext cx="67325" cy="67325"/>
            </a:xfrm>
            <a:custGeom>
              <a:avLst/>
              <a:gdLst/>
              <a:ahLst/>
              <a:cxnLst/>
              <a:rect l="l" t="t" r="r" b="b"/>
              <a:pathLst>
                <a:path w="2693" h="2693" extrusionOk="0">
                  <a:moveTo>
                    <a:pt x="1331" y="380"/>
                  </a:moveTo>
                  <a:cubicBezTo>
                    <a:pt x="1901" y="380"/>
                    <a:pt x="2344" y="824"/>
                    <a:pt x="2344" y="1362"/>
                  </a:cubicBezTo>
                  <a:cubicBezTo>
                    <a:pt x="2344" y="1647"/>
                    <a:pt x="2217" y="1901"/>
                    <a:pt x="2027" y="2091"/>
                  </a:cubicBezTo>
                  <a:cubicBezTo>
                    <a:pt x="1837" y="1901"/>
                    <a:pt x="1616" y="1806"/>
                    <a:pt x="1362" y="1806"/>
                  </a:cubicBezTo>
                  <a:cubicBezTo>
                    <a:pt x="1077" y="1806"/>
                    <a:pt x="856" y="1901"/>
                    <a:pt x="666" y="2091"/>
                  </a:cubicBezTo>
                  <a:cubicBezTo>
                    <a:pt x="476" y="1901"/>
                    <a:pt x="349" y="1647"/>
                    <a:pt x="349" y="1362"/>
                  </a:cubicBezTo>
                  <a:cubicBezTo>
                    <a:pt x="349" y="824"/>
                    <a:pt x="792" y="380"/>
                    <a:pt x="1331" y="380"/>
                  </a:cubicBezTo>
                  <a:close/>
                  <a:moveTo>
                    <a:pt x="1362" y="2154"/>
                  </a:moveTo>
                  <a:cubicBezTo>
                    <a:pt x="1489" y="2154"/>
                    <a:pt x="1616" y="2186"/>
                    <a:pt x="1711" y="2281"/>
                  </a:cubicBezTo>
                  <a:cubicBezTo>
                    <a:pt x="1584" y="2312"/>
                    <a:pt x="1457" y="2344"/>
                    <a:pt x="1362" y="2344"/>
                  </a:cubicBezTo>
                  <a:cubicBezTo>
                    <a:pt x="1236" y="2344"/>
                    <a:pt x="1109" y="2312"/>
                    <a:pt x="1014" y="2281"/>
                  </a:cubicBezTo>
                  <a:lnTo>
                    <a:pt x="982" y="2281"/>
                  </a:lnTo>
                  <a:cubicBezTo>
                    <a:pt x="1077" y="2217"/>
                    <a:pt x="1204" y="2154"/>
                    <a:pt x="1362" y="2154"/>
                  </a:cubicBezTo>
                  <a:close/>
                  <a:moveTo>
                    <a:pt x="1362" y="0"/>
                  </a:moveTo>
                  <a:cubicBezTo>
                    <a:pt x="602" y="0"/>
                    <a:pt x="1" y="602"/>
                    <a:pt x="1" y="1362"/>
                  </a:cubicBezTo>
                  <a:cubicBezTo>
                    <a:pt x="1" y="1837"/>
                    <a:pt x="254" y="2249"/>
                    <a:pt x="602" y="2471"/>
                  </a:cubicBezTo>
                  <a:cubicBezTo>
                    <a:pt x="602" y="2471"/>
                    <a:pt x="602" y="2502"/>
                    <a:pt x="602" y="2502"/>
                  </a:cubicBezTo>
                  <a:cubicBezTo>
                    <a:pt x="824" y="2629"/>
                    <a:pt x="1077" y="2692"/>
                    <a:pt x="1331" y="2692"/>
                  </a:cubicBezTo>
                  <a:cubicBezTo>
                    <a:pt x="1616" y="2692"/>
                    <a:pt x="1932" y="2597"/>
                    <a:pt x="2091" y="2471"/>
                  </a:cubicBezTo>
                  <a:cubicBezTo>
                    <a:pt x="2439" y="2249"/>
                    <a:pt x="2693" y="1837"/>
                    <a:pt x="2693" y="1362"/>
                  </a:cubicBezTo>
                  <a:cubicBezTo>
                    <a:pt x="2693" y="602"/>
                    <a:pt x="2091" y="0"/>
                    <a:pt x="1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1;p26">
              <a:extLst>
                <a:ext uri="{FF2B5EF4-FFF2-40B4-BE49-F238E27FC236}">
                  <a16:creationId xmlns:a16="http://schemas.microsoft.com/office/drawing/2014/main" id="{CA36F224-F6FA-FE60-0B32-F31C8BC7465D}"/>
                </a:ext>
              </a:extLst>
            </p:cNvPr>
            <p:cNvSpPr/>
            <p:nvPr/>
          </p:nvSpPr>
          <p:spPr>
            <a:xfrm>
              <a:off x="5081900" y="2887175"/>
              <a:ext cx="27725" cy="27725"/>
            </a:xfrm>
            <a:custGeom>
              <a:avLst/>
              <a:gdLst/>
              <a:ahLst/>
              <a:cxnLst/>
              <a:rect l="l" t="t" r="r" b="b"/>
              <a:pathLst>
                <a:path w="1109" h="1109" extrusionOk="0">
                  <a:moveTo>
                    <a:pt x="570" y="348"/>
                  </a:moveTo>
                  <a:cubicBezTo>
                    <a:pt x="665" y="348"/>
                    <a:pt x="760" y="443"/>
                    <a:pt x="760" y="570"/>
                  </a:cubicBezTo>
                  <a:cubicBezTo>
                    <a:pt x="760" y="665"/>
                    <a:pt x="665" y="760"/>
                    <a:pt x="570" y="760"/>
                  </a:cubicBezTo>
                  <a:cubicBezTo>
                    <a:pt x="444" y="760"/>
                    <a:pt x="349" y="665"/>
                    <a:pt x="349" y="570"/>
                  </a:cubicBezTo>
                  <a:cubicBezTo>
                    <a:pt x="349" y="443"/>
                    <a:pt x="444" y="348"/>
                    <a:pt x="570" y="348"/>
                  </a:cubicBezTo>
                  <a:close/>
                  <a:moveTo>
                    <a:pt x="570" y="0"/>
                  </a:moveTo>
                  <a:cubicBezTo>
                    <a:pt x="254" y="0"/>
                    <a:pt x="0" y="253"/>
                    <a:pt x="0" y="570"/>
                  </a:cubicBezTo>
                  <a:cubicBezTo>
                    <a:pt x="0" y="855"/>
                    <a:pt x="254" y="1108"/>
                    <a:pt x="570" y="1108"/>
                  </a:cubicBezTo>
                  <a:cubicBezTo>
                    <a:pt x="855" y="1108"/>
                    <a:pt x="1109" y="855"/>
                    <a:pt x="1109" y="570"/>
                  </a:cubicBezTo>
                  <a:cubicBezTo>
                    <a:pt x="1109" y="253"/>
                    <a:pt x="855" y="0"/>
                    <a:pt x="5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2;p26">
              <a:extLst>
                <a:ext uri="{FF2B5EF4-FFF2-40B4-BE49-F238E27FC236}">
                  <a16:creationId xmlns:a16="http://schemas.microsoft.com/office/drawing/2014/main" id="{90A1F924-BCEE-1691-657F-72968FBFD289}"/>
                </a:ext>
              </a:extLst>
            </p:cNvPr>
            <p:cNvSpPr/>
            <p:nvPr/>
          </p:nvSpPr>
          <p:spPr>
            <a:xfrm>
              <a:off x="5084275" y="2834125"/>
              <a:ext cx="22975" cy="8725"/>
            </a:xfrm>
            <a:custGeom>
              <a:avLst/>
              <a:gdLst/>
              <a:ahLst/>
              <a:cxnLst/>
              <a:rect l="l" t="t" r="r" b="b"/>
              <a:pathLst>
                <a:path w="919" h="349" extrusionOk="0">
                  <a:moveTo>
                    <a:pt x="159" y="0"/>
                  </a:moveTo>
                  <a:cubicBezTo>
                    <a:pt x="64" y="0"/>
                    <a:pt x="0" y="64"/>
                    <a:pt x="0" y="190"/>
                  </a:cubicBezTo>
                  <a:cubicBezTo>
                    <a:pt x="0" y="285"/>
                    <a:pt x="64" y="349"/>
                    <a:pt x="159" y="349"/>
                  </a:cubicBezTo>
                  <a:lnTo>
                    <a:pt x="760" y="349"/>
                  </a:lnTo>
                  <a:cubicBezTo>
                    <a:pt x="855" y="349"/>
                    <a:pt x="919" y="285"/>
                    <a:pt x="919" y="190"/>
                  </a:cubicBezTo>
                  <a:cubicBezTo>
                    <a:pt x="919" y="64"/>
                    <a:pt x="855" y="0"/>
                    <a:pt x="7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3;p26">
              <a:extLst>
                <a:ext uri="{FF2B5EF4-FFF2-40B4-BE49-F238E27FC236}">
                  <a16:creationId xmlns:a16="http://schemas.microsoft.com/office/drawing/2014/main" id="{5E88F4E7-06BD-32A6-325A-0D373ADA3487}"/>
                </a:ext>
              </a:extLst>
            </p:cNvPr>
            <p:cNvSpPr/>
            <p:nvPr/>
          </p:nvSpPr>
          <p:spPr>
            <a:xfrm>
              <a:off x="5065275" y="2952875"/>
              <a:ext cx="60975" cy="28525"/>
            </a:xfrm>
            <a:custGeom>
              <a:avLst/>
              <a:gdLst/>
              <a:ahLst/>
              <a:cxnLst/>
              <a:rect l="l" t="t" r="r" b="b"/>
              <a:pathLst>
                <a:path w="2439" h="1141" extrusionOk="0">
                  <a:moveTo>
                    <a:pt x="2090" y="349"/>
                  </a:moveTo>
                  <a:lnTo>
                    <a:pt x="2090" y="792"/>
                  </a:lnTo>
                  <a:lnTo>
                    <a:pt x="349" y="792"/>
                  </a:lnTo>
                  <a:lnTo>
                    <a:pt x="349" y="349"/>
                  </a:lnTo>
                  <a:close/>
                  <a:moveTo>
                    <a:pt x="285" y="1"/>
                  </a:moveTo>
                  <a:cubicBezTo>
                    <a:pt x="127" y="1"/>
                    <a:pt x="0" y="127"/>
                    <a:pt x="0" y="286"/>
                  </a:cubicBezTo>
                  <a:lnTo>
                    <a:pt x="0" y="856"/>
                  </a:lnTo>
                  <a:cubicBezTo>
                    <a:pt x="0" y="1014"/>
                    <a:pt x="127" y="1141"/>
                    <a:pt x="285" y="1141"/>
                  </a:cubicBezTo>
                  <a:lnTo>
                    <a:pt x="2154" y="1141"/>
                  </a:lnTo>
                  <a:cubicBezTo>
                    <a:pt x="2312" y="1141"/>
                    <a:pt x="2439" y="1014"/>
                    <a:pt x="2439" y="856"/>
                  </a:cubicBezTo>
                  <a:lnTo>
                    <a:pt x="2439" y="286"/>
                  </a:lnTo>
                  <a:cubicBezTo>
                    <a:pt x="2439" y="127"/>
                    <a:pt x="2312" y="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4;p26">
              <a:extLst>
                <a:ext uri="{FF2B5EF4-FFF2-40B4-BE49-F238E27FC236}">
                  <a16:creationId xmlns:a16="http://schemas.microsoft.com/office/drawing/2014/main" id="{94F35D9F-189D-3DDC-E97F-91D8ACD5B8D9}"/>
                </a:ext>
              </a:extLst>
            </p:cNvPr>
            <p:cNvSpPr/>
            <p:nvPr/>
          </p:nvSpPr>
          <p:spPr>
            <a:xfrm>
              <a:off x="5035175" y="2994050"/>
              <a:ext cx="91075" cy="28525"/>
            </a:xfrm>
            <a:custGeom>
              <a:avLst/>
              <a:gdLst/>
              <a:ahLst/>
              <a:cxnLst/>
              <a:rect l="l" t="t" r="r" b="b"/>
              <a:pathLst>
                <a:path w="3643" h="1141" extrusionOk="0">
                  <a:moveTo>
                    <a:pt x="1489" y="0"/>
                  </a:moveTo>
                  <a:cubicBezTo>
                    <a:pt x="1331" y="0"/>
                    <a:pt x="1204" y="127"/>
                    <a:pt x="1204" y="285"/>
                  </a:cubicBezTo>
                  <a:cubicBezTo>
                    <a:pt x="1204" y="380"/>
                    <a:pt x="1268" y="475"/>
                    <a:pt x="1394" y="475"/>
                  </a:cubicBezTo>
                  <a:cubicBezTo>
                    <a:pt x="1458" y="475"/>
                    <a:pt x="1521" y="412"/>
                    <a:pt x="1553" y="349"/>
                  </a:cubicBezTo>
                  <a:lnTo>
                    <a:pt x="3294" y="349"/>
                  </a:lnTo>
                  <a:lnTo>
                    <a:pt x="3294" y="792"/>
                  </a:lnTo>
                  <a:lnTo>
                    <a:pt x="191" y="792"/>
                  </a:lnTo>
                  <a:cubicBezTo>
                    <a:pt x="96" y="792"/>
                    <a:pt x="1" y="855"/>
                    <a:pt x="1" y="950"/>
                  </a:cubicBezTo>
                  <a:cubicBezTo>
                    <a:pt x="1" y="1077"/>
                    <a:pt x="96" y="1140"/>
                    <a:pt x="191" y="1140"/>
                  </a:cubicBezTo>
                  <a:lnTo>
                    <a:pt x="3358" y="1140"/>
                  </a:lnTo>
                  <a:cubicBezTo>
                    <a:pt x="3516" y="1140"/>
                    <a:pt x="3643" y="1014"/>
                    <a:pt x="3643" y="855"/>
                  </a:cubicBezTo>
                  <a:lnTo>
                    <a:pt x="3643" y="285"/>
                  </a:lnTo>
                  <a:cubicBezTo>
                    <a:pt x="3643" y="127"/>
                    <a:pt x="3516" y="0"/>
                    <a:pt x="33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5;p26">
              <a:extLst>
                <a:ext uri="{FF2B5EF4-FFF2-40B4-BE49-F238E27FC236}">
                  <a16:creationId xmlns:a16="http://schemas.microsoft.com/office/drawing/2014/main" id="{38031AB8-D27A-132F-0607-050183C52933}"/>
                </a:ext>
              </a:extLst>
            </p:cNvPr>
            <p:cNvSpPr/>
            <p:nvPr/>
          </p:nvSpPr>
          <p:spPr>
            <a:xfrm>
              <a:off x="4932250" y="2814325"/>
              <a:ext cx="306425" cy="280300"/>
            </a:xfrm>
            <a:custGeom>
              <a:avLst/>
              <a:gdLst/>
              <a:ahLst/>
              <a:cxnLst/>
              <a:rect l="l" t="t" r="r" b="b"/>
              <a:pathLst>
                <a:path w="12257" h="11212" extrusionOk="0">
                  <a:moveTo>
                    <a:pt x="1166" y="1382"/>
                  </a:moveTo>
                  <a:cubicBezTo>
                    <a:pt x="1212" y="1382"/>
                    <a:pt x="1257" y="1385"/>
                    <a:pt x="1299" y="1394"/>
                  </a:cubicBezTo>
                  <a:cubicBezTo>
                    <a:pt x="1458" y="1457"/>
                    <a:pt x="1584" y="1521"/>
                    <a:pt x="1679" y="1647"/>
                  </a:cubicBezTo>
                  <a:lnTo>
                    <a:pt x="508" y="2312"/>
                  </a:lnTo>
                  <a:cubicBezTo>
                    <a:pt x="444" y="2186"/>
                    <a:pt x="444" y="2027"/>
                    <a:pt x="476" y="1869"/>
                  </a:cubicBezTo>
                  <a:cubicBezTo>
                    <a:pt x="539" y="1711"/>
                    <a:pt x="634" y="1552"/>
                    <a:pt x="793" y="1457"/>
                  </a:cubicBezTo>
                  <a:cubicBezTo>
                    <a:pt x="909" y="1411"/>
                    <a:pt x="1041" y="1382"/>
                    <a:pt x="1166" y="1382"/>
                  </a:cubicBezTo>
                  <a:close/>
                  <a:moveTo>
                    <a:pt x="2186" y="1837"/>
                  </a:moveTo>
                  <a:cubicBezTo>
                    <a:pt x="2249" y="1869"/>
                    <a:pt x="2281" y="1901"/>
                    <a:pt x="2313" y="1964"/>
                  </a:cubicBezTo>
                  <a:cubicBezTo>
                    <a:pt x="2344" y="1996"/>
                    <a:pt x="2344" y="2059"/>
                    <a:pt x="2344" y="2122"/>
                  </a:cubicBezTo>
                  <a:cubicBezTo>
                    <a:pt x="2313" y="2186"/>
                    <a:pt x="2281" y="2217"/>
                    <a:pt x="2249" y="2249"/>
                  </a:cubicBezTo>
                  <a:lnTo>
                    <a:pt x="761" y="3104"/>
                  </a:lnTo>
                  <a:lnTo>
                    <a:pt x="761" y="3136"/>
                  </a:lnTo>
                  <a:cubicBezTo>
                    <a:pt x="729" y="3152"/>
                    <a:pt x="698" y="3160"/>
                    <a:pt x="666" y="3160"/>
                  </a:cubicBezTo>
                  <a:cubicBezTo>
                    <a:pt x="634" y="3160"/>
                    <a:pt x="603" y="3152"/>
                    <a:pt x="571" y="3136"/>
                  </a:cubicBezTo>
                  <a:cubicBezTo>
                    <a:pt x="508" y="3136"/>
                    <a:pt x="476" y="3104"/>
                    <a:pt x="444" y="3041"/>
                  </a:cubicBezTo>
                  <a:cubicBezTo>
                    <a:pt x="413" y="2977"/>
                    <a:pt x="413" y="2914"/>
                    <a:pt x="413" y="2851"/>
                  </a:cubicBezTo>
                  <a:cubicBezTo>
                    <a:pt x="444" y="2819"/>
                    <a:pt x="476" y="2756"/>
                    <a:pt x="508" y="2724"/>
                  </a:cubicBezTo>
                  <a:lnTo>
                    <a:pt x="1996" y="1869"/>
                  </a:lnTo>
                  <a:cubicBezTo>
                    <a:pt x="2059" y="1837"/>
                    <a:pt x="2123" y="1837"/>
                    <a:pt x="2186" y="1837"/>
                  </a:cubicBezTo>
                  <a:close/>
                  <a:moveTo>
                    <a:pt x="2249" y="2661"/>
                  </a:moveTo>
                  <a:lnTo>
                    <a:pt x="3104" y="4118"/>
                  </a:lnTo>
                  <a:lnTo>
                    <a:pt x="3928" y="5543"/>
                  </a:lnTo>
                  <a:cubicBezTo>
                    <a:pt x="3833" y="5543"/>
                    <a:pt x="3738" y="5574"/>
                    <a:pt x="3675" y="5606"/>
                  </a:cubicBezTo>
                  <a:cubicBezTo>
                    <a:pt x="3611" y="5638"/>
                    <a:pt x="3548" y="5701"/>
                    <a:pt x="3485" y="5796"/>
                  </a:cubicBezTo>
                  <a:lnTo>
                    <a:pt x="2503" y="4086"/>
                  </a:lnTo>
                  <a:cubicBezTo>
                    <a:pt x="2480" y="4039"/>
                    <a:pt x="2405" y="4010"/>
                    <a:pt x="2343" y="4010"/>
                  </a:cubicBezTo>
                  <a:cubicBezTo>
                    <a:pt x="2320" y="4010"/>
                    <a:pt x="2298" y="4014"/>
                    <a:pt x="2281" y="4022"/>
                  </a:cubicBezTo>
                  <a:cubicBezTo>
                    <a:pt x="2186" y="4086"/>
                    <a:pt x="2154" y="4181"/>
                    <a:pt x="2186" y="4276"/>
                  </a:cubicBezTo>
                  <a:lnTo>
                    <a:pt x="3168" y="5954"/>
                  </a:lnTo>
                  <a:cubicBezTo>
                    <a:pt x="3073" y="5986"/>
                    <a:pt x="3009" y="5986"/>
                    <a:pt x="2946" y="6049"/>
                  </a:cubicBezTo>
                  <a:cubicBezTo>
                    <a:pt x="2851" y="6081"/>
                    <a:pt x="2788" y="6144"/>
                    <a:pt x="2756" y="6208"/>
                  </a:cubicBezTo>
                  <a:lnTo>
                    <a:pt x="1109" y="3326"/>
                  </a:lnTo>
                  <a:lnTo>
                    <a:pt x="1521" y="3104"/>
                  </a:lnTo>
                  <a:lnTo>
                    <a:pt x="1838" y="3642"/>
                  </a:lnTo>
                  <a:cubicBezTo>
                    <a:pt x="1869" y="3706"/>
                    <a:pt x="1933" y="3737"/>
                    <a:pt x="1996" y="3737"/>
                  </a:cubicBezTo>
                  <a:cubicBezTo>
                    <a:pt x="2028" y="3737"/>
                    <a:pt x="2059" y="3706"/>
                    <a:pt x="2091" y="3706"/>
                  </a:cubicBezTo>
                  <a:cubicBezTo>
                    <a:pt x="2154" y="3642"/>
                    <a:pt x="2186" y="3547"/>
                    <a:pt x="2154" y="3452"/>
                  </a:cubicBezTo>
                  <a:lnTo>
                    <a:pt x="1838" y="2914"/>
                  </a:lnTo>
                  <a:lnTo>
                    <a:pt x="2249" y="2661"/>
                  </a:lnTo>
                  <a:close/>
                  <a:moveTo>
                    <a:pt x="3956" y="5899"/>
                  </a:moveTo>
                  <a:cubicBezTo>
                    <a:pt x="3999" y="5899"/>
                    <a:pt x="4055" y="5907"/>
                    <a:pt x="4118" y="5923"/>
                  </a:cubicBezTo>
                  <a:lnTo>
                    <a:pt x="4181" y="6714"/>
                  </a:lnTo>
                  <a:lnTo>
                    <a:pt x="3643" y="7031"/>
                  </a:lnTo>
                  <a:lnTo>
                    <a:pt x="3358" y="6809"/>
                  </a:lnTo>
                  <a:lnTo>
                    <a:pt x="3009" y="6588"/>
                  </a:lnTo>
                  <a:cubicBezTo>
                    <a:pt x="3009" y="6461"/>
                    <a:pt x="3073" y="6366"/>
                    <a:pt x="3104" y="6334"/>
                  </a:cubicBezTo>
                  <a:cubicBezTo>
                    <a:pt x="3121" y="6326"/>
                    <a:pt x="3143" y="6322"/>
                    <a:pt x="3169" y="6322"/>
                  </a:cubicBezTo>
                  <a:cubicBezTo>
                    <a:pt x="3240" y="6322"/>
                    <a:pt x="3345" y="6351"/>
                    <a:pt x="3485" y="6398"/>
                  </a:cubicBezTo>
                  <a:cubicBezTo>
                    <a:pt x="3505" y="6412"/>
                    <a:pt x="3528" y="6418"/>
                    <a:pt x="3550" y="6418"/>
                  </a:cubicBezTo>
                  <a:cubicBezTo>
                    <a:pt x="3630" y="6418"/>
                    <a:pt x="3713" y="6338"/>
                    <a:pt x="3738" y="6239"/>
                  </a:cubicBezTo>
                  <a:cubicBezTo>
                    <a:pt x="3738" y="6081"/>
                    <a:pt x="3770" y="5954"/>
                    <a:pt x="3865" y="5923"/>
                  </a:cubicBezTo>
                  <a:cubicBezTo>
                    <a:pt x="3880" y="5907"/>
                    <a:pt x="3912" y="5899"/>
                    <a:pt x="3956" y="5899"/>
                  </a:cubicBezTo>
                  <a:close/>
                  <a:moveTo>
                    <a:pt x="4213" y="7094"/>
                  </a:moveTo>
                  <a:lnTo>
                    <a:pt x="4213" y="7348"/>
                  </a:lnTo>
                  <a:cubicBezTo>
                    <a:pt x="4213" y="7379"/>
                    <a:pt x="4213" y="7379"/>
                    <a:pt x="4213" y="7379"/>
                  </a:cubicBezTo>
                  <a:lnTo>
                    <a:pt x="4181" y="7379"/>
                  </a:lnTo>
                  <a:lnTo>
                    <a:pt x="3960" y="7253"/>
                  </a:lnTo>
                  <a:lnTo>
                    <a:pt x="4213" y="7094"/>
                  </a:lnTo>
                  <a:close/>
                  <a:moveTo>
                    <a:pt x="9248" y="349"/>
                  </a:moveTo>
                  <a:cubicBezTo>
                    <a:pt x="9470" y="349"/>
                    <a:pt x="9660" y="539"/>
                    <a:pt x="9660" y="761"/>
                  </a:cubicBezTo>
                  <a:lnTo>
                    <a:pt x="9660" y="3674"/>
                  </a:lnTo>
                  <a:lnTo>
                    <a:pt x="8362" y="3674"/>
                  </a:lnTo>
                  <a:cubicBezTo>
                    <a:pt x="8267" y="3674"/>
                    <a:pt x="8172" y="3769"/>
                    <a:pt x="8172" y="3864"/>
                  </a:cubicBezTo>
                  <a:cubicBezTo>
                    <a:pt x="8172" y="3959"/>
                    <a:pt x="8267" y="4022"/>
                    <a:pt x="8362" y="4022"/>
                  </a:cubicBezTo>
                  <a:lnTo>
                    <a:pt x="9660" y="4022"/>
                  </a:lnTo>
                  <a:lnTo>
                    <a:pt x="9660" y="7569"/>
                  </a:lnTo>
                  <a:lnTo>
                    <a:pt x="8362" y="7569"/>
                  </a:lnTo>
                  <a:cubicBezTo>
                    <a:pt x="8267" y="7569"/>
                    <a:pt x="8172" y="7633"/>
                    <a:pt x="8172" y="7728"/>
                  </a:cubicBezTo>
                  <a:cubicBezTo>
                    <a:pt x="8172" y="7823"/>
                    <a:pt x="8267" y="7918"/>
                    <a:pt x="8362" y="7918"/>
                  </a:cubicBezTo>
                  <a:lnTo>
                    <a:pt x="9660" y="7918"/>
                  </a:lnTo>
                  <a:lnTo>
                    <a:pt x="9660" y="9185"/>
                  </a:lnTo>
                  <a:lnTo>
                    <a:pt x="3421" y="9185"/>
                  </a:lnTo>
                  <a:lnTo>
                    <a:pt x="3421" y="7316"/>
                  </a:lnTo>
                  <a:lnTo>
                    <a:pt x="3960" y="7664"/>
                  </a:lnTo>
                  <a:cubicBezTo>
                    <a:pt x="4023" y="7728"/>
                    <a:pt x="4118" y="7728"/>
                    <a:pt x="4181" y="7728"/>
                  </a:cubicBezTo>
                  <a:cubicBezTo>
                    <a:pt x="4276" y="7728"/>
                    <a:pt x="4340" y="7728"/>
                    <a:pt x="4403" y="7696"/>
                  </a:cubicBezTo>
                  <a:cubicBezTo>
                    <a:pt x="4530" y="7601"/>
                    <a:pt x="4593" y="7474"/>
                    <a:pt x="4593" y="7316"/>
                  </a:cubicBezTo>
                  <a:cubicBezTo>
                    <a:pt x="4466" y="5733"/>
                    <a:pt x="4466" y="5764"/>
                    <a:pt x="4466" y="5733"/>
                  </a:cubicBezTo>
                  <a:cubicBezTo>
                    <a:pt x="4466" y="5733"/>
                    <a:pt x="4435" y="5701"/>
                    <a:pt x="4435" y="5701"/>
                  </a:cubicBezTo>
                  <a:lnTo>
                    <a:pt x="3453" y="3959"/>
                  </a:lnTo>
                  <a:lnTo>
                    <a:pt x="3453" y="761"/>
                  </a:lnTo>
                  <a:cubicBezTo>
                    <a:pt x="3453" y="539"/>
                    <a:pt x="3643" y="349"/>
                    <a:pt x="3865" y="349"/>
                  </a:cubicBezTo>
                  <a:close/>
                  <a:moveTo>
                    <a:pt x="3865" y="1"/>
                  </a:moveTo>
                  <a:cubicBezTo>
                    <a:pt x="3421" y="1"/>
                    <a:pt x="3073" y="349"/>
                    <a:pt x="3073" y="792"/>
                  </a:cubicBezTo>
                  <a:lnTo>
                    <a:pt x="3073" y="3357"/>
                  </a:lnTo>
                  <a:lnTo>
                    <a:pt x="2566" y="2471"/>
                  </a:lnTo>
                  <a:cubicBezTo>
                    <a:pt x="2629" y="2376"/>
                    <a:pt x="2661" y="2312"/>
                    <a:pt x="2693" y="2217"/>
                  </a:cubicBezTo>
                  <a:cubicBezTo>
                    <a:pt x="2724" y="2059"/>
                    <a:pt x="2724" y="1901"/>
                    <a:pt x="2629" y="1774"/>
                  </a:cubicBezTo>
                  <a:cubicBezTo>
                    <a:pt x="2528" y="1571"/>
                    <a:pt x="2346" y="1470"/>
                    <a:pt x="2147" y="1470"/>
                  </a:cubicBezTo>
                  <a:cubicBezTo>
                    <a:pt x="2097" y="1470"/>
                    <a:pt x="2047" y="1476"/>
                    <a:pt x="1996" y="1489"/>
                  </a:cubicBezTo>
                  <a:cubicBezTo>
                    <a:pt x="1869" y="1267"/>
                    <a:pt x="1648" y="1109"/>
                    <a:pt x="1394" y="1046"/>
                  </a:cubicBezTo>
                  <a:cubicBezTo>
                    <a:pt x="1314" y="1026"/>
                    <a:pt x="1231" y="1015"/>
                    <a:pt x="1146" y="1015"/>
                  </a:cubicBezTo>
                  <a:cubicBezTo>
                    <a:pt x="964" y="1015"/>
                    <a:pt x="776" y="1064"/>
                    <a:pt x="603" y="1172"/>
                  </a:cubicBezTo>
                  <a:cubicBezTo>
                    <a:pt x="381" y="1299"/>
                    <a:pt x="223" y="1521"/>
                    <a:pt x="128" y="1774"/>
                  </a:cubicBezTo>
                  <a:cubicBezTo>
                    <a:pt x="64" y="2027"/>
                    <a:pt x="96" y="2281"/>
                    <a:pt x="223" y="2502"/>
                  </a:cubicBezTo>
                  <a:cubicBezTo>
                    <a:pt x="33" y="2692"/>
                    <a:pt x="1" y="2977"/>
                    <a:pt x="128" y="3199"/>
                  </a:cubicBezTo>
                  <a:cubicBezTo>
                    <a:pt x="223" y="3357"/>
                    <a:pt x="349" y="3452"/>
                    <a:pt x="476" y="3484"/>
                  </a:cubicBezTo>
                  <a:cubicBezTo>
                    <a:pt x="539" y="3484"/>
                    <a:pt x="603" y="3516"/>
                    <a:pt x="634" y="3516"/>
                  </a:cubicBezTo>
                  <a:cubicBezTo>
                    <a:pt x="698" y="3516"/>
                    <a:pt x="729" y="3516"/>
                    <a:pt x="761" y="3484"/>
                  </a:cubicBezTo>
                  <a:lnTo>
                    <a:pt x="2661" y="6746"/>
                  </a:lnTo>
                  <a:cubicBezTo>
                    <a:pt x="2693" y="6778"/>
                    <a:pt x="2661" y="6778"/>
                    <a:pt x="3073" y="7063"/>
                  </a:cubicBezTo>
                  <a:lnTo>
                    <a:pt x="3073" y="10420"/>
                  </a:lnTo>
                  <a:cubicBezTo>
                    <a:pt x="3073" y="10863"/>
                    <a:pt x="3421" y="11211"/>
                    <a:pt x="3865" y="11211"/>
                  </a:cubicBezTo>
                  <a:lnTo>
                    <a:pt x="6176" y="11211"/>
                  </a:lnTo>
                  <a:cubicBezTo>
                    <a:pt x="6271" y="11211"/>
                    <a:pt x="6366" y="11148"/>
                    <a:pt x="6366" y="11021"/>
                  </a:cubicBezTo>
                  <a:cubicBezTo>
                    <a:pt x="6366" y="10926"/>
                    <a:pt x="6271" y="10863"/>
                    <a:pt x="6176" y="10863"/>
                  </a:cubicBezTo>
                  <a:lnTo>
                    <a:pt x="3865" y="10863"/>
                  </a:lnTo>
                  <a:cubicBezTo>
                    <a:pt x="3611" y="10863"/>
                    <a:pt x="3421" y="10673"/>
                    <a:pt x="3421" y="10451"/>
                  </a:cubicBezTo>
                  <a:lnTo>
                    <a:pt x="3421" y="9565"/>
                  </a:lnTo>
                  <a:lnTo>
                    <a:pt x="9660" y="9565"/>
                  </a:lnTo>
                  <a:lnTo>
                    <a:pt x="9660" y="10451"/>
                  </a:lnTo>
                  <a:cubicBezTo>
                    <a:pt x="9660" y="10673"/>
                    <a:pt x="9470" y="10863"/>
                    <a:pt x="9217" y="10863"/>
                  </a:cubicBezTo>
                  <a:lnTo>
                    <a:pt x="6905" y="10863"/>
                  </a:lnTo>
                  <a:cubicBezTo>
                    <a:pt x="6810" y="10863"/>
                    <a:pt x="6715" y="10926"/>
                    <a:pt x="6715" y="11021"/>
                  </a:cubicBezTo>
                  <a:cubicBezTo>
                    <a:pt x="6715" y="11148"/>
                    <a:pt x="6810" y="11211"/>
                    <a:pt x="6905" y="11211"/>
                  </a:cubicBezTo>
                  <a:lnTo>
                    <a:pt x="9217" y="11211"/>
                  </a:lnTo>
                  <a:cubicBezTo>
                    <a:pt x="9660" y="11211"/>
                    <a:pt x="10008" y="10863"/>
                    <a:pt x="10008" y="10420"/>
                  </a:cubicBezTo>
                  <a:lnTo>
                    <a:pt x="10008" y="7918"/>
                  </a:lnTo>
                  <a:lnTo>
                    <a:pt x="12098" y="7918"/>
                  </a:lnTo>
                  <a:cubicBezTo>
                    <a:pt x="12194" y="7918"/>
                    <a:pt x="12257" y="7823"/>
                    <a:pt x="12257" y="7728"/>
                  </a:cubicBezTo>
                  <a:cubicBezTo>
                    <a:pt x="12257" y="7633"/>
                    <a:pt x="12194" y="7569"/>
                    <a:pt x="12098" y="7569"/>
                  </a:cubicBezTo>
                  <a:lnTo>
                    <a:pt x="10008" y="7569"/>
                  </a:lnTo>
                  <a:lnTo>
                    <a:pt x="10008" y="4022"/>
                  </a:lnTo>
                  <a:lnTo>
                    <a:pt x="12098" y="4022"/>
                  </a:lnTo>
                  <a:cubicBezTo>
                    <a:pt x="12194" y="4022"/>
                    <a:pt x="12257" y="3959"/>
                    <a:pt x="12257" y="3864"/>
                  </a:cubicBezTo>
                  <a:cubicBezTo>
                    <a:pt x="12257" y="3769"/>
                    <a:pt x="12194" y="3674"/>
                    <a:pt x="12098" y="3674"/>
                  </a:cubicBezTo>
                  <a:lnTo>
                    <a:pt x="10008" y="3674"/>
                  </a:lnTo>
                  <a:lnTo>
                    <a:pt x="10008" y="792"/>
                  </a:lnTo>
                  <a:cubicBezTo>
                    <a:pt x="10008" y="349"/>
                    <a:pt x="9660" y="1"/>
                    <a:pt x="9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6;p26">
              <a:extLst>
                <a:ext uri="{FF2B5EF4-FFF2-40B4-BE49-F238E27FC236}">
                  <a16:creationId xmlns:a16="http://schemas.microsoft.com/office/drawing/2014/main" id="{51079C4D-BD69-4BD1-8991-6741B6BABFE0}"/>
                </a:ext>
              </a:extLst>
            </p:cNvPr>
            <p:cNvSpPr/>
            <p:nvPr/>
          </p:nvSpPr>
          <p:spPr>
            <a:xfrm>
              <a:off x="5200650" y="2891125"/>
              <a:ext cx="38025" cy="8725"/>
            </a:xfrm>
            <a:custGeom>
              <a:avLst/>
              <a:gdLst/>
              <a:ahLst/>
              <a:cxnLst/>
              <a:rect l="l" t="t" r="r" b="b"/>
              <a:pathLst>
                <a:path w="1521" h="349" extrusionOk="0">
                  <a:moveTo>
                    <a:pt x="191" y="0"/>
                  </a:moveTo>
                  <a:cubicBezTo>
                    <a:pt x="96" y="0"/>
                    <a:pt x="1" y="64"/>
                    <a:pt x="1" y="159"/>
                  </a:cubicBezTo>
                  <a:cubicBezTo>
                    <a:pt x="1" y="254"/>
                    <a:pt x="96" y="349"/>
                    <a:pt x="191" y="349"/>
                  </a:cubicBezTo>
                  <a:lnTo>
                    <a:pt x="1362" y="349"/>
                  </a:lnTo>
                  <a:cubicBezTo>
                    <a:pt x="1458" y="349"/>
                    <a:pt x="1521" y="254"/>
                    <a:pt x="1521" y="159"/>
                  </a:cubicBezTo>
                  <a:cubicBezTo>
                    <a:pt x="1521" y="64"/>
                    <a:pt x="1458" y="0"/>
                    <a:pt x="1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7;p26">
              <a:extLst>
                <a:ext uri="{FF2B5EF4-FFF2-40B4-BE49-F238E27FC236}">
                  <a16:creationId xmlns:a16="http://schemas.microsoft.com/office/drawing/2014/main" id="{525DDF89-425B-29BE-41A5-E1ED51DD3B16}"/>
                </a:ext>
              </a:extLst>
            </p:cNvPr>
            <p:cNvSpPr/>
            <p:nvPr/>
          </p:nvSpPr>
          <p:spPr>
            <a:xfrm>
              <a:off x="5200650" y="2875300"/>
              <a:ext cx="38025" cy="8725"/>
            </a:xfrm>
            <a:custGeom>
              <a:avLst/>
              <a:gdLst/>
              <a:ahLst/>
              <a:cxnLst/>
              <a:rect l="l" t="t" r="r" b="b"/>
              <a:pathLst>
                <a:path w="1521" h="349" extrusionOk="0">
                  <a:moveTo>
                    <a:pt x="191" y="0"/>
                  </a:moveTo>
                  <a:cubicBezTo>
                    <a:pt x="96" y="0"/>
                    <a:pt x="1" y="63"/>
                    <a:pt x="1" y="158"/>
                  </a:cubicBezTo>
                  <a:cubicBezTo>
                    <a:pt x="1" y="285"/>
                    <a:pt x="96" y="348"/>
                    <a:pt x="191" y="348"/>
                  </a:cubicBezTo>
                  <a:lnTo>
                    <a:pt x="1362" y="348"/>
                  </a:lnTo>
                  <a:cubicBezTo>
                    <a:pt x="1458" y="348"/>
                    <a:pt x="1521" y="285"/>
                    <a:pt x="1521" y="158"/>
                  </a:cubicBezTo>
                  <a:cubicBezTo>
                    <a:pt x="1521" y="63"/>
                    <a:pt x="1458" y="0"/>
                    <a:pt x="1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8;p26">
              <a:extLst>
                <a:ext uri="{FF2B5EF4-FFF2-40B4-BE49-F238E27FC236}">
                  <a16:creationId xmlns:a16="http://schemas.microsoft.com/office/drawing/2014/main" id="{F219D300-02F2-21E5-92C1-690F26CFFA05}"/>
                </a:ext>
              </a:extLst>
            </p:cNvPr>
            <p:cNvSpPr/>
            <p:nvPr/>
          </p:nvSpPr>
          <p:spPr>
            <a:xfrm>
              <a:off x="5200650" y="2987725"/>
              <a:ext cx="38025" cy="8725"/>
            </a:xfrm>
            <a:custGeom>
              <a:avLst/>
              <a:gdLst/>
              <a:ahLst/>
              <a:cxnLst/>
              <a:rect l="l" t="t" r="r" b="b"/>
              <a:pathLst>
                <a:path w="1521" h="349" extrusionOk="0">
                  <a:moveTo>
                    <a:pt x="191" y="0"/>
                  </a:moveTo>
                  <a:cubicBezTo>
                    <a:pt x="96" y="0"/>
                    <a:pt x="1" y="63"/>
                    <a:pt x="1" y="190"/>
                  </a:cubicBezTo>
                  <a:cubicBezTo>
                    <a:pt x="1" y="285"/>
                    <a:pt x="96" y="348"/>
                    <a:pt x="191" y="348"/>
                  </a:cubicBezTo>
                  <a:lnTo>
                    <a:pt x="1362" y="348"/>
                  </a:lnTo>
                  <a:cubicBezTo>
                    <a:pt x="1458" y="348"/>
                    <a:pt x="1521" y="285"/>
                    <a:pt x="1521" y="190"/>
                  </a:cubicBezTo>
                  <a:cubicBezTo>
                    <a:pt x="1521" y="95"/>
                    <a:pt x="1458" y="0"/>
                    <a:pt x="1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9;p26">
              <a:extLst>
                <a:ext uri="{FF2B5EF4-FFF2-40B4-BE49-F238E27FC236}">
                  <a16:creationId xmlns:a16="http://schemas.microsoft.com/office/drawing/2014/main" id="{EA22A42B-995E-EA15-8BAA-EC74715206BF}"/>
                </a:ext>
              </a:extLst>
            </p:cNvPr>
            <p:cNvSpPr/>
            <p:nvPr/>
          </p:nvSpPr>
          <p:spPr>
            <a:xfrm>
              <a:off x="5200650" y="2971875"/>
              <a:ext cx="38025" cy="9525"/>
            </a:xfrm>
            <a:custGeom>
              <a:avLst/>
              <a:gdLst/>
              <a:ahLst/>
              <a:cxnLst/>
              <a:rect l="l" t="t" r="r" b="b"/>
              <a:pathLst>
                <a:path w="1521" h="381" extrusionOk="0">
                  <a:moveTo>
                    <a:pt x="191" y="1"/>
                  </a:moveTo>
                  <a:cubicBezTo>
                    <a:pt x="96" y="1"/>
                    <a:pt x="1" y="96"/>
                    <a:pt x="1" y="191"/>
                  </a:cubicBezTo>
                  <a:cubicBezTo>
                    <a:pt x="1" y="286"/>
                    <a:pt x="96" y="381"/>
                    <a:pt x="191" y="381"/>
                  </a:cubicBezTo>
                  <a:lnTo>
                    <a:pt x="1362" y="381"/>
                  </a:lnTo>
                  <a:cubicBezTo>
                    <a:pt x="1458" y="381"/>
                    <a:pt x="1521" y="286"/>
                    <a:pt x="1521" y="191"/>
                  </a:cubicBezTo>
                  <a:cubicBezTo>
                    <a:pt x="1521" y="96"/>
                    <a:pt x="1458" y="1"/>
                    <a:pt x="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0;p26">
              <a:extLst>
                <a:ext uri="{FF2B5EF4-FFF2-40B4-BE49-F238E27FC236}">
                  <a16:creationId xmlns:a16="http://schemas.microsoft.com/office/drawing/2014/main" id="{1E2328D4-B0B3-737B-1C93-A03B17889817}"/>
                </a:ext>
              </a:extLst>
            </p:cNvPr>
            <p:cNvSpPr/>
            <p:nvPr/>
          </p:nvSpPr>
          <p:spPr>
            <a:xfrm>
              <a:off x="3025000" y="1755000"/>
              <a:ext cx="270775" cy="253375"/>
            </a:xfrm>
            <a:custGeom>
              <a:avLst/>
              <a:gdLst/>
              <a:ahLst/>
              <a:cxnLst/>
              <a:rect l="l" t="t" r="r" b="b"/>
              <a:pathLst>
                <a:path w="10831" h="10135" extrusionOk="0">
                  <a:moveTo>
                    <a:pt x="6587" y="4783"/>
                  </a:moveTo>
                  <a:lnTo>
                    <a:pt x="6587" y="6081"/>
                  </a:lnTo>
                  <a:cubicBezTo>
                    <a:pt x="6587" y="6239"/>
                    <a:pt x="6461" y="6366"/>
                    <a:pt x="6302" y="6366"/>
                  </a:cubicBezTo>
                  <a:lnTo>
                    <a:pt x="4529" y="6366"/>
                  </a:lnTo>
                  <a:cubicBezTo>
                    <a:pt x="4370" y="6366"/>
                    <a:pt x="4244" y="6239"/>
                    <a:pt x="4244" y="6081"/>
                  </a:cubicBezTo>
                  <a:lnTo>
                    <a:pt x="4244" y="4783"/>
                  </a:lnTo>
                  <a:cubicBezTo>
                    <a:pt x="4592" y="4973"/>
                    <a:pt x="5004" y="5068"/>
                    <a:pt x="5416" y="5068"/>
                  </a:cubicBezTo>
                  <a:cubicBezTo>
                    <a:pt x="5859" y="5068"/>
                    <a:pt x="6239" y="4973"/>
                    <a:pt x="6587" y="4783"/>
                  </a:cubicBezTo>
                  <a:close/>
                  <a:moveTo>
                    <a:pt x="5827" y="6746"/>
                  </a:moveTo>
                  <a:lnTo>
                    <a:pt x="5827" y="6841"/>
                  </a:lnTo>
                  <a:cubicBezTo>
                    <a:pt x="5827" y="7063"/>
                    <a:pt x="5637" y="7221"/>
                    <a:pt x="5416" y="7221"/>
                  </a:cubicBezTo>
                  <a:cubicBezTo>
                    <a:pt x="5194" y="7221"/>
                    <a:pt x="5036" y="7063"/>
                    <a:pt x="5036" y="6841"/>
                  </a:cubicBezTo>
                  <a:lnTo>
                    <a:pt x="5036" y="6746"/>
                  </a:lnTo>
                  <a:close/>
                  <a:moveTo>
                    <a:pt x="8638" y="3831"/>
                  </a:moveTo>
                  <a:cubicBezTo>
                    <a:pt x="8888" y="3831"/>
                    <a:pt x="9125" y="3864"/>
                    <a:pt x="9342" y="3928"/>
                  </a:cubicBezTo>
                  <a:cubicBezTo>
                    <a:pt x="9374" y="3959"/>
                    <a:pt x="9374" y="3959"/>
                    <a:pt x="9374" y="3991"/>
                  </a:cubicBezTo>
                  <a:lnTo>
                    <a:pt x="9374" y="8234"/>
                  </a:lnTo>
                  <a:cubicBezTo>
                    <a:pt x="9374" y="8266"/>
                    <a:pt x="9374" y="8266"/>
                    <a:pt x="9374" y="8266"/>
                  </a:cubicBezTo>
                  <a:cubicBezTo>
                    <a:pt x="9342" y="8298"/>
                    <a:pt x="9342" y="8298"/>
                    <a:pt x="9311" y="8298"/>
                  </a:cubicBezTo>
                  <a:cubicBezTo>
                    <a:pt x="9090" y="8240"/>
                    <a:pt x="8848" y="8211"/>
                    <a:pt x="8596" y="8211"/>
                  </a:cubicBezTo>
                  <a:cubicBezTo>
                    <a:pt x="8160" y="8211"/>
                    <a:pt x="7694" y="8296"/>
                    <a:pt x="7252" y="8456"/>
                  </a:cubicBezTo>
                  <a:cubicBezTo>
                    <a:pt x="6651" y="8678"/>
                    <a:pt x="6081" y="9026"/>
                    <a:pt x="5606" y="9501"/>
                  </a:cubicBezTo>
                  <a:lnTo>
                    <a:pt x="5606" y="8741"/>
                  </a:lnTo>
                  <a:cubicBezTo>
                    <a:pt x="5606" y="8646"/>
                    <a:pt x="5542" y="8551"/>
                    <a:pt x="5416" y="8551"/>
                  </a:cubicBezTo>
                  <a:cubicBezTo>
                    <a:pt x="5321" y="8551"/>
                    <a:pt x="5257" y="8646"/>
                    <a:pt x="5257" y="8741"/>
                  </a:cubicBezTo>
                  <a:lnTo>
                    <a:pt x="5257" y="9501"/>
                  </a:lnTo>
                  <a:cubicBezTo>
                    <a:pt x="4782" y="9026"/>
                    <a:pt x="4212" y="8678"/>
                    <a:pt x="3610" y="8456"/>
                  </a:cubicBezTo>
                  <a:cubicBezTo>
                    <a:pt x="3149" y="8296"/>
                    <a:pt x="2688" y="8211"/>
                    <a:pt x="2251" y="8211"/>
                  </a:cubicBezTo>
                  <a:cubicBezTo>
                    <a:pt x="1998" y="8211"/>
                    <a:pt x="1753" y="8240"/>
                    <a:pt x="1520" y="8298"/>
                  </a:cubicBezTo>
                  <a:cubicBezTo>
                    <a:pt x="1520" y="8298"/>
                    <a:pt x="1489" y="8298"/>
                    <a:pt x="1489" y="8266"/>
                  </a:cubicBezTo>
                  <a:cubicBezTo>
                    <a:pt x="1489" y="8266"/>
                    <a:pt x="1457" y="8266"/>
                    <a:pt x="1457" y="8234"/>
                  </a:cubicBezTo>
                  <a:lnTo>
                    <a:pt x="1457" y="3991"/>
                  </a:lnTo>
                  <a:cubicBezTo>
                    <a:pt x="1457" y="3991"/>
                    <a:pt x="1489" y="3959"/>
                    <a:pt x="1520" y="3928"/>
                  </a:cubicBezTo>
                  <a:cubicBezTo>
                    <a:pt x="1737" y="3864"/>
                    <a:pt x="1975" y="3831"/>
                    <a:pt x="2225" y="3831"/>
                  </a:cubicBezTo>
                  <a:cubicBezTo>
                    <a:pt x="2595" y="3831"/>
                    <a:pt x="2992" y="3903"/>
                    <a:pt x="3389" y="4054"/>
                  </a:cubicBezTo>
                  <a:cubicBezTo>
                    <a:pt x="3547" y="4213"/>
                    <a:pt x="3705" y="4403"/>
                    <a:pt x="3895" y="4529"/>
                  </a:cubicBezTo>
                  <a:lnTo>
                    <a:pt x="3895" y="6081"/>
                  </a:lnTo>
                  <a:cubicBezTo>
                    <a:pt x="3895" y="6429"/>
                    <a:pt x="4180" y="6746"/>
                    <a:pt x="4529" y="6746"/>
                  </a:cubicBezTo>
                  <a:lnTo>
                    <a:pt x="4655" y="6746"/>
                  </a:lnTo>
                  <a:lnTo>
                    <a:pt x="4655" y="6841"/>
                  </a:lnTo>
                  <a:cubicBezTo>
                    <a:pt x="4655" y="7189"/>
                    <a:pt x="4909" y="7474"/>
                    <a:pt x="5257" y="7569"/>
                  </a:cubicBezTo>
                  <a:lnTo>
                    <a:pt x="5257" y="7886"/>
                  </a:lnTo>
                  <a:cubicBezTo>
                    <a:pt x="5257" y="7981"/>
                    <a:pt x="5321" y="8076"/>
                    <a:pt x="5416" y="8076"/>
                  </a:cubicBezTo>
                  <a:cubicBezTo>
                    <a:pt x="5511" y="8076"/>
                    <a:pt x="5606" y="8013"/>
                    <a:pt x="5606" y="7886"/>
                  </a:cubicBezTo>
                  <a:lnTo>
                    <a:pt x="5606" y="7569"/>
                  </a:lnTo>
                  <a:cubicBezTo>
                    <a:pt x="5922" y="7474"/>
                    <a:pt x="6176" y="7189"/>
                    <a:pt x="6176" y="6841"/>
                  </a:cubicBezTo>
                  <a:lnTo>
                    <a:pt x="6176" y="6746"/>
                  </a:lnTo>
                  <a:lnTo>
                    <a:pt x="6334" y="6746"/>
                  </a:lnTo>
                  <a:cubicBezTo>
                    <a:pt x="6682" y="6746"/>
                    <a:pt x="6967" y="6429"/>
                    <a:pt x="6967" y="6081"/>
                  </a:cubicBezTo>
                  <a:lnTo>
                    <a:pt x="6967" y="4529"/>
                  </a:lnTo>
                  <a:cubicBezTo>
                    <a:pt x="7157" y="4403"/>
                    <a:pt x="7316" y="4244"/>
                    <a:pt x="7474" y="4054"/>
                  </a:cubicBezTo>
                  <a:cubicBezTo>
                    <a:pt x="7871" y="3903"/>
                    <a:pt x="8268" y="3831"/>
                    <a:pt x="8638" y="3831"/>
                  </a:cubicBezTo>
                  <a:close/>
                  <a:moveTo>
                    <a:pt x="10293" y="4308"/>
                  </a:moveTo>
                  <a:cubicBezTo>
                    <a:pt x="10388" y="4308"/>
                    <a:pt x="10451" y="4371"/>
                    <a:pt x="10451" y="4498"/>
                  </a:cubicBezTo>
                  <a:lnTo>
                    <a:pt x="10451" y="9596"/>
                  </a:lnTo>
                  <a:cubicBezTo>
                    <a:pt x="10451" y="9691"/>
                    <a:pt x="10388" y="9786"/>
                    <a:pt x="10293" y="9786"/>
                  </a:cubicBezTo>
                  <a:lnTo>
                    <a:pt x="5827" y="9786"/>
                  </a:lnTo>
                  <a:cubicBezTo>
                    <a:pt x="6271" y="9343"/>
                    <a:pt x="6809" y="9026"/>
                    <a:pt x="7379" y="8805"/>
                  </a:cubicBezTo>
                  <a:cubicBezTo>
                    <a:pt x="7795" y="8659"/>
                    <a:pt x="8225" y="8582"/>
                    <a:pt x="8623" y="8582"/>
                  </a:cubicBezTo>
                  <a:cubicBezTo>
                    <a:pt x="8831" y="8582"/>
                    <a:pt x="9031" y="8603"/>
                    <a:pt x="9216" y="8646"/>
                  </a:cubicBezTo>
                  <a:cubicBezTo>
                    <a:pt x="9247" y="8654"/>
                    <a:pt x="9281" y="8658"/>
                    <a:pt x="9315" y="8658"/>
                  </a:cubicBezTo>
                  <a:cubicBezTo>
                    <a:pt x="9418" y="8658"/>
                    <a:pt x="9525" y="8622"/>
                    <a:pt x="9596" y="8551"/>
                  </a:cubicBezTo>
                  <a:cubicBezTo>
                    <a:pt x="9691" y="8488"/>
                    <a:pt x="9754" y="8361"/>
                    <a:pt x="9754" y="8234"/>
                  </a:cubicBezTo>
                  <a:lnTo>
                    <a:pt x="9754" y="4308"/>
                  </a:lnTo>
                  <a:close/>
                  <a:moveTo>
                    <a:pt x="4972" y="1"/>
                  </a:moveTo>
                  <a:cubicBezTo>
                    <a:pt x="3737" y="222"/>
                    <a:pt x="2882" y="1267"/>
                    <a:pt x="2882" y="2502"/>
                  </a:cubicBezTo>
                  <a:cubicBezTo>
                    <a:pt x="2882" y="2882"/>
                    <a:pt x="2945" y="3262"/>
                    <a:pt x="3104" y="3579"/>
                  </a:cubicBezTo>
                  <a:cubicBezTo>
                    <a:pt x="2820" y="3519"/>
                    <a:pt x="2536" y="3488"/>
                    <a:pt x="2261" y="3488"/>
                  </a:cubicBezTo>
                  <a:cubicBezTo>
                    <a:pt x="1955" y="3488"/>
                    <a:pt x="1661" y="3527"/>
                    <a:pt x="1394" y="3611"/>
                  </a:cubicBezTo>
                  <a:cubicBezTo>
                    <a:pt x="1235" y="3642"/>
                    <a:pt x="1109" y="3769"/>
                    <a:pt x="1077" y="3928"/>
                  </a:cubicBezTo>
                  <a:lnTo>
                    <a:pt x="570" y="3928"/>
                  </a:lnTo>
                  <a:cubicBezTo>
                    <a:pt x="253" y="3928"/>
                    <a:pt x="0" y="4181"/>
                    <a:pt x="0" y="4498"/>
                  </a:cubicBezTo>
                  <a:lnTo>
                    <a:pt x="0" y="5099"/>
                  </a:lnTo>
                  <a:cubicBezTo>
                    <a:pt x="0" y="5194"/>
                    <a:pt x="95" y="5289"/>
                    <a:pt x="190" y="5289"/>
                  </a:cubicBezTo>
                  <a:cubicBezTo>
                    <a:pt x="285" y="5289"/>
                    <a:pt x="380" y="5226"/>
                    <a:pt x="380" y="5099"/>
                  </a:cubicBezTo>
                  <a:lnTo>
                    <a:pt x="380" y="4498"/>
                  </a:lnTo>
                  <a:cubicBezTo>
                    <a:pt x="380" y="4371"/>
                    <a:pt x="443" y="4308"/>
                    <a:pt x="570" y="4308"/>
                  </a:cubicBezTo>
                  <a:lnTo>
                    <a:pt x="1077" y="4308"/>
                  </a:lnTo>
                  <a:lnTo>
                    <a:pt x="1077" y="8234"/>
                  </a:lnTo>
                  <a:cubicBezTo>
                    <a:pt x="1077" y="8361"/>
                    <a:pt x="1140" y="8488"/>
                    <a:pt x="1267" y="8551"/>
                  </a:cubicBezTo>
                  <a:cubicBezTo>
                    <a:pt x="1338" y="8622"/>
                    <a:pt x="1427" y="8658"/>
                    <a:pt x="1521" y="8658"/>
                  </a:cubicBezTo>
                  <a:cubicBezTo>
                    <a:pt x="1552" y="8658"/>
                    <a:pt x="1584" y="8654"/>
                    <a:pt x="1615" y="8646"/>
                  </a:cubicBezTo>
                  <a:cubicBezTo>
                    <a:pt x="1816" y="8599"/>
                    <a:pt x="2034" y="8574"/>
                    <a:pt x="2261" y="8574"/>
                  </a:cubicBezTo>
                  <a:cubicBezTo>
                    <a:pt x="2644" y="8574"/>
                    <a:pt x="3054" y="8645"/>
                    <a:pt x="3452" y="8805"/>
                  </a:cubicBezTo>
                  <a:cubicBezTo>
                    <a:pt x="4054" y="8995"/>
                    <a:pt x="4560" y="9343"/>
                    <a:pt x="5004" y="9786"/>
                  </a:cubicBezTo>
                  <a:lnTo>
                    <a:pt x="570" y="9786"/>
                  </a:lnTo>
                  <a:cubicBezTo>
                    <a:pt x="475" y="9786"/>
                    <a:pt x="380" y="9691"/>
                    <a:pt x="380" y="9596"/>
                  </a:cubicBezTo>
                  <a:lnTo>
                    <a:pt x="380" y="5954"/>
                  </a:lnTo>
                  <a:cubicBezTo>
                    <a:pt x="380" y="5859"/>
                    <a:pt x="317" y="5764"/>
                    <a:pt x="190" y="5764"/>
                  </a:cubicBezTo>
                  <a:cubicBezTo>
                    <a:pt x="95" y="5764"/>
                    <a:pt x="32" y="5828"/>
                    <a:pt x="32" y="5954"/>
                  </a:cubicBezTo>
                  <a:lnTo>
                    <a:pt x="32" y="9596"/>
                  </a:lnTo>
                  <a:cubicBezTo>
                    <a:pt x="32" y="9881"/>
                    <a:pt x="253" y="10135"/>
                    <a:pt x="570" y="10135"/>
                  </a:cubicBezTo>
                  <a:lnTo>
                    <a:pt x="10261" y="10135"/>
                  </a:lnTo>
                  <a:cubicBezTo>
                    <a:pt x="10578" y="10135"/>
                    <a:pt x="10799" y="9881"/>
                    <a:pt x="10799" y="9596"/>
                  </a:cubicBezTo>
                  <a:lnTo>
                    <a:pt x="10799" y="4466"/>
                  </a:lnTo>
                  <a:cubicBezTo>
                    <a:pt x="10831" y="4181"/>
                    <a:pt x="10578" y="3959"/>
                    <a:pt x="10293" y="3959"/>
                  </a:cubicBezTo>
                  <a:lnTo>
                    <a:pt x="9754" y="3959"/>
                  </a:lnTo>
                  <a:cubicBezTo>
                    <a:pt x="9723" y="3769"/>
                    <a:pt x="9596" y="3642"/>
                    <a:pt x="9438" y="3611"/>
                  </a:cubicBezTo>
                  <a:cubicBezTo>
                    <a:pt x="9170" y="3527"/>
                    <a:pt x="8876" y="3488"/>
                    <a:pt x="8570" y="3488"/>
                  </a:cubicBezTo>
                  <a:cubicBezTo>
                    <a:pt x="8296" y="3488"/>
                    <a:pt x="8011" y="3519"/>
                    <a:pt x="7727" y="3579"/>
                  </a:cubicBezTo>
                  <a:cubicBezTo>
                    <a:pt x="7886" y="3262"/>
                    <a:pt x="7981" y="2914"/>
                    <a:pt x="7981" y="2502"/>
                  </a:cubicBezTo>
                  <a:cubicBezTo>
                    <a:pt x="7981" y="1932"/>
                    <a:pt x="7759" y="1362"/>
                    <a:pt x="7379" y="887"/>
                  </a:cubicBezTo>
                  <a:cubicBezTo>
                    <a:pt x="7031" y="444"/>
                    <a:pt x="6524" y="127"/>
                    <a:pt x="5954" y="32"/>
                  </a:cubicBezTo>
                  <a:cubicBezTo>
                    <a:pt x="5922" y="32"/>
                    <a:pt x="5891" y="1"/>
                    <a:pt x="5859" y="1"/>
                  </a:cubicBezTo>
                  <a:cubicBezTo>
                    <a:pt x="5764" y="1"/>
                    <a:pt x="5669" y="64"/>
                    <a:pt x="5669" y="159"/>
                  </a:cubicBezTo>
                  <a:cubicBezTo>
                    <a:pt x="5637" y="254"/>
                    <a:pt x="5701" y="349"/>
                    <a:pt x="5796" y="349"/>
                  </a:cubicBezTo>
                  <a:cubicBezTo>
                    <a:pt x="5827" y="381"/>
                    <a:pt x="5859" y="381"/>
                    <a:pt x="5859" y="381"/>
                  </a:cubicBezTo>
                  <a:cubicBezTo>
                    <a:pt x="6872" y="571"/>
                    <a:pt x="7601" y="1489"/>
                    <a:pt x="7601" y="2502"/>
                  </a:cubicBezTo>
                  <a:cubicBezTo>
                    <a:pt x="7601" y="3547"/>
                    <a:pt x="6904" y="4403"/>
                    <a:pt x="5922" y="4624"/>
                  </a:cubicBezTo>
                  <a:lnTo>
                    <a:pt x="5922" y="2756"/>
                  </a:lnTo>
                  <a:cubicBezTo>
                    <a:pt x="5922" y="2597"/>
                    <a:pt x="6081" y="2439"/>
                    <a:pt x="6271" y="2439"/>
                  </a:cubicBezTo>
                  <a:cubicBezTo>
                    <a:pt x="6461" y="2439"/>
                    <a:pt x="6587" y="2597"/>
                    <a:pt x="6587" y="2756"/>
                  </a:cubicBezTo>
                  <a:cubicBezTo>
                    <a:pt x="6587" y="2946"/>
                    <a:pt x="6461" y="3104"/>
                    <a:pt x="6271" y="3104"/>
                  </a:cubicBezTo>
                  <a:cubicBezTo>
                    <a:pt x="6176" y="3104"/>
                    <a:pt x="6081" y="3167"/>
                    <a:pt x="6081" y="3262"/>
                  </a:cubicBezTo>
                  <a:cubicBezTo>
                    <a:pt x="6081" y="3389"/>
                    <a:pt x="6176" y="3452"/>
                    <a:pt x="6271" y="3452"/>
                  </a:cubicBezTo>
                  <a:cubicBezTo>
                    <a:pt x="6651" y="3452"/>
                    <a:pt x="6967" y="3136"/>
                    <a:pt x="6967" y="2756"/>
                  </a:cubicBezTo>
                  <a:cubicBezTo>
                    <a:pt x="6967" y="2376"/>
                    <a:pt x="6651" y="2059"/>
                    <a:pt x="6271" y="2059"/>
                  </a:cubicBezTo>
                  <a:cubicBezTo>
                    <a:pt x="5891" y="2059"/>
                    <a:pt x="5574" y="2376"/>
                    <a:pt x="5574" y="2756"/>
                  </a:cubicBezTo>
                  <a:lnTo>
                    <a:pt x="5574" y="4688"/>
                  </a:lnTo>
                  <a:lnTo>
                    <a:pt x="5257" y="4688"/>
                  </a:lnTo>
                  <a:lnTo>
                    <a:pt x="5257" y="2756"/>
                  </a:lnTo>
                  <a:cubicBezTo>
                    <a:pt x="5257" y="2376"/>
                    <a:pt x="4940" y="2059"/>
                    <a:pt x="4560" y="2059"/>
                  </a:cubicBezTo>
                  <a:cubicBezTo>
                    <a:pt x="4180" y="2059"/>
                    <a:pt x="3864" y="2376"/>
                    <a:pt x="3864" y="2756"/>
                  </a:cubicBezTo>
                  <a:cubicBezTo>
                    <a:pt x="3864" y="3136"/>
                    <a:pt x="4180" y="3452"/>
                    <a:pt x="4560" y="3452"/>
                  </a:cubicBezTo>
                  <a:cubicBezTo>
                    <a:pt x="4655" y="3452"/>
                    <a:pt x="4750" y="3389"/>
                    <a:pt x="4750" y="3262"/>
                  </a:cubicBezTo>
                  <a:cubicBezTo>
                    <a:pt x="4750" y="3167"/>
                    <a:pt x="4687" y="3104"/>
                    <a:pt x="4560" y="3104"/>
                  </a:cubicBezTo>
                  <a:cubicBezTo>
                    <a:pt x="4402" y="3104"/>
                    <a:pt x="4244" y="2946"/>
                    <a:pt x="4244" y="2756"/>
                  </a:cubicBezTo>
                  <a:cubicBezTo>
                    <a:pt x="4244" y="2597"/>
                    <a:pt x="4402" y="2439"/>
                    <a:pt x="4560" y="2439"/>
                  </a:cubicBezTo>
                  <a:cubicBezTo>
                    <a:pt x="4750" y="2439"/>
                    <a:pt x="4909" y="2597"/>
                    <a:pt x="4909" y="2756"/>
                  </a:cubicBezTo>
                  <a:lnTo>
                    <a:pt x="4909" y="4624"/>
                  </a:lnTo>
                  <a:cubicBezTo>
                    <a:pt x="3927" y="4403"/>
                    <a:pt x="3230" y="3547"/>
                    <a:pt x="3230" y="2502"/>
                  </a:cubicBezTo>
                  <a:cubicBezTo>
                    <a:pt x="3230" y="1457"/>
                    <a:pt x="3990" y="539"/>
                    <a:pt x="5036" y="349"/>
                  </a:cubicBezTo>
                  <a:cubicBezTo>
                    <a:pt x="5131" y="349"/>
                    <a:pt x="5194" y="254"/>
                    <a:pt x="5162" y="159"/>
                  </a:cubicBezTo>
                  <a:cubicBezTo>
                    <a:pt x="5162" y="64"/>
                    <a:pt x="5067" y="1"/>
                    <a:pt x="49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1;p26">
              <a:extLst>
                <a:ext uri="{FF2B5EF4-FFF2-40B4-BE49-F238E27FC236}">
                  <a16:creationId xmlns:a16="http://schemas.microsoft.com/office/drawing/2014/main" id="{25AED2B1-6B9A-F110-6568-80C6DEFC3900}"/>
                </a:ext>
              </a:extLst>
            </p:cNvPr>
            <p:cNvSpPr/>
            <p:nvPr/>
          </p:nvSpPr>
          <p:spPr>
            <a:xfrm>
              <a:off x="3092275" y="1726100"/>
              <a:ext cx="30925" cy="29725"/>
            </a:xfrm>
            <a:custGeom>
              <a:avLst/>
              <a:gdLst/>
              <a:ahLst/>
              <a:cxnLst/>
              <a:rect l="l" t="t" r="r" b="b"/>
              <a:pathLst>
                <a:path w="1237" h="1189" extrusionOk="0">
                  <a:moveTo>
                    <a:pt x="211" y="1"/>
                  </a:moveTo>
                  <a:cubicBezTo>
                    <a:pt x="167" y="1"/>
                    <a:pt x="128" y="16"/>
                    <a:pt x="96" y="48"/>
                  </a:cubicBezTo>
                  <a:cubicBezTo>
                    <a:pt x="1" y="112"/>
                    <a:pt x="1" y="238"/>
                    <a:pt x="96" y="302"/>
                  </a:cubicBezTo>
                  <a:lnTo>
                    <a:pt x="919" y="1125"/>
                  </a:lnTo>
                  <a:cubicBezTo>
                    <a:pt x="951" y="1157"/>
                    <a:pt x="983" y="1188"/>
                    <a:pt x="1046" y="1188"/>
                  </a:cubicBezTo>
                  <a:cubicBezTo>
                    <a:pt x="1078" y="1188"/>
                    <a:pt x="1141" y="1157"/>
                    <a:pt x="1173" y="1125"/>
                  </a:cubicBezTo>
                  <a:cubicBezTo>
                    <a:pt x="1236" y="1062"/>
                    <a:pt x="1236" y="935"/>
                    <a:pt x="1173" y="872"/>
                  </a:cubicBezTo>
                  <a:lnTo>
                    <a:pt x="349" y="48"/>
                  </a:lnTo>
                  <a:cubicBezTo>
                    <a:pt x="302" y="16"/>
                    <a:pt x="254" y="1"/>
                    <a:pt x="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2;p26">
              <a:extLst>
                <a:ext uri="{FF2B5EF4-FFF2-40B4-BE49-F238E27FC236}">
                  <a16:creationId xmlns:a16="http://schemas.microsoft.com/office/drawing/2014/main" id="{0DBFF33A-D896-B912-487C-63D851D72222}"/>
                </a:ext>
              </a:extLst>
            </p:cNvPr>
            <p:cNvSpPr/>
            <p:nvPr/>
          </p:nvSpPr>
          <p:spPr>
            <a:xfrm>
              <a:off x="3198375" y="1726100"/>
              <a:ext cx="30125" cy="29725"/>
            </a:xfrm>
            <a:custGeom>
              <a:avLst/>
              <a:gdLst/>
              <a:ahLst/>
              <a:cxnLst/>
              <a:rect l="l" t="t" r="r" b="b"/>
              <a:pathLst>
                <a:path w="1205" h="1189" extrusionOk="0">
                  <a:moveTo>
                    <a:pt x="1014" y="1"/>
                  </a:moveTo>
                  <a:cubicBezTo>
                    <a:pt x="967" y="1"/>
                    <a:pt x="919" y="16"/>
                    <a:pt x="887" y="48"/>
                  </a:cubicBezTo>
                  <a:lnTo>
                    <a:pt x="64" y="872"/>
                  </a:lnTo>
                  <a:cubicBezTo>
                    <a:pt x="1" y="935"/>
                    <a:pt x="1" y="1062"/>
                    <a:pt x="64" y="1125"/>
                  </a:cubicBezTo>
                  <a:cubicBezTo>
                    <a:pt x="96" y="1157"/>
                    <a:pt x="127" y="1188"/>
                    <a:pt x="191" y="1188"/>
                  </a:cubicBezTo>
                  <a:cubicBezTo>
                    <a:pt x="222" y="1188"/>
                    <a:pt x="286" y="1157"/>
                    <a:pt x="317" y="1125"/>
                  </a:cubicBezTo>
                  <a:lnTo>
                    <a:pt x="1141" y="302"/>
                  </a:lnTo>
                  <a:cubicBezTo>
                    <a:pt x="1204" y="238"/>
                    <a:pt x="1204" y="112"/>
                    <a:pt x="1141" y="48"/>
                  </a:cubicBezTo>
                  <a:cubicBezTo>
                    <a:pt x="1109" y="16"/>
                    <a:pt x="1062" y="1"/>
                    <a:pt x="1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3;p26">
              <a:extLst>
                <a:ext uri="{FF2B5EF4-FFF2-40B4-BE49-F238E27FC236}">
                  <a16:creationId xmlns:a16="http://schemas.microsoft.com/office/drawing/2014/main" id="{EFEFFDDC-43B0-7BFE-6B98-D9632E0F531A}"/>
                </a:ext>
              </a:extLst>
            </p:cNvPr>
            <p:cNvSpPr/>
            <p:nvPr/>
          </p:nvSpPr>
          <p:spPr>
            <a:xfrm>
              <a:off x="3155625" y="1699575"/>
              <a:ext cx="9525" cy="38825"/>
            </a:xfrm>
            <a:custGeom>
              <a:avLst/>
              <a:gdLst/>
              <a:ahLst/>
              <a:cxnLst/>
              <a:rect l="l" t="t" r="r" b="b"/>
              <a:pathLst>
                <a:path w="381" h="1553" extrusionOk="0">
                  <a:moveTo>
                    <a:pt x="191" y="1"/>
                  </a:moveTo>
                  <a:cubicBezTo>
                    <a:pt x="96" y="1"/>
                    <a:pt x="32" y="96"/>
                    <a:pt x="32" y="191"/>
                  </a:cubicBezTo>
                  <a:lnTo>
                    <a:pt x="32" y="1363"/>
                  </a:lnTo>
                  <a:cubicBezTo>
                    <a:pt x="1" y="1458"/>
                    <a:pt x="96" y="1553"/>
                    <a:pt x="191" y="1553"/>
                  </a:cubicBezTo>
                  <a:cubicBezTo>
                    <a:pt x="286" y="1553"/>
                    <a:pt x="381" y="1458"/>
                    <a:pt x="381" y="1363"/>
                  </a:cubicBezTo>
                  <a:lnTo>
                    <a:pt x="381" y="191"/>
                  </a:lnTo>
                  <a:cubicBezTo>
                    <a:pt x="381" y="96"/>
                    <a:pt x="317"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4;p26">
              <a:extLst>
                <a:ext uri="{FF2B5EF4-FFF2-40B4-BE49-F238E27FC236}">
                  <a16:creationId xmlns:a16="http://schemas.microsoft.com/office/drawing/2014/main" id="{368BCEB6-126F-53E3-1EE9-6DD1C72C5FB5}"/>
                </a:ext>
              </a:extLst>
            </p:cNvPr>
            <p:cNvSpPr/>
            <p:nvPr/>
          </p:nvSpPr>
          <p:spPr>
            <a:xfrm>
              <a:off x="3129500" y="1725400"/>
              <a:ext cx="13475" cy="18550"/>
            </a:xfrm>
            <a:custGeom>
              <a:avLst/>
              <a:gdLst/>
              <a:ahLst/>
              <a:cxnLst/>
              <a:rect l="l" t="t" r="r" b="b"/>
              <a:pathLst>
                <a:path w="539" h="742" extrusionOk="0">
                  <a:moveTo>
                    <a:pt x="197" y="1"/>
                  </a:moveTo>
                  <a:cubicBezTo>
                    <a:pt x="175" y="1"/>
                    <a:pt x="151" y="5"/>
                    <a:pt x="127" y="13"/>
                  </a:cubicBezTo>
                  <a:cubicBezTo>
                    <a:pt x="32" y="44"/>
                    <a:pt x="0" y="171"/>
                    <a:pt x="32" y="266"/>
                  </a:cubicBezTo>
                  <a:lnTo>
                    <a:pt x="190" y="615"/>
                  </a:lnTo>
                  <a:cubicBezTo>
                    <a:pt x="190" y="678"/>
                    <a:pt x="285" y="741"/>
                    <a:pt x="349" y="741"/>
                  </a:cubicBezTo>
                  <a:cubicBezTo>
                    <a:pt x="380" y="741"/>
                    <a:pt x="380" y="710"/>
                    <a:pt x="412" y="710"/>
                  </a:cubicBezTo>
                  <a:cubicBezTo>
                    <a:pt x="507" y="678"/>
                    <a:pt x="539" y="583"/>
                    <a:pt x="507" y="488"/>
                  </a:cubicBezTo>
                  <a:lnTo>
                    <a:pt x="349" y="108"/>
                  </a:lnTo>
                  <a:cubicBezTo>
                    <a:pt x="325" y="37"/>
                    <a:pt x="266" y="1"/>
                    <a:pt x="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5;p26">
              <a:extLst>
                <a:ext uri="{FF2B5EF4-FFF2-40B4-BE49-F238E27FC236}">
                  <a16:creationId xmlns:a16="http://schemas.microsoft.com/office/drawing/2014/main" id="{F96268EC-25D2-0B09-4070-459C7D0858C6}"/>
                </a:ext>
              </a:extLst>
            </p:cNvPr>
            <p:cNvSpPr/>
            <p:nvPr/>
          </p:nvSpPr>
          <p:spPr>
            <a:xfrm>
              <a:off x="3177800" y="1725400"/>
              <a:ext cx="14275" cy="17750"/>
            </a:xfrm>
            <a:custGeom>
              <a:avLst/>
              <a:gdLst/>
              <a:ahLst/>
              <a:cxnLst/>
              <a:rect l="l" t="t" r="r" b="b"/>
              <a:pathLst>
                <a:path w="571" h="710" extrusionOk="0">
                  <a:moveTo>
                    <a:pt x="368" y="1"/>
                  </a:moveTo>
                  <a:cubicBezTo>
                    <a:pt x="291" y="1"/>
                    <a:pt x="214" y="37"/>
                    <a:pt x="190" y="108"/>
                  </a:cubicBezTo>
                  <a:lnTo>
                    <a:pt x="32" y="488"/>
                  </a:lnTo>
                  <a:cubicBezTo>
                    <a:pt x="0" y="583"/>
                    <a:pt x="64" y="678"/>
                    <a:pt x="127" y="710"/>
                  </a:cubicBezTo>
                  <a:lnTo>
                    <a:pt x="222" y="710"/>
                  </a:lnTo>
                  <a:cubicBezTo>
                    <a:pt x="285" y="710"/>
                    <a:pt x="349" y="678"/>
                    <a:pt x="380" y="615"/>
                  </a:cubicBezTo>
                  <a:lnTo>
                    <a:pt x="539" y="235"/>
                  </a:lnTo>
                  <a:cubicBezTo>
                    <a:pt x="570" y="171"/>
                    <a:pt x="539" y="44"/>
                    <a:pt x="444" y="13"/>
                  </a:cubicBezTo>
                  <a:cubicBezTo>
                    <a:pt x="420" y="5"/>
                    <a:pt x="394" y="1"/>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6;p26">
              <a:extLst>
                <a:ext uri="{FF2B5EF4-FFF2-40B4-BE49-F238E27FC236}">
                  <a16:creationId xmlns:a16="http://schemas.microsoft.com/office/drawing/2014/main" id="{A138FABC-2AFA-6580-4683-712D36CED16A}"/>
                </a:ext>
              </a:extLst>
            </p:cNvPr>
            <p:cNvSpPr/>
            <p:nvPr/>
          </p:nvSpPr>
          <p:spPr>
            <a:xfrm>
              <a:off x="2475525" y="2936050"/>
              <a:ext cx="175000" cy="172825"/>
            </a:xfrm>
            <a:custGeom>
              <a:avLst/>
              <a:gdLst/>
              <a:ahLst/>
              <a:cxnLst/>
              <a:rect l="l" t="t" r="r" b="b"/>
              <a:pathLst>
                <a:path w="7000" h="6913" extrusionOk="0">
                  <a:moveTo>
                    <a:pt x="4593" y="547"/>
                  </a:moveTo>
                  <a:cubicBezTo>
                    <a:pt x="4688" y="547"/>
                    <a:pt x="4751" y="579"/>
                    <a:pt x="4814" y="642"/>
                  </a:cubicBezTo>
                  <a:lnTo>
                    <a:pt x="6303" y="2130"/>
                  </a:lnTo>
                  <a:cubicBezTo>
                    <a:pt x="6366" y="2194"/>
                    <a:pt x="6398" y="2257"/>
                    <a:pt x="6398" y="2352"/>
                  </a:cubicBezTo>
                  <a:cubicBezTo>
                    <a:pt x="6398" y="2447"/>
                    <a:pt x="6366" y="2510"/>
                    <a:pt x="6303" y="2574"/>
                  </a:cubicBezTo>
                  <a:cubicBezTo>
                    <a:pt x="6240" y="2637"/>
                    <a:pt x="6176" y="2669"/>
                    <a:pt x="6081" y="2669"/>
                  </a:cubicBezTo>
                  <a:cubicBezTo>
                    <a:pt x="5986" y="2669"/>
                    <a:pt x="5923" y="2637"/>
                    <a:pt x="5860" y="2574"/>
                  </a:cubicBezTo>
                  <a:lnTo>
                    <a:pt x="4371" y="1085"/>
                  </a:lnTo>
                  <a:cubicBezTo>
                    <a:pt x="4308" y="1022"/>
                    <a:pt x="4276" y="959"/>
                    <a:pt x="4276" y="864"/>
                  </a:cubicBezTo>
                  <a:cubicBezTo>
                    <a:pt x="4276" y="769"/>
                    <a:pt x="4308" y="705"/>
                    <a:pt x="4371" y="642"/>
                  </a:cubicBezTo>
                  <a:cubicBezTo>
                    <a:pt x="4434" y="579"/>
                    <a:pt x="4498" y="547"/>
                    <a:pt x="4593" y="547"/>
                  </a:cubicBezTo>
                  <a:close/>
                  <a:moveTo>
                    <a:pt x="4244" y="1465"/>
                  </a:moveTo>
                  <a:lnTo>
                    <a:pt x="4719" y="1940"/>
                  </a:lnTo>
                  <a:lnTo>
                    <a:pt x="3991" y="2700"/>
                  </a:lnTo>
                  <a:cubicBezTo>
                    <a:pt x="3896" y="2764"/>
                    <a:pt x="3896" y="2890"/>
                    <a:pt x="3991" y="2954"/>
                  </a:cubicBezTo>
                  <a:cubicBezTo>
                    <a:pt x="4023" y="2985"/>
                    <a:pt x="4054" y="2985"/>
                    <a:pt x="4118" y="2985"/>
                  </a:cubicBezTo>
                  <a:cubicBezTo>
                    <a:pt x="4149" y="2985"/>
                    <a:pt x="4213" y="2985"/>
                    <a:pt x="4244" y="2954"/>
                  </a:cubicBezTo>
                  <a:lnTo>
                    <a:pt x="4973" y="2225"/>
                  </a:lnTo>
                  <a:lnTo>
                    <a:pt x="5448" y="2700"/>
                  </a:lnTo>
                  <a:lnTo>
                    <a:pt x="2503" y="5646"/>
                  </a:lnTo>
                  <a:cubicBezTo>
                    <a:pt x="2471" y="5519"/>
                    <a:pt x="2439" y="5392"/>
                    <a:pt x="2344" y="5329"/>
                  </a:cubicBezTo>
                  <a:cubicBezTo>
                    <a:pt x="2281" y="5234"/>
                    <a:pt x="2154" y="5171"/>
                    <a:pt x="2028" y="5171"/>
                  </a:cubicBezTo>
                  <a:lnTo>
                    <a:pt x="3643" y="3524"/>
                  </a:lnTo>
                  <a:cubicBezTo>
                    <a:pt x="3738" y="3460"/>
                    <a:pt x="3738" y="3365"/>
                    <a:pt x="3643" y="3270"/>
                  </a:cubicBezTo>
                  <a:cubicBezTo>
                    <a:pt x="3611" y="3239"/>
                    <a:pt x="3564" y="3223"/>
                    <a:pt x="3516" y="3223"/>
                  </a:cubicBezTo>
                  <a:cubicBezTo>
                    <a:pt x="3469" y="3223"/>
                    <a:pt x="3421" y="3239"/>
                    <a:pt x="3389" y="3270"/>
                  </a:cubicBezTo>
                  <a:lnTo>
                    <a:pt x="1774" y="4917"/>
                  </a:lnTo>
                  <a:cubicBezTo>
                    <a:pt x="1743" y="4759"/>
                    <a:pt x="1679" y="4664"/>
                    <a:pt x="1616" y="4569"/>
                  </a:cubicBezTo>
                  <a:cubicBezTo>
                    <a:pt x="1521" y="4506"/>
                    <a:pt x="1426" y="4442"/>
                    <a:pt x="1299" y="4411"/>
                  </a:cubicBezTo>
                  <a:lnTo>
                    <a:pt x="4244" y="1465"/>
                  </a:lnTo>
                  <a:close/>
                  <a:moveTo>
                    <a:pt x="983" y="4759"/>
                  </a:moveTo>
                  <a:cubicBezTo>
                    <a:pt x="1141" y="4759"/>
                    <a:pt x="1268" y="4759"/>
                    <a:pt x="1363" y="4854"/>
                  </a:cubicBezTo>
                  <a:cubicBezTo>
                    <a:pt x="1489" y="4981"/>
                    <a:pt x="1394" y="5297"/>
                    <a:pt x="1426" y="5392"/>
                  </a:cubicBezTo>
                  <a:cubicBezTo>
                    <a:pt x="1426" y="5470"/>
                    <a:pt x="1490" y="5527"/>
                    <a:pt x="1566" y="5527"/>
                  </a:cubicBezTo>
                  <a:cubicBezTo>
                    <a:pt x="1582" y="5527"/>
                    <a:pt x="1599" y="5525"/>
                    <a:pt x="1616" y="5519"/>
                  </a:cubicBezTo>
                  <a:cubicBezTo>
                    <a:pt x="1674" y="5507"/>
                    <a:pt x="1740" y="5500"/>
                    <a:pt x="1806" y="5500"/>
                  </a:cubicBezTo>
                  <a:cubicBezTo>
                    <a:pt x="1920" y="5500"/>
                    <a:pt x="2031" y="5522"/>
                    <a:pt x="2091" y="5582"/>
                  </a:cubicBezTo>
                  <a:cubicBezTo>
                    <a:pt x="2186" y="5646"/>
                    <a:pt x="2186" y="5804"/>
                    <a:pt x="2154" y="5962"/>
                  </a:cubicBezTo>
                  <a:lnTo>
                    <a:pt x="1204" y="6279"/>
                  </a:lnTo>
                  <a:lnTo>
                    <a:pt x="634" y="5709"/>
                  </a:lnTo>
                  <a:lnTo>
                    <a:pt x="983" y="4759"/>
                  </a:lnTo>
                  <a:close/>
                  <a:moveTo>
                    <a:pt x="507" y="6089"/>
                  </a:moveTo>
                  <a:lnTo>
                    <a:pt x="856" y="6437"/>
                  </a:lnTo>
                  <a:lnTo>
                    <a:pt x="507" y="6532"/>
                  </a:lnTo>
                  <a:cubicBezTo>
                    <a:pt x="486" y="6543"/>
                    <a:pt x="469" y="6546"/>
                    <a:pt x="455" y="6546"/>
                  </a:cubicBezTo>
                  <a:cubicBezTo>
                    <a:pt x="427" y="6546"/>
                    <a:pt x="412" y="6532"/>
                    <a:pt x="412" y="6532"/>
                  </a:cubicBezTo>
                  <a:cubicBezTo>
                    <a:pt x="412" y="6501"/>
                    <a:pt x="381" y="6469"/>
                    <a:pt x="381" y="6437"/>
                  </a:cubicBezTo>
                  <a:lnTo>
                    <a:pt x="507" y="6089"/>
                  </a:lnTo>
                  <a:close/>
                  <a:moveTo>
                    <a:pt x="5403" y="0"/>
                  </a:moveTo>
                  <a:cubicBezTo>
                    <a:pt x="5387" y="0"/>
                    <a:pt x="5370" y="3"/>
                    <a:pt x="5353" y="9"/>
                  </a:cubicBezTo>
                  <a:cubicBezTo>
                    <a:pt x="5195" y="72"/>
                    <a:pt x="5068" y="167"/>
                    <a:pt x="4941" y="262"/>
                  </a:cubicBezTo>
                  <a:cubicBezTo>
                    <a:pt x="4834" y="202"/>
                    <a:pt x="4721" y="174"/>
                    <a:pt x="4610" y="174"/>
                  </a:cubicBezTo>
                  <a:cubicBezTo>
                    <a:pt x="4426" y="174"/>
                    <a:pt x="4244" y="251"/>
                    <a:pt x="4086" y="389"/>
                  </a:cubicBezTo>
                  <a:cubicBezTo>
                    <a:pt x="3864" y="610"/>
                    <a:pt x="3833" y="927"/>
                    <a:pt x="3991" y="1212"/>
                  </a:cubicBezTo>
                  <a:lnTo>
                    <a:pt x="729" y="4474"/>
                  </a:lnTo>
                  <a:lnTo>
                    <a:pt x="698" y="4474"/>
                  </a:lnTo>
                  <a:cubicBezTo>
                    <a:pt x="698" y="4474"/>
                    <a:pt x="698" y="4506"/>
                    <a:pt x="698" y="4506"/>
                  </a:cubicBezTo>
                  <a:cubicBezTo>
                    <a:pt x="698" y="4506"/>
                    <a:pt x="698" y="4537"/>
                    <a:pt x="698" y="4537"/>
                  </a:cubicBezTo>
                  <a:lnTo>
                    <a:pt x="666" y="4537"/>
                  </a:lnTo>
                  <a:lnTo>
                    <a:pt x="666" y="4569"/>
                  </a:lnTo>
                  <a:lnTo>
                    <a:pt x="64" y="6311"/>
                  </a:lnTo>
                  <a:cubicBezTo>
                    <a:pt x="1" y="6501"/>
                    <a:pt x="32" y="6659"/>
                    <a:pt x="159" y="6786"/>
                  </a:cubicBezTo>
                  <a:cubicBezTo>
                    <a:pt x="159" y="6849"/>
                    <a:pt x="254" y="6912"/>
                    <a:pt x="317" y="6912"/>
                  </a:cubicBezTo>
                  <a:lnTo>
                    <a:pt x="4529" y="6912"/>
                  </a:lnTo>
                  <a:cubicBezTo>
                    <a:pt x="4624" y="6912"/>
                    <a:pt x="4688" y="6849"/>
                    <a:pt x="4688" y="6722"/>
                  </a:cubicBezTo>
                  <a:cubicBezTo>
                    <a:pt x="4688" y="6627"/>
                    <a:pt x="4624" y="6564"/>
                    <a:pt x="4529" y="6564"/>
                  </a:cubicBezTo>
                  <a:lnTo>
                    <a:pt x="1553" y="6564"/>
                  </a:lnTo>
                  <a:lnTo>
                    <a:pt x="2376" y="6247"/>
                  </a:lnTo>
                  <a:lnTo>
                    <a:pt x="2408" y="6247"/>
                  </a:lnTo>
                  <a:cubicBezTo>
                    <a:pt x="2439" y="6216"/>
                    <a:pt x="2439" y="6216"/>
                    <a:pt x="2439" y="6216"/>
                  </a:cubicBezTo>
                  <a:lnTo>
                    <a:pt x="5733" y="2922"/>
                  </a:lnTo>
                  <a:cubicBezTo>
                    <a:pt x="5828" y="2985"/>
                    <a:pt x="5955" y="3017"/>
                    <a:pt x="6081" y="3017"/>
                  </a:cubicBezTo>
                  <a:cubicBezTo>
                    <a:pt x="6240" y="3017"/>
                    <a:pt x="6430" y="2954"/>
                    <a:pt x="6556" y="2827"/>
                  </a:cubicBezTo>
                  <a:cubicBezTo>
                    <a:pt x="6778" y="2605"/>
                    <a:pt x="6810" y="2257"/>
                    <a:pt x="6651" y="2004"/>
                  </a:cubicBezTo>
                  <a:cubicBezTo>
                    <a:pt x="6873" y="1782"/>
                    <a:pt x="7000" y="1497"/>
                    <a:pt x="7000" y="1180"/>
                  </a:cubicBezTo>
                  <a:cubicBezTo>
                    <a:pt x="7000" y="832"/>
                    <a:pt x="6873" y="547"/>
                    <a:pt x="6620" y="294"/>
                  </a:cubicBezTo>
                  <a:cubicBezTo>
                    <a:pt x="6556" y="199"/>
                    <a:pt x="6461" y="135"/>
                    <a:pt x="6335" y="72"/>
                  </a:cubicBezTo>
                  <a:cubicBezTo>
                    <a:pt x="6311" y="64"/>
                    <a:pt x="6287" y="60"/>
                    <a:pt x="6264" y="60"/>
                  </a:cubicBezTo>
                  <a:cubicBezTo>
                    <a:pt x="6194" y="60"/>
                    <a:pt x="6129" y="96"/>
                    <a:pt x="6081" y="167"/>
                  </a:cubicBezTo>
                  <a:cubicBezTo>
                    <a:pt x="6050" y="230"/>
                    <a:pt x="6081" y="357"/>
                    <a:pt x="6176" y="389"/>
                  </a:cubicBezTo>
                  <a:cubicBezTo>
                    <a:pt x="6240" y="452"/>
                    <a:pt x="6303" y="484"/>
                    <a:pt x="6366" y="547"/>
                  </a:cubicBezTo>
                  <a:cubicBezTo>
                    <a:pt x="6525" y="705"/>
                    <a:pt x="6620" y="927"/>
                    <a:pt x="6620" y="1149"/>
                  </a:cubicBezTo>
                  <a:cubicBezTo>
                    <a:pt x="6620" y="1370"/>
                    <a:pt x="6556" y="1560"/>
                    <a:pt x="6430" y="1719"/>
                  </a:cubicBezTo>
                  <a:lnTo>
                    <a:pt x="5195" y="515"/>
                  </a:lnTo>
                  <a:cubicBezTo>
                    <a:pt x="5290" y="452"/>
                    <a:pt x="5385" y="389"/>
                    <a:pt x="5480" y="357"/>
                  </a:cubicBezTo>
                  <a:cubicBezTo>
                    <a:pt x="5575" y="325"/>
                    <a:pt x="5638" y="230"/>
                    <a:pt x="5606" y="135"/>
                  </a:cubicBezTo>
                  <a:cubicBezTo>
                    <a:pt x="5554" y="57"/>
                    <a:pt x="5481" y="0"/>
                    <a:pt x="54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7;p26">
              <a:extLst>
                <a:ext uri="{FF2B5EF4-FFF2-40B4-BE49-F238E27FC236}">
                  <a16:creationId xmlns:a16="http://schemas.microsoft.com/office/drawing/2014/main" id="{C6BBD579-B3BC-1F54-D6E0-F3F90325244B}"/>
                </a:ext>
              </a:extLst>
            </p:cNvPr>
            <p:cNvSpPr/>
            <p:nvPr/>
          </p:nvSpPr>
          <p:spPr>
            <a:xfrm>
              <a:off x="2405850" y="2900150"/>
              <a:ext cx="68125" cy="130350"/>
            </a:xfrm>
            <a:custGeom>
              <a:avLst/>
              <a:gdLst/>
              <a:ahLst/>
              <a:cxnLst/>
              <a:rect l="l" t="t" r="r" b="b"/>
              <a:pathLst>
                <a:path w="2725" h="5214" extrusionOk="0">
                  <a:moveTo>
                    <a:pt x="1497" y="1"/>
                  </a:moveTo>
                  <a:cubicBezTo>
                    <a:pt x="1464" y="1"/>
                    <a:pt x="1429" y="8"/>
                    <a:pt x="1394" y="19"/>
                  </a:cubicBezTo>
                  <a:cubicBezTo>
                    <a:pt x="951" y="368"/>
                    <a:pt x="634" y="811"/>
                    <a:pt x="444" y="1318"/>
                  </a:cubicBezTo>
                  <a:cubicBezTo>
                    <a:pt x="1" y="2648"/>
                    <a:pt x="729" y="4073"/>
                    <a:pt x="2028" y="4548"/>
                  </a:cubicBezTo>
                  <a:lnTo>
                    <a:pt x="1268" y="4865"/>
                  </a:lnTo>
                  <a:cubicBezTo>
                    <a:pt x="1173" y="4896"/>
                    <a:pt x="1141" y="4991"/>
                    <a:pt x="1173" y="5086"/>
                  </a:cubicBezTo>
                  <a:cubicBezTo>
                    <a:pt x="1204" y="5150"/>
                    <a:pt x="1268" y="5213"/>
                    <a:pt x="1331" y="5213"/>
                  </a:cubicBezTo>
                  <a:cubicBezTo>
                    <a:pt x="1363" y="5213"/>
                    <a:pt x="1394" y="5213"/>
                    <a:pt x="1394" y="5181"/>
                  </a:cubicBezTo>
                  <a:cubicBezTo>
                    <a:pt x="2693" y="4675"/>
                    <a:pt x="2629" y="4706"/>
                    <a:pt x="2661" y="4675"/>
                  </a:cubicBezTo>
                  <a:cubicBezTo>
                    <a:pt x="2693" y="4643"/>
                    <a:pt x="2724" y="4611"/>
                    <a:pt x="2724" y="4548"/>
                  </a:cubicBezTo>
                  <a:cubicBezTo>
                    <a:pt x="2724" y="4548"/>
                    <a:pt x="2724" y="4516"/>
                    <a:pt x="2724" y="4485"/>
                  </a:cubicBezTo>
                  <a:lnTo>
                    <a:pt x="2281" y="3250"/>
                  </a:lnTo>
                  <a:cubicBezTo>
                    <a:pt x="2257" y="3178"/>
                    <a:pt x="2198" y="3143"/>
                    <a:pt x="2130" y="3143"/>
                  </a:cubicBezTo>
                  <a:cubicBezTo>
                    <a:pt x="2107" y="3143"/>
                    <a:pt x="2083" y="3147"/>
                    <a:pt x="2059" y="3155"/>
                  </a:cubicBezTo>
                  <a:cubicBezTo>
                    <a:pt x="1964" y="3186"/>
                    <a:pt x="1901" y="3281"/>
                    <a:pt x="1933" y="3376"/>
                  </a:cubicBezTo>
                  <a:lnTo>
                    <a:pt x="2249" y="4263"/>
                  </a:lnTo>
                  <a:lnTo>
                    <a:pt x="2218" y="4231"/>
                  </a:lnTo>
                  <a:cubicBezTo>
                    <a:pt x="1046" y="3851"/>
                    <a:pt x="413" y="2616"/>
                    <a:pt x="793" y="1445"/>
                  </a:cubicBezTo>
                  <a:cubicBezTo>
                    <a:pt x="951" y="1001"/>
                    <a:pt x="1236" y="589"/>
                    <a:pt x="1616" y="336"/>
                  </a:cubicBezTo>
                  <a:cubicBezTo>
                    <a:pt x="1679" y="273"/>
                    <a:pt x="1711" y="146"/>
                    <a:pt x="1648" y="83"/>
                  </a:cubicBezTo>
                  <a:cubicBezTo>
                    <a:pt x="1608" y="23"/>
                    <a:pt x="1555" y="1"/>
                    <a:pt x="1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8;p26">
              <a:extLst>
                <a:ext uri="{FF2B5EF4-FFF2-40B4-BE49-F238E27FC236}">
                  <a16:creationId xmlns:a16="http://schemas.microsoft.com/office/drawing/2014/main" id="{71108C3B-9F71-DED6-BDA2-EE313D7E5257}"/>
                </a:ext>
              </a:extLst>
            </p:cNvPr>
            <p:cNvSpPr/>
            <p:nvPr/>
          </p:nvSpPr>
          <p:spPr>
            <a:xfrm>
              <a:off x="2470000" y="2833325"/>
              <a:ext cx="90275" cy="133025"/>
            </a:xfrm>
            <a:custGeom>
              <a:avLst/>
              <a:gdLst/>
              <a:ahLst/>
              <a:cxnLst/>
              <a:rect l="l" t="t" r="r" b="b"/>
              <a:pathLst>
                <a:path w="3611" h="5321" extrusionOk="0">
                  <a:moveTo>
                    <a:pt x="2565" y="3453"/>
                  </a:moveTo>
                  <a:lnTo>
                    <a:pt x="2565" y="4244"/>
                  </a:lnTo>
                  <a:cubicBezTo>
                    <a:pt x="2565" y="4339"/>
                    <a:pt x="2502" y="4371"/>
                    <a:pt x="2439" y="4371"/>
                  </a:cubicBezTo>
                  <a:lnTo>
                    <a:pt x="1204" y="4371"/>
                  </a:lnTo>
                  <a:cubicBezTo>
                    <a:pt x="1140" y="4371"/>
                    <a:pt x="1077" y="4339"/>
                    <a:pt x="1077" y="4244"/>
                  </a:cubicBezTo>
                  <a:lnTo>
                    <a:pt x="1077" y="3453"/>
                  </a:lnTo>
                  <a:cubicBezTo>
                    <a:pt x="1235" y="3516"/>
                    <a:pt x="1394" y="3548"/>
                    <a:pt x="1552" y="3579"/>
                  </a:cubicBezTo>
                  <a:lnTo>
                    <a:pt x="1584" y="3579"/>
                  </a:lnTo>
                  <a:cubicBezTo>
                    <a:pt x="1647" y="3611"/>
                    <a:pt x="1742" y="3611"/>
                    <a:pt x="1805" y="3611"/>
                  </a:cubicBezTo>
                  <a:cubicBezTo>
                    <a:pt x="1900" y="3611"/>
                    <a:pt x="1995" y="3611"/>
                    <a:pt x="2059" y="3579"/>
                  </a:cubicBezTo>
                  <a:cubicBezTo>
                    <a:pt x="2249" y="3579"/>
                    <a:pt x="2407" y="3516"/>
                    <a:pt x="2565" y="3453"/>
                  </a:cubicBezTo>
                  <a:close/>
                  <a:moveTo>
                    <a:pt x="2027" y="4751"/>
                  </a:moveTo>
                  <a:cubicBezTo>
                    <a:pt x="2027" y="4878"/>
                    <a:pt x="1932" y="4973"/>
                    <a:pt x="1805" y="4973"/>
                  </a:cubicBezTo>
                  <a:cubicBezTo>
                    <a:pt x="1710" y="4973"/>
                    <a:pt x="1615" y="4878"/>
                    <a:pt x="1615" y="4751"/>
                  </a:cubicBezTo>
                  <a:close/>
                  <a:moveTo>
                    <a:pt x="1805" y="1"/>
                  </a:moveTo>
                  <a:cubicBezTo>
                    <a:pt x="1425" y="1"/>
                    <a:pt x="1045" y="127"/>
                    <a:pt x="760" y="349"/>
                  </a:cubicBezTo>
                  <a:cubicBezTo>
                    <a:pt x="665" y="412"/>
                    <a:pt x="633" y="507"/>
                    <a:pt x="697" y="602"/>
                  </a:cubicBezTo>
                  <a:cubicBezTo>
                    <a:pt x="736" y="641"/>
                    <a:pt x="799" y="669"/>
                    <a:pt x="857" y="669"/>
                  </a:cubicBezTo>
                  <a:cubicBezTo>
                    <a:pt x="893" y="669"/>
                    <a:pt x="926" y="658"/>
                    <a:pt x="950" y="634"/>
                  </a:cubicBezTo>
                  <a:cubicBezTo>
                    <a:pt x="1204" y="444"/>
                    <a:pt x="1489" y="349"/>
                    <a:pt x="1805" y="349"/>
                  </a:cubicBezTo>
                  <a:cubicBezTo>
                    <a:pt x="2597" y="349"/>
                    <a:pt x="3230" y="1014"/>
                    <a:pt x="3230" y="1806"/>
                  </a:cubicBezTo>
                  <a:cubicBezTo>
                    <a:pt x="3230" y="2439"/>
                    <a:pt x="2819" y="3009"/>
                    <a:pt x="2217" y="3167"/>
                  </a:cubicBezTo>
                  <a:lnTo>
                    <a:pt x="2217" y="2154"/>
                  </a:lnTo>
                  <a:cubicBezTo>
                    <a:pt x="2217" y="2059"/>
                    <a:pt x="2280" y="1964"/>
                    <a:pt x="2375" y="1964"/>
                  </a:cubicBezTo>
                  <a:cubicBezTo>
                    <a:pt x="2470" y="1964"/>
                    <a:pt x="2565" y="2059"/>
                    <a:pt x="2565" y="2154"/>
                  </a:cubicBezTo>
                  <a:cubicBezTo>
                    <a:pt x="2565" y="2249"/>
                    <a:pt x="2629" y="2344"/>
                    <a:pt x="2724" y="2344"/>
                  </a:cubicBezTo>
                  <a:cubicBezTo>
                    <a:pt x="2850" y="2344"/>
                    <a:pt x="2914" y="2249"/>
                    <a:pt x="2914" y="2154"/>
                  </a:cubicBezTo>
                  <a:cubicBezTo>
                    <a:pt x="2914" y="1869"/>
                    <a:pt x="2692" y="1616"/>
                    <a:pt x="2375" y="1616"/>
                  </a:cubicBezTo>
                  <a:cubicBezTo>
                    <a:pt x="2090" y="1616"/>
                    <a:pt x="1869" y="1869"/>
                    <a:pt x="1869" y="2154"/>
                  </a:cubicBezTo>
                  <a:lnTo>
                    <a:pt x="1869" y="3231"/>
                  </a:lnTo>
                  <a:lnTo>
                    <a:pt x="1774" y="3231"/>
                  </a:lnTo>
                  <a:lnTo>
                    <a:pt x="1774" y="2154"/>
                  </a:lnTo>
                  <a:cubicBezTo>
                    <a:pt x="1774" y="1869"/>
                    <a:pt x="1520" y="1616"/>
                    <a:pt x="1235" y="1616"/>
                  </a:cubicBezTo>
                  <a:cubicBezTo>
                    <a:pt x="950" y="1616"/>
                    <a:pt x="697" y="1869"/>
                    <a:pt x="697" y="2154"/>
                  </a:cubicBezTo>
                  <a:cubicBezTo>
                    <a:pt x="697" y="2249"/>
                    <a:pt x="792" y="2344"/>
                    <a:pt x="887" y="2344"/>
                  </a:cubicBezTo>
                  <a:cubicBezTo>
                    <a:pt x="982" y="2344"/>
                    <a:pt x="1077" y="2249"/>
                    <a:pt x="1077" y="2154"/>
                  </a:cubicBezTo>
                  <a:cubicBezTo>
                    <a:pt x="1077" y="2059"/>
                    <a:pt x="1140" y="1964"/>
                    <a:pt x="1235" y="1964"/>
                  </a:cubicBezTo>
                  <a:cubicBezTo>
                    <a:pt x="1330" y="1964"/>
                    <a:pt x="1425" y="2059"/>
                    <a:pt x="1425" y="2154"/>
                  </a:cubicBezTo>
                  <a:lnTo>
                    <a:pt x="1425" y="3167"/>
                  </a:lnTo>
                  <a:cubicBezTo>
                    <a:pt x="824" y="3009"/>
                    <a:pt x="380" y="2439"/>
                    <a:pt x="380" y="1806"/>
                  </a:cubicBezTo>
                  <a:cubicBezTo>
                    <a:pt x="380" y="1584"/>
                    <a:pt x="443" y="1362"/>
                    <a:pt x="538" y="1141"/>
                  </a:cubicBezTo>
                  <a:cubicBezTo>
                    <a:pt x="570" y="1046"/>
                    <a:pt x="538" y="951"/>
                    <a:pt x="443" y="919"/>
                  </a:cubicBezTo>
                  <a:cubicBezTo>
                    <a:pt x="410" y="897"/>
                    <a:pt x="376" y="886"/>
                    <a:pt x="345" y="886"/>
                  </a:cubicBezTo>
                  <a:cubicBezTo>
                    <a:pt x="289" y="886"/>
                    <a:pt x="242" y="921"/>
                    <a:pt x="222" y="982"/>
                  </a:cubicBezTo>
                  <a:cubicBezTo>
                    <a:pt x="95" y="1236"/>
                    <a:pt x="32" y="1521"/>
                    <a:pt x="32" y="1806"/>
                  </a:cubicBezTo>
                  <a:cubicBezTo>
                    <a:pt x="0" y="2376"/>
                    <a:pt x="285" y="2882"/>
                    <a:pt x="697" y="3231"/>
                  </a:cubicBezTo>
                  <a:lnTo>
                    <a:pt x="697" y="4244"/>
                  </a:lnTo>
                  <a:cubicBezTo>
                    <a:pt x="697" y="4529"/>
                    <a:pt x="919" y="4751"/>
                    <a:pt x="1204" y="4751"/>
                  </a:cubicBezTo>
                  <a:lnTo>
                    <a:pt x="1235" y="4751"/>
                  </a:lnTo>
                  <a:cubicBezTo>
                    <a:pt x="1235" y="5068"/>
                    <a:pt x="1489" y="5321"/>
                    <a:pt x="1805" y="5321"/>
                  </a:cubicBezTo>
                  <a:cubicBezTo>
                    <a:pt x="2122" y="5321"/>
                    <a:pt x="2375" y="5068"/>
                    <a:pt x="2375" y="4751"/>
                  </a:cubicBezTo>
                  <a:lnTo>
                    <a:pt x="2439" y="4751"/>
                  </a:lnTo>
                  <a:cubicBezTo>
                    <a:pt x="2692" y="4751"/>
                    <a:pt x="2914" y="4529"/>
                    <a:pt x="2914" y="4244"/>
                  </a:cubicBezTo>
                  <a:lnTo>
                    <a:pt x="2914" y="3231"/>
                  </a:lnTo>
                  <a:cubicBezTo>
                    <a:pt x="3325" y="2882"/>
                    <a:pt x="3610" y="2376"/>
                    <a:pt x="3610" y="1806"/>
                  </a:cubicBezTo>
                  <a:cubicBezTo>
                    <a:pt x="3610" y="824"/>
                    <a:pt x="2819" y="1"/>
                    <a:pt x="1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9;p26">
              <a:extLst>
                <a:ext uri="{FF2B5EF4-FFF2-40B4-BE49-F238E27FC236}">
                  <a16:creationId xmlns:a16="http://schemas.microsoft.com/office/drawing/2014/main" id="{C0ACE9C5-74E0-65A1-AB6B-98A6B05D170D}"/>
                </a:ext>
              </a:extLst>
            </p:cNvPr>
            <p:cNvSpPr/>
            <p:nvPr/>
          </p:nvSpPr>
          <p:spPr>
            <a:xfrm>
              <a:off x="2477900" y="2813325"/>
              <a:ext cx="20625" cy="20025"/>
            </a:xfrm>
            <a:custGeom>
              <a:avLst/>
              <a:gdLst/>
              <a:ahLst/>
              <a:cxnLst/>
              <a:rect l="l" t="t" r="r" b="b"/>
              <a:pathLst>
                <a:path w="825" h="801" extrusionOk="0">
                  <a:moveTo>
                    <a:pt x="203" y="1"/>
                  </a:moveTo>
                  <a:cubicBezTo>
                    <a:pt x="159" y="1"/>
                    <a:pt x="112" y="25"/>
                    <a:pt x="64" y="72"/>
                  </a:cubicBezTo>
                  <a:cubicBezTo>
                    <a:pt x="1" y="136"/>
                    <a:pt x="1" y="262"/>
                    <a:pt x="64" y="326"/>
                  </a:cubicBezTo>
                  <a:lnTo>
                    <a:pt x="508" y="737"/>
                  </a:lnTo>
                  <a:cubicBezTo>
                    <a:pt x="539" y="769"/>
                    <a:pt x="571" y="801"/>
                    <a:pt x="634" y="801"/>
                  </a:cubicBezTo>
                  <a:cubicBezTo>
                    <a:pt x="666" y="801"/>
                    <a:pt x="729" y="769"/>
                    <a:pt x="761" y="737"/>
                  </a:cubicBezTo>
                  <a:cubicBezTo>
                    <a:pt x="824" y="674"/>
                    <a:pt x="824" y="547"/>
                    <a:pt x="761" y="484"/>
                  </a:cubicBezTo>
                  <a:lnTo>
                    <a:pt x="317" y="72"/>
                  </a:lnTo>
                  <a:cubicBezTo>
                    <a:pt x="286" y="25"/>
                    <a:pt x="246"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0;p26">
              <a:extLst>
                <a:ext uri="{FF2B5EF4-FFF2-40B4-BE49-F238E27FC236}">
                  <a16:creationId xmlns:a16="http://schemas.microsoft.com/office/drawing/2014/main" id="{36A417AE-E982-6321-37CC-4380C2538803}"/>
                </a:ext>
              </a:extLst>
            </p:cNvPr>
            <p:cNvSpPr/>
            <p:nvPr/>
          </p:nvSpPr>
          <p:spPr>
            <a:xfrm>
              <a:off x="2531750" y="2813925"/>
              <a:ext cx="20600" cy="19425"/>
            </a:xfrm>
            <a:custGeom>
              <a:avLst/>
              <a:gdLst/>
              <a:ahLst/>
              <a:cxnLst/>
              <a:rect l="l" t="t" r="r" b="b"/>
              <a:pathLst>
                <a:path w="824" h="777" extrusionOk="0">
                  <a:moveTo>
                    <a:pt x="634" y="1"/>
                  </a:moveTo>
                  <a:cubicBezTo>
                    <a:pt x="586" y="1"/>
                    <a:pt x="539" y="17"/>
                    <a:pt x="507" y="48"/>
                  </a:cubicBezTo>
                  <a:lnTo>
                    <a:pt x="95" y="460"/>
                  </a:lnTo>
                  <a:cubicBezTo>
                    <a:pt x="0" y="523"/>
                    <a:pt x="0" y="650"/>
                    <a:pt x="95" y="713"/>
                  </a:cubicBezTo>
                  <a:cubicBezTo>
                    <a:pt x="127" y="745"/>
                    <a:pt x="159" y="777"/>
                    <a:pt x="222" y="777"/>
                  </a:cubicBezTo>
                  <a:cubicBezTo>
                    <a:pt x="254" y="777"/>
                    <a:pt x="317" y="745"/>
                    <a:pt x="349" y="713"/>
                  </a:cubicBezTo>
                  <a:lnTo>
                    <a:pt x="760" y="302"/>
                  </a:lnTo>
                  <a:cubicBezTo>
                    <a:pt x="824" y="238"/>
                    <a:pt x="824" y="112"/>
                    <a:pt x="760" y="48"/>
                  </a:cubicBezTo>
                  <a:cubicBezTo>
                    <a:pt x="729" y="17"/>
                    <a:pt x="68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1;p26">
              <a:extLst>
                <a:ext uri="{FF2B5EF4-FFF2-40B4-BE49-F238E27FC236}">
                  <a16:creationId xmlns:a16="http://schemas.microsoft.com/office/drawing/2014/main" id="{11D17778-F06A-1366-E59E-568EF6C00B86}"/>
                </a:ext>
              </a:extLst>
            </p:cNvPr>
            <p:cNvSpPr/>
            <p:nvPr/>
          </p:nvSpPr>
          <p:spPr>
            <a:xfrm>
              <a:off x="2511150" y="2800075"/>
              <a:ext cx="8750" cy="24575"/>
            </a:xfrm>
            <a:custGeom>
              <a:avLst/>
              <a:gdLst/>
              <a:ahLst/>
              <a:cxnLst/>
              <a:rect l="l" t="t" r="r" b="b"/>
              <a:pathLst>
                <a:path w="350" h="983" extrusionOk="0">
                  <a:moveTo>
                    <a:pt x="159" y="1"/>
                  </a:moveTo>
                  <a:cubicBezTo>
                    <a:pt x="64" y="1"/>
                    <a:pt x="1" y="96"/>
                    <a:pt x="1" y="191"/>
                  </a:cubicBezTo>
                  <a:lnTo>
                    <a:pt x="1" y="792"/>
                  </a:lnTo>
                  <a:cubicBezTo>
                    <a:pt x="1" y="887"/>
                    <a:pt x="64" y="982"/>
                    <a:pt x="159" y="982"/>
                  </a:cubicBezTo>
                  <a:cubicBezTo>
                    <a:pt x="254" y="982"/>
                    <a:pt x="349" y="887"/>
                    <a:pt x="349" y="792"/>
                  </a:cubicBezTo>
                  <a:lnTo>
                    <a:pt x="349" y="191"/>
                  </a:lnTo>
                  <a:cubicBezTo>
                    <a:pt x="349" y="96"/>
                    <a:pt x="286" y="1"/>
                    <a:pt x="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2;p26">
              <a:extLst>
                <a:ext uri="{FF2B5EF4-FFF2-40B4-BE49-F238E27FC236}">
                  <a16:creationId xmlns:a16="http://schemas.microsoft.com/office/drawing/2014/main" id="{5439A57C-B751-83A4-6170-878B90867DF0}"/>
                </a:ext>
              </a:extLst>
            </p:cNvPr>
            <p:cNvSpPr/>
            <p:nvPr/>
          </p:nvSpPr>
          <p:spPr>
            <a:xfrm>
              <a:off x="4297300" y="1720950"/>
              <a:ext cx="292175" cy="266850"/>
            </a:xfrm>
            <a:custGeom>
              <a:avLst/>
              <a:gdLst/>
              <a:ahLst/>
              <a:cxnLst/>
              <a:rect l="l" t="t" r="r" b="b"/>
              <a:pathLst>
                <a:path w="11687" h="10674" extrusionOk="0">
                  <a:moveTo>
                    <a:pt x="10894" y="349"/>
                  </a:moveTo>
                  <a:cubicBezTo>
                    <a:pt x="11148" y="349"/>
                    <a:pt x="11338" y="539"/>
                    <a:pt x="11338" y="793"/>
                  </a:cubicBezTo>
                  <a:lnTo>
                    <a:pt x="11338" y="6335"/>
                  </a:lnTo>
                  <a:cubicBezTo>
                    <a:pt x="11338" y="6588"/>
                    <a:pt x="11148" y="6778"/>
                    <a:pt x="10894" y="6778"/>
                  </a:cubicBezTo>
                  <a:lnTo>
                    <a:pt x="792" y="6778"/>
                  </a:lnTo>
                  <a:cubicBezTo>
                    <a:pt x="539" y="6778"/>
                    <a:pt x="349" y="6588"/>
                    <a:pt x="349" y="6335"/>
                  </a:cubicBezTo>
                  <a:lnTo>
                    <a:pt x="349" y="793"/>
                  </a:lnTo>
                  <a:cubicBezTo>
                    <a:pt x="349" y="539"/>
                    <a:pt x="539" y="349"/>
                    <a:pt x="792" y="349"/>
                  </a:cubicBezTo>
                  <a:close/>
                  <a:moveTo>
                    <a:pt x="6366" y="8298"/>
                  </a:moveTo>
                  <a:lnTo>
                    <a:pt x="6841" y="9438"/>
                  </a:lnTo>
                  <a:lnTo>
                    <a:pt x="4846" y="9438"/>
                  </a:lnTo>
                  <a:lnTo>
                    <a:pt x="5352" y="8298"/>
                  </a:lnTo>
                  <a:close/>
                  <a:moveTo>
                    <a:pt x="7538" y="9787"/>
                  </a:moveTo>
                  <a:cubicBezTo>
                    <a:pt x="7759" y="9787"/>
                    <a:pt x="7918" y="9977"/>
                    <a:pt x="7918" y="10198"/>
                  </a:cubicBezTo>
                  <a:lnTo>
                    <a:pt x="7918" y="10293"/>
                  </a:lnTo>
                  <a:cubicBezTo>
                    <a:pt x="7918" y="10293"/>
                    <a:pt x="7918" y="10325"/>
                    <a:pt x="7918" y="10325"/>
                  </a:cubicBezTo>
                  <a:lnTo>
                    <a:pt x="3801" y="10325"/>
                  </a:lnTo>
                  <a:cubicBezTo>
                    <a:pt x="3801" y="10325"/>
                    <a:pt x="3769" y="10293"/>
                    <a:pt x="3769" y="10293"/>
                  </a:cubicBezTo>
                  <a:lnTo>
                    <a:pt x="3769" y="10198"/>
                  </a:lnTo>
                  <a:cubicBezTo>
                    <a:pt x="3769" y="9977"/>
                    <a:pt x="3959" y="9787"/>
                    <a:pt x="4181" y="9787"/>
                  </a:cubicBezTo>
                  <a:close/>
                  <a:moveTo>
                    <a:pt x="792" y="1"/>
                  </a:moveTo>
                  <a:cubicBezTo>
                    <a:pt x="349" y="1"/>
                    <a:pt x="0" y="349"/>
                    <a:pt x="0" y="793"/>
                  </a:cubicBezTo>
                  <a:lnTo>
                    <a:pt x="0" y="7506"/>
                  </a:lnTo>
                  <a:cubicBezTo>
                    <a:pt x="0" y="7950"/>
                    <a:pt x="349" y="8298"/>
                    <a:pt x="792" y="8298"/>
                  </a:cubicBezTo>
                  <a:lnTo>
                    <a:pt x="2154" y="8298"/>
                  </a:lnTo>
                  <a:cubicBezTo>
                    <a:pt x="2249" y="8298"/>
                    <a:pt x="2312" y="8235"/>
                    <a:pt x="2312" y="8140"/>
                  </a:cubicBezTo>
                  <a:cubicBezTo>
                    <a:pt x="2312" y="8045"/>
                    <a:pt x="2249" y="7950"/>
                    <a:pt x="2154" y="7950"/>
                  </a:cubicBezTo>
                  <a:lnTo>
                    <a:pt x="792" y="7950"/>
                  </a:lnTo>
                  <a:cubicBezTo>
                    <a:pt x="539" y="7950"/>
                    <a:pt x="349" y="7760"/>
                    <a:pt x="349" y="7506"/>
                  </a:cubicBezTo>
                  <a:lnTo>
                    <a:pt x="349" y="7000"/>
                  </a:lnTo>
                  <a:cubicBezTo>
                    <a:pt x="475" y="7063"/>
                    <a:pt x="634" y="7126"/>
                    <a:pt x="792" y="7126"/>
                  </a:cubicBezTo>
                  <a:lnTo>
                    <a:pt x="10894" y="7126"/>
                  </a:lnTo>
                  <a:cubicBezTo>
                    <a:pt x="11053" y="7126"/>
                    <a:pt x="11211" y="7063"/>
                    <a:pt x="11338" y="7000"/>
                  </a:cubicBezTo>
                  <a:lnTo>
                    <a:pt x="11338" y="7506"/>
                  </a:lnTo>
                  <a:cubicBezTo>
                    <a:pt x="11338" y="7760"/>
                    <a:pt x="11148" y="7950"/>
                    <a:pt x="10894" y="7950"/>
                  </a:cubicBezTo>
                  <a:lnTo>
                    <a:pt x="2851" y="7950"/>
                  </a:lnTo>
                  <a:cubicBezTo>
                    <a:pt x="2756" y="7950"/>
                    <a:pt x="2661" y="8045"/>
                    <a:pt x="2661" y="8140"/>
                  </a:cubicBezTo>
                  <a:cubicBezTo>
                    <a:pt x="2661" y="8235"/>
                    <a:pt x="2756" y="8298"/>
                    <a:pt x="2851" y="8298"/>
                  </a:cubicBezTo>
                  <a:lnTo>
                    <a:pt x="4972" y="8298"/>
                  </a:lnTo>
                  <a:lnTo>
                    <a:pt x="4466" y="9438"/>
                  </a:lnTo>
                  <a:lnTo>
                    <a:pt x="4181" y="9438"/>
                  </a:lnTo>
                  <a:cubicBezTo>
                    <a:pt x="3769" y="9438"/>
                    <a:pt x="3421" y="9787"/>
                    <a:pt x="3421" y="10198"/>
                  </a:cubicBezTo>
                  <a:lnTo>
                    <a:pt x="3421" y="10293"/>
                  </a:lnTo>
                  <a:cubicBezTo>
                    <a:pt x="3421" y="10515"/>
                    <a:pt x="3611" y="10673"/>
                    <a:pt x="3801" y="10673"/>
                  </a:cubicBezTo>
                  <a:lnTo>
                    <a:pt x="7918" y="10673"/>
                  </a:lnTo>
                  <a:cubicBezTo>
                    <a:pt x="8108" y="10673"/>
                    <a:pt x="8266" y="10515"/>
                    <a:pt x="8266" y="10293"/>
                  </a:cubicBezTo>
                  <a:lnTo>
                    <a:pt x="8266" y="10198"/>
                  </a:lnTo>
                  <a:cubicBezTo>
                    <a:pt x="8266" y="9787"/>
                    <a:pt x="7949" y="9438"/>
                    <a:pt x="7538" y="9438"/>
                  </a:cubicBezTo>
                  <a:lnTo>
                    <a:pt x="7221" y="9438"/>
                  </a:lnTo>
                  <a:lnTo>
                    <a:pt x="6714" y="8298"/>
                  </a:lnTo>
                  <a:lnTo>
                    <a:pt x="10894" y="8298"/>
                  </a:lnTo>
                  <a:cubicBezTo>
                    <a:pt x="11338" y="8298"/>
                    <a:pt x="11686" y="7950"/>
                    <a:pt x="11686" y="7506"/>
                  </a:cubicBezTo>
                  <a:lnTo>
                    <a:pt x="11686" y="793"/>
                  </a:lnTo>
                  <a:cubicBezTo>
                    <a:pt x="11686" y="349"/>
                    <a:pt x="11338" y="1"/>
                    <a:pt x="10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3;p26">
              <a:extLst>
                <a:ext uri="{FF2B5EF4-FFF2-40B4-BE49-F238E27FC236}">
                  <a16:creationId xmlns:a16="http://schemas.microsoft.com/office/drawing/2014/main" id="{2E037555-BE52-1973-C410-7CFF2EE25FED}"/>
                </a:ext>
              </a:extLst>
            </p:cNvPr>
            <p:cNvSpPr/>
            <p:nvPr/>
          </p:nvSpPr>
          <p:spPr>
            <a:xfrm>
              <a:off x="4340850" y="1748675"/>
              <a:ext cx="196375" cy="107700"/>
            </a:xfrm>
            <a:custGeom>
              <a:avLst/>
              <a:gdLst/>
              <a:ahLst/>
              <a:cxnLst/>
              <a:rect l="l" t="t" r="r" b="b"/>
              <a:pathLst>
                <a:path w="7855" h="4308" extrusionOk="0">
                  <a:moveTo>
                    <a:pt x="538" y="444"/>
                  </a:moveTo>
                  <a:cubicBezTo>
                    <a:pt x="665" y="444"/>
                    <a:pt x="760" y="539"/>
                    <a:pt x="760" y="665"/>
                  </a:cubicBezTo>
                  <a:cubicBezTo>
                    <a:pt x="760" y="792"/>
                    <a:pt x="665" y="887"/>
                    <a:pt x="538" y="887"/>
                  </a:cubicBezTo>
                  <a:cubicBezTo>
                    <a:pt x="443" y="887"/>
                    <a:pt x="348" y="792"/>
                    <a:pt x="348" y="665"/>
                  </a:cubicBezTo>
                  <a:cubicBezTo>
                    <a:pt x="348" y="539"/>
                    <a:pt x="443" y="444"/>
                    <a:pt x="538" y="444"/>
                  </a:cubicBezTo>
                  <a:close/>
                  <a:moveTo>
                    <a:pt x="4560" y="349"/>
                  </a:moveTo>
                  <a:lnTo>
                    <a:pt x="4560" y="982"/>
                  </a:lnTo>
                  <a:lnTo>
                    <a:pt x="3927" y="982"/>
                  </a:lnTo>
                  <a:lnTo>
                    <a:pt x="3927" y="729"/>
                  </a:lnTo>
                  <a:lnTo>
                    <a:pt x="3927" y="349"/>
                  </a:lnTo>
                  <a:close/>
                  <a:moveTo>
                    <a:pt x="7537" y="349"/>
                  </a:moveTo>
                  <a:lnTo>
                    <a:pt x="7537" y="982"/>
                  </a:lnTo>
                  <a:lnTo>
                    <a:pt x="6872" y="982"/>
                  </a:lnTo>
                  <a:lnTo>
                    <a:pt x="6872" y="665"/>
                  </a:lnTo>
                  <a:lnTo>
                    <a:pt x="6872" y="349"/>
                  </a:lnTo>
                  <a:close/>
                  <a:moveTo>
                    <a:pt x="1584" y="3325"/>
                  </a:moveTo>
                  <a:lnTo>
                    <a:pt x="1584" y="3959"/>
                  </a:lnTo>
                  <a:lnTo>
                    <a:pt x="950" y="3959"/>
                  </a:lnTo>
                  <a:lnTo>
                    <a:pt x="950" y="3325"/>
                  </a:lnTo>
                  <a:close/>
                  <a:moveTo>
                    <a:pt x="3864" y="0"/>
                  </a:moveTo>
                  <a:cubicBezTo>
                    <a:pt x="3737" y="0"/>
                    <a:pt x="3579" y="127"/>
                    <a:pt x="3579" y="285"/>
                  </a:cubicBezTo>
                  <a:lnTo>
                    <a:pt x="3579" y="507"/>
                  </a:lnTo>
                  <a:lnTo>
                    <a:pt x="1077" y="507"/>
                  </a:lnTo>
                  <a:cubicBezTo>
                    <a:pt x="1014" y="285"/>
                    <a:pt x="792" y="95"/>
                    <a:pt x="570" y="95"/>
                  </a:cubicBezTo>
                  <a:cubicBezTo>
                    <a:pt x="253" y="95"/>
                    <a:pt x="0" y="349"/>
                    <a:pt x="0" y="665"/>
                  </a:cubicBezTo>
                  <a:cubicBezTo>
                    <a:pt x="0" y="982"/>
                    <a:pt x="253" y="1235"/>
                    <a:pt x="570" y="1235"/>
                  </a:cubicBezTo>
                  <a:cubicBezTo>
                    <a:pt x="792" y="1235"/>
                    <a:pt x="1014" y="1077"/>
                    <a:pt x="1077" y="824"/>
                  </a:cubicBezTo>
                  <a:lnTo>
                    <a:pt x="2819" y="824"/>
                  </a:lnTo>
                  <a:cubicBezTo>
                    <a:pt x="1995" y="1267"/>
                    <a:pt x="1394" y="2027"/>
                    <a:pt x="1172" y="2977"/>
                  </a:cubicBezTo>
                  <a:lnTo>
                    <a:pt x="919" y="2977"/>
                  </a:lnTo>
                  <a:cubicBezTo>
                    <a:pt x="760" y="2977"/>
                    <a:pt x="633" y="3104"/>
                    <a:pt x="633" y="3262"/>
                  </a:cubicBezTo>
                  <a:lnTo>
                    <a:pt x="633" y="4022"/>
                  </a:lnTo>
                  <a:cubicBezTo>
                    <a:pt x="633" y="4181"/>
                    <a:pt x="760" y="4307"/>
                    <a:pt x="919" y="4307"/>
                  </a:cubicBezTo>
                  <a:lnTo>
                    <a:pt x="1647" y="4307"/>
                  </a:lnTo>
                  <a:cubicBezTo>
                    <a:pt x="1805" y="4307"/>
                    <a:pt x="1932" y="4181"/>
                    <a:pt x="1932" y="4022"/>
                  </a:cubicBezTo>
                  <a:lnTo>
                    <a:pt x="1932" y="3262"/>
                  </a:lnTo>
                  <a:cubicBezTo>
                    <a:pt x="1932" y="3104"/>
                    <a:pt x="1805" y="2977"/>
                    <a:pt x="1647" y="2977"/>
                  </a:cubicBezTo>
                  <a:lnTo>
                    <a:pt x="1520" y="2977"/>
                  </a:lnTo>
                  <a:cubicBezTo>
                    <a:pt x="1774" y="1964"/>
                    <a:pt x="2565" y="1172"/>
                    <a:pt x="3579" y="919"/>
                  </a:cubicBezTo>
                  <a:lnTo>
                    <a:pt x="3579" y="1045"/>
                  </a:lnTo>
                  <a:cubicBezTo>
                    <a:pt x="3579" y="1204"/>
                    <a:pt x="3705" y="1330"/>
                    <a:pt x="3864" y="1330"/>
                  </a:cubicBezTo>
                  <a:lnTo>
                    <a:pt x="4624" y="1330"/>
                  </a:lnTo>
                  <a:cubicBezTo>
                    <a:pt x="4782" y="1330"/>
                    <a:pt x="4909" y="1204"/>
                    <a:pt x="4909" y="1045"/>
                  </a:cubicBezTo>
                  <a:lnTo>
                    <a:pt x="4909" y="824"/>
                  </a:lnTo>
                  <a:lnTo>
                    <a:pt x="6556" y="824"/>
                  </a:lnTo>
                  <a:lnTo>
                    <a:pt x="6556" y="1045"/>
                  </a:lnTo>
                  <a:cubicBezTo>
                    <a:pt x="6556" y="1204"/>
                    <a:pt x="6682" y="1330"/>
                    <a:pt x="6841" y="1330"/>
                  </a:cubicBezTo>
                  <a:lnTo>
                    <a:pt x="7569" y="1330"/>
                  </a:lnTo>
                  <a:cubicBezTo>
                    <a:pt x="7727" y="1330"/>
                    <a:pt x="7854" y="1204"/>
                    <a:pt x="7854" y="1045"/>
                  </a:cubicBezTo>
                  <a:lnTo>
                    <a:pt x="7854" y="285"/>
                  </a:lnTo>
                  <a:cubicBezTo>
                    <a:pt x="7854" y="127"/>
                    <a:pt x="7727" y="0"/>
                    <a:pt x="7569" y="0"/>
                  </a:cubicBezTo>
                  <a:lnTo>
                    <a:pt x="6841" y="0"/>
                  </a:lnTo>
                  <a:cubicBezTo>
                    <a:pt x="6682" y="0"/>
                    <a:pt x="6556" y="127"/>
                    <a:pt x="6556" y="285"/>
                  </a:cubicBezTo>
                  <a:lnTo>
                    <a:pt x="6556" y="507"/>
                  </a:lnTo>
                  <a:lnTo>
                    <a:pt x="4909" y="507"/>
                  </a:lnTo>
                  <a:lnTo>
                    <a:pt x="4909" y="285"/>
                  </a:lnTo>
                  <a:cubicBezTo>
                    <a:pt x="4909" y="127"/>
                    <a:pt x="4782" y="0"/>
                    <a:pt x="46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4;p26">
              <a:extLst>
                <a:ext uri="{FF2B5EF4-FFF2-40B4-BE49-F238E27FC236}">
                  <a16:creationId xmlns:a16="http://schemas.microsoft.com/office/drawing/2014/main" id="{387E8A44-79CE-C4F7-7BE7-65E81ED8C376}"/>
                </a:ext>
              </a:extLst>
            </p:cNvPr>
            <p:cNvSpPr/>
            <p:nvPr/>
          </p:nvSpPr>
          <p:spPr>
            <a:xfrm>
              <a:off x="4458800" y="1792700"/>
              <a:ext cx="61775" cy="70800"/>
            </a:xfrm>
            <a:custGeom>
              <a:avLst/>
              <a:gdLst/>
              <a:ahLst/>
              <a:cxnLst/>
              <a:rect l="l" t="t" r="r" b="b"/>
              <a:pathLst>
                <a:path w="2471" h="2832" extrusionOk="0">
                  <a:moveTo>
                    <a:pt x="381" y="329"/>
                  </a:moveTo>
                  <a:lnTo>
                    <a:pt x="2091" y="1564"/>
                  </a:lnTo>
                  <a:cubicBezTo>
                    <a:pt x="2091" y="1564"/>
                    <a:pt x="2123" y="1596"/>
                    <a:pt x="2091" y="1596"/>
                  </a:cubicBezTo>
                  <a:cubicBezTo>
                    <a:pt x="2091" y="1628"/>
                    <a:pt x="2059" y="1628"/>
                    <a:pt x="2059" y="1628"/>
                  </a:cubicBezTo>
                  <a:lnTo>
                    <a:pt x="1204" y="1564"/>
                  </a:lnTo>
                  <a:cubicBezTo>
                    <a:pt x="1078" y="1564"/>
                    <a:pt x="919" y="1628"/>
                    <a:pt x="856" y="1723"/>
                  </a:cubicBezTo>
                  <a:lnTo>
                    <a:pt x="413" y="2483"/>
                  </a:lnTo>
                  <a:lnTo>
                    <a:pt x="381" y="2483"/>
                  </a:lnTo>
                  <a:cubicBezTo>
                    <a:pt x="349" y="2483"/>
                    <a:pt x="349" y="2451"/>
                    <a:pt x="349" y="2451"/>
                  </a:cubicBezTo>
                  <a:lnTo>
                    <a:pt x="349" y="361"/>
                  </a:lnTo>
                  <a:cubicBezTo>
                    <a:pt x="349" y="329"/>
                    <a:pt x="349" y="329"/>
                    <a:pt x="349" y="329"/>
                  </a:cubicBezTo>
                  <a:close/>
                  <a:moveTo>
                    <a:pt x="393" y="0"/>
                  </a:moveTo>
                  <a:cubicBezTo>
                    <a:pt x="336" y="0"/>
                    <a:pt x="279" y="16"/>
                    <a:pt x="222" y="44"/>
                  </a:cubicBezTo>
                  <a:cubicBezTo>
                    <a:pt x="96" y="108"/>
                    <a:pt x="1" y="234"/>
                    <a:pt x="1" y="361"/>
                  </a:cubicBezTo>
                  <a:lnTo>
                    <a:pt x="1" y="2451"/>
                  </a:lnTo>
                  <a:cubicBezTo>
                    <a:pt x="1" y="2641"/>
                    <a:pt x="127" y="2768"/>
                    <a:pt x="286" y="2831"/>
                  </a:cubicBezTo>
                  <a:lnTo>
                    <a:pt x="381" y="2831"/>
                  </a:lnTo>
                  <a:cubicBezTo>
                    <a:pt x="508" y="2831"/>
                    <a:pt x="634" y="2768"/>
                    <a:pt x="698" y="2641"/>
                  </a:cubicBezTo>
                  <a:lnTo>
                    <a:pt x="1141" y="1913"/>
                  </a:lnTo>
                  <a:lnTo>
                    <a:pt x="1173" y="1913"/>
                  </a:lnTo>
                  <a:lnTo>
                    <a:pt x="2028" y="1976"/>
                  </a:lnTo>
                  <a:cubicBezTo>
                    <a:pt x="2218" y="1976"/>
                    <a:pt x="2376" y="1881"/>
                    <a:pt x="2408" y="1723"/>
                  </a:cubicBezTo>
                  <a:cubicBezTo>
                    <a:pt x="2471" y="1564"/>
                    <a:pt x="2439" y="1406"/>
                    <a:pt x="2281" y="1311"/>
                  </a:cubicBezTo>
                  <a:lnTo>
                    <a:pt x="603" y="76"/>
                  </a:lnTo>
                  <a:cubicBezTo>
                    <a:pt x="533" y="24"/>
                    <a:pt x="463"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5;p26">
              <a:extLst>
                <a:ext uri="{FF2B5EF4-FFF2-40B4-BE49-F238E27FC236}">
                  <a16:creationId xmlns:a16="http://schemas.microsoft.com/office/drawing/2014/main" id="{381A9A94-CDD9-860E-E8D9-F26709057609}"/>
                </a:ext>
              </a:extLst>
            </p:cNvPr>
            <p:cNvSpPr/>
            <p:nvPr/>
          </p:nvSpPr>
          <p:spPr>
            <a:xfrm>
              <a:off x="4297300" y="3935400"/>
              <a:ext cx="100575" cy="124325"/>
            </a:xfrm>
            <a:custGeom>
              <a:avLst/>
              <a:gdLst/>
              <a:ahLst/>
              <a:cxnLst/>
              <a:rect l="l" t="t" r="r" b="b"/>
              <a:pathLst>
                <a:path w="4023" h="4973" extrusionOk="0">
                  <a:moveTo>
                    <a:pt x="380" y="1"/>
                  </a:moveTo>
                  <a:cubicBezTo>
                    <a:pt x="159" y="1"/>
                    <a:pt x="0" y="191"/>
                    <a:pt x="0" y="412"/>
                  </a:cubicBezTo>
                  <a:lnTo>
                    <a:pt x="0" y="3643"/>
                  </a:lnTo>
                  <a:cubicBezTo>
                    <a:pt x="0" y="3864"/>
                    <a:pt x="159" y="4054"/>
                    <a:pt x="380" y="4054"/>
                  </a:cubicBezTo>
                  <a:lnTo>
                    <a:pt x="1267" y="4054"/>
                  </a:lnTo>
                  <a:lnTo>
                    <a:pt x="1647" y="4751"/>
                  </a:lnTo>
                  <a:cubicBezTo>
                    <a:pt x="1742" y="4878"/>
                    <a:pt x="1869" y="4973"/>
                    <a:pt x="1995" y="4973"/>
                  </a:cubicBezTo>
                  <a:cubicBezTo>
                    <a:pt x="2154" y="4973"/>
                    <a:pt x="2280" y="4878"/>
                    <a:pt x="2375" y="4751"/>
                  </a:cubicBezTo>
                  <a:lnTo>
                    <a:pt x="2756" y="4054"/>
                  </a:lnTo>
                  <a:lnTo>
                    <a:pt x="3642" y="4054"/>
                  </a:lnTo>
                  <a:cubicBezTo>
                    <a:pt x="3864" y="4054"/>
                    <a:pt x="4022" y="3864"/>
                    <a:pt x="4022" y="3643"/>
                  </a:cubicBezTo>
                  <a:lnTo>
                    <a:pt x="4022" y="412"/>
                  </a:lnTo>
                  <a:cubicBezTo>
                    <a:pt x="4022" y="191"/>
                    <a:pt x="3864" y="1"/>
                    <a:pt x="3642" y="1"/>
                  </a:cubicBezTo>
                  <a:lnTo>
                    <a:pt x="2407" y="1"/>
                  </a:lnTo>
                  <a:cubicBezTo>
                    <a:pt x="2312" y="1"/>
                    <a:pt x="2249" y="96"/>
                    <a:pt x="2249" y="191"/>
                  </a:cubicBezTo>
                  <a:cubicBezTo>
                    <a:pt x="2249" y="286"/>
                    <a:pt x="2312" y="349"/>
                    <a:pt x="2407" y="349"/>
                  </a:cubicBezTo>
                  <a:lnTo>
                    <a:pt x="3642" y="349"/>
                  </a:lnTo>
                  <a:cubicBezTo>
                    <a:pt x="3674" y="349"/>
                    <a:pt x="3674" y="381"/>
                    <a:pt x="3674" y="412"/>
                  </a:cubicBezTo>
                  <a:lnTo>
                    <a:pt x="3674" y="3643"/>
                  </a:lnTo>
                  <a:cubicBezTo>
                    <a:pt x="3674" y="3674"/>
                    <a:pt x="3674" y="3706"/>
                    <a:pt x="3642" y="3706"/>
                  </a:cubicBezTo>
                  <a:lnTo>
                    <a:pt x="2661" y="3706"/>
                  </a:lnTo>
                  <a:cubicBezTo>
                    <a:pt x="2597" y="3706"/>
                    <a:pt x="2534" y="3738"/>
                    <a:pt x="2502" y="3801"/>
                  </a:cubicBezTo>
                  <a:lnTo>
                    <a:pt x="2059" y="4593"/>
                  </a:lnTo>
                  <a:cubicBezTo>
                    <a:pt x="2059" y="4624"/>
                    <a:pt x="2027" y="4624"/>
                    <a:pt x="1995" y="4624"/>
                  </a:cubicBezTo>
                  <a:cubicBezTo>
                    <a:pt x="1995" y="4624"/>
                    <a:pt x="1964" y="4624"/>
                    <a:pt x="1964" y="4593"/>
                  </a:cubicBezTo>
                  <a:lnTo>
                    <a:pt x="1520" y="3801"/>
                  </a:lnTo>
                  <a:cubicBezTo>
                    <a:pt x="1489" y="3738"/>
                    <a:pt x="1425" y="3706"/>
                    <a:pt x="1362" y="3706"/>
                  </a:cubicBezTo>
                  <a:lnTo>
                    <a:pt x="380" y="3706"/>
                  </a:lnTo>
                  <a:cubicBezTo>
                    <a:pt x="349" y="3706"/>
                    <a:pt x="349" y="3674"/>
                    <a:pt x="349" y="3643"/>
                  </a:cubicBezTo>
                  <a:lnTo>
                    <a:pt x="349" y="412"/>
                  </a:lnTo>
                  <a:cubicBezTo>
                    <a:pt x="349" y="381"/>
                    <a:pt x="349" y="349"/>
                    <a:pt x="380" y="349"/>
                  </a:cubicBezTo>
                  <a:lnTo>
                    <a:pt x="1615" y="349"/>
                  </a:lnTo>
                  <a:cubicBezTo>
                    <a:pt x="1710" y="349"/>
                    <a:pt x="1774" y="286"/>
                    <a:pt x="1774" y="191"/>
                  </a:cubicBezTo>
                  <a:cubicBezTo>
                    <a:pt x="1774" y="96"/>
                    <a:pt x="1710" y="1"/>
                    <a:pt x="1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6;p26">
              <a:extLst>
                <a:ext uri="{FF2B5EF4-FFF2-40B4-BE49-F238E27FC236}">
                  <a16:creationId xmlns:a16="http://schemas.microsoft.com/office/drawing/2014/main" id="{FD3669AC-9623-D4E4-43A4-7579DCD5A78B}"/>
                </a:ext>
              </a:extLst>
            </p:cNvPr>
            <p:cNvSpPr/>
            <p:nvPr/>
          </p:nvSpPr>
          <p:spPr>
            <a:xfrm>
              <a:off x="4480975" y="3935400"/>
              <a:ext cx="100575" cy="124325"/>
            </a:xfrm>
            <a:custGeom>
              <a:avLst/>
              <a:gdLst/>
              <a:ahLst/>
              <a:cxnLst/>
              <a:rect l="l" t="t" r="r" b="b"/>
              <a:pathLst>
                <a:path w="4023" h="4973" extrusionOk="0">
                  <a:moveTo>
                    <a:pt x="412" y="1"/>
                  </a:moveTo>
                  <a:cubicBezTo>
                    <a:pt x="191" y="1"/>
                    <a:pt x="1" y="191"/>
                    <a:pt x="1" y="412"/>
                  </a:cubicBezTo>
                  <a:lnTo>
                    <a:pt x="1" y="3643"/>
                  </a:lnTo>
                  <a:cubicBezTo>
                    <a:pt x="1" y="3864"/>
                    <a:pt x="191" y="4054"/>
                    <a:pt x="412" y="4054"/>
                  </a:cubicBezTo>
                  <a:lnTo>
                    <a:pt x="1267" y="4054"/>
                  </a:lnTo>
                  <a:lnTo>
                    <a:pt x="1679" y="4751"/>
                  </a:lnTo>
                  <a:cubicBezTo>
                    <a:pt x="1742" y="4878"/>
                    <a:pt x="1869" y="4973"/>
                    <a:pt x="2027" y="4973"/>
                  </a:cubicBezTo>
                  <a:cubicBezTo>
                    <a:pt x="2154" y="4973"/>
                    <a:pt x="2312" y="4878"/>
                    <a:pt x="2376" y="4751"/>
                  </a:cubicBezTo>
                  <a:lnTo>
                    <a:pt x="2756" y="4054"/>
                  </a:lnTo>
                  <a:lnTo>
                    <a:pt x="3642" y="4054"/>
                  </a:lnTo>
                  <a:cubicBezTo>
                    <a:pt x="3864" y="4054"/>
                    <a:pt x="4023" y="3864"/>
                    <a:pt x="4023" y="3643"/>
                  </a:cubicBezTo>
                  <a:lnTo>
                    <a:pt x="4023" y="412"/>
                  </a:lnTo>
                  <a:cubicBezTo>
                    <a:pt x="4023" y="191"/>
                    <a:pt x="3864" y="1"/>
                    <a:pt x="3642" y="1"/>
                  </a:cubicBezTo>
                  <a:lnTo>
                    <a:pt x="2407" y="1"/>
                  </a:lnTo>
                  <a:cubicBezTo>
                    <a:pt x="2312" y="1"/>
                    <a:pt x="2249" y="96"/>
                    <a:pt x="2249" y="191"/>
                  </a:cubicBezTo>
                  <a:cubicBezTo>
                    <a:pt x="2249" y="286"/>
                    <a:pt x="2312" y="349"/>
                    <a:pt x="2407" y="349"/>
                  </a:cubicBezTo>
                  <a:lnTo>
                    <a:pt x="3642" y="349"/>
                  </a:lnTo>
                  <a:cubicBezTo>
                    <a:pt x="3674" y="349"/>
                    <a:pt x="3706" y="381"/>
                    <a:pt x="3706" y="412"/>
                  </a:cubicBezTo>
                  <a:lnTo>
                    <a:pt x="3706" y="3643"/>
                  </a:lnTo>
                  <a:cubicBezTo>
                    <a:pt x="3706" y="3674"/>
                    <a:pt x="3674" y="3706"/>
                    <a:pt x="3642" y="3706"/>
                  </a:cubicBezTo>
                  <a:lnTo>
                    <a:pt x="2661" y="3706"/>
                  </a:lnTo>
                  <a:cubicBezTo>
                    <a:pt x="2597" y="3706"/>
                    <a:pt x="2534" y="3738"/>
                    <a:pt x="2502" y="3801"/>
                  </a:cubicBezTo>
                  <a:lnTo>
                    <a:pt x="2059" y="4593"/>
                  </a:lnTo>
                  <a:cubicBezTo>
                    <a:pt x="2059" y="4624"/>
                    <a:pt x="2027" y="4624"/>
                    <a:pt x="2027" y="4624"/>
                  </a:cubicBezTo>
                  <a:cubicBezTo>
                    <a:pt x="1996" y="4624"/>
                    <a:pt x="1996" y="4624"/>
                    <a:pt x="1964" y="4593"/>
                  </a:cubicBezTo>
                  <a:lnTo>
                    <a:pt x="1521" y="3801"/>
                  </a:lnTo>
                  <a:cubicBezTo>
                    <a:pt x="1489" y="3738"/>
                    <a:pt x="1426" y="3706"/>
                    <a:pt x="1362" y="3706"/>
                  </a:cubicBezTo>
                  <a:lnTo>
                    <a:pt x="412" y="3706"/>
                  </a:lnTo>
                  <a:cubicBezTo>
                    <a:pt x="381" y="3706"/>
                    <a:pt x="349" y="3674"/>
                    <a:pt x="349" y="3643"/>
                  </a:cubicBezTo>
                  <a:lnTo>
                    <a:pt x="349" y="412"/>
                  </a:lnTo>
                  <a:cubicBezTo>
                    <a:pt x="349" y="381"/>
                    <a:pt x="381" y="349"/>
                    <a:pt x="412" y="349"/>
                  </a:cubicBezTo>
                  <a:lnTo>
                    <a:pt x="1616" y="349"/>
                  </a:lnTo>
                  <a:cubicBezTo>
                    <a:pt x="1711" y="349"/>
                    <a:pt x="1774" y="286"/>
                    <a:pt x="1774" y="191"/>
                  </a:cubicBezTo>
                  <a:cubicBezTo>
                    <a:pt x="1774" y="96"/>
                    <a:pt x="1711"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67;p26">
              <a:extLst>
                <a:ext uri="{FF2B5EF4-FFF2-40B4-BE49-F238E27FC236}">
                  <a16:creationId xmlns:a16="http://schemas.microsoft.com/office/drawing/2014/main" id="{A56102EE-FBD8-7431-E1CE-4C56204D7DA5}"/>
                </a:ext>
              </a:extLst>
            </p:cNvPr>
            <p:cNvSpPr/>
            <p:nvPr/>
          </p:nvSpPr>
          <p:spPr>
            <a:xfrm>
              <a:off x="4325000" y="3964300"/>
              <a:ext cx="45150" cy="43975"/>
            </a:xfrm>
            <a:custGeom>
              <a:avLst/>
              <a:gdLst/>
              <a:ahLst/>
              <a:cxnLst/>
              <a:rect l="l" t="t" r="r" b="b"/>
              <a:pathLst>
                <a:path w="1806" h="1759" extrusionOk="0">
                  <a:moveTo>
                    <a:pt x="191" y="1"/>
                  </a:moveTo>
                  <a:cubicBezTo>
                    <a:pt x="143" y="1"/>
                    <a:pt x="96" y="16"/>
                    <a:pt x="64" y="48"/>
                  </a:cubicBezTo>
                  <a:cubicBezTo>
                    <a:pt x="1" y="111"/>
                    <a:pt x="1" y="206"/>
                    <a:pt x="64" y="270"/>
                  </a:cubicBezTo>
                  <a:lnTo>
                    <a:pt x="666" y="872"/>
                  </a:lnTo>
                  <a:lnTo>
                    <a:pt x="64" y="1473"/>
                  </a:lnTo>
                  <a:cubicBezTo>
                    <a:pt x="1" y="1537"/>
                    <a:pt x="1" y="1632"/>
                    <a:pt x="64" y="1695"/>
                  </a:cubicBezTo>
                  <a:cubicBezTo>
                    <a:pt x="96" y="1727"/>
                    <a:pt x="159" y="1758"/>
                    <a:pt x="191" y="1758"/>
                  </a:cubicBezTo>
                  <a:cubicBezTo>
                    <a:pt x="254" y="1758"/>
                    <a:pt x="286" y="1758"/>
                    <a:pt x="317" y="1695"/>
                  </a:cubicBezTo>
                  <a:lnTo>
                    <a:pt x="919" y="1125"/>
                  </a:lnTo>
                  <a:lnTo>
                    <a:pt x="1521" y="1695"/>
                  </a:lnTo>
                  <a:cubicBezTo>
                    <a:pt x="1553" y="1727"/>
                    <a:pt x="1584" y="1758"/>
                    <a:pt x="1616" y="1758"/>
                  </a:cubicBezTo>
                  <a:cubicBezTo>
                    <a:pt x="1679" y="1758"/>
                    <a:pt x="1711" y="1758"/>
                    <a:pt x="1743" y="1695"/>
                  </a:cubicBezTo>
                  <a:cubicBezTo>
                    <a:pt x="1806" y="1632"/>
                    <a:pt x="1806" y="1537"/>
                    <a:pt x="1743" y="1473"/>
                  </a:cubicBezTo>
                  <a:lnTo>
                    <a:pt x="1172" y="872"/>
                  </a:lnTo>
                  <a:lnTo>
                    <a:pt x="1743" y="270"/>
                  </a:lnTo>
                  <a:cubicBezTo>
                    <a:pt x="1806" y="206"/>
                    <a:pt x="1806" y="111"/>
                    <a:pt x="1743" y="48"/>
                  </a:cubicBezTo>
                  <a:cubicBezTo>
                    <a:pt x="1711" y="16"/>
                    <a:pt x="1671" y="1"/>
                    <a:pt x="1628" y="1"/>
                  </a:cubicBezTo>
                  <a:cubicBezTo>
                    <a:pt x="1584" y="1"/>
                    <a:pt x="1537" y="16"/>
                    <a:pt x="1489" y="48"/>
                  </a:cubicBezTo>
                  <a:lnTo>
                    <a:pt x="919" y="618"/>
                  </a:lnTo>
                  <a:lnTo>
                    <a:pt x="317" y="48"/>
                  </a:lnTo>
                  <a:cubicBezTo>
                    <a:pt x="286" y="16"/>
                    <a:pt x="238"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8;p26">
              <a:extLst>
                <a:ext uri="{FF2B5EF4-FFF2-40B4-BE49-F238E27FC236}">
                  <a16:creationId xmlns:a16="http://schemas.microsoft.com/office/drawing/2014/main" id="{EEBE7DFB-0003-EA2D-4D25-6AC4D589F722}"/>
                </a:ext>
              </a:extLst>
            </p:cNvPr>
            <p:cNvSpPr/>
            <p:nvPr/>
          </p:nvSpPr>
          <p:spPr>
            <a:xfrm>
              <a:off x="4503150" y="3966075"/>
              <a:ext cx="57025" cy="38225"/>
            </a:xfrm>
            <a:custGeom>
              <a:avLst/>
              <a:gdLst/>
              <a:ahLst/>
              <a:cxnLst/>
              <a:rect l="l" t="t" r="r" b="b"/>
              <a:pathLst>
                <a:path w="2281" h="1529" extrusionOk="0">
                  <a:moveTo>
                    <a:pt x="2075" y="1"/>
                  </a:moveTo>
                  <a:cubicBezTo>
                    <a:pt x="2035" y="1"/>
                    <a:pt x="1995" y="25"/>
                    <a:pt x="1964" y="72"/>
                  </a:cubicBezTo>
                  <a:lnTo>
                    <a:pt x="919" y="1117"/>
                  </a:lnTo>
                  <a:lnTo>
                    <a:pt x="317" y="515"/>
                  </a:lnTo>
                  <a:cubicBezTo>
                    <a:pt x="269" y="484"/>
                    <a:pt x="222" y="468"/>
                    <a:pt x="178" y="468"/>
                  </a:cubicBezTo>
                  <a:cubicBezTo>
                    <a:pt x="135" y="468"/>
                    <a:pt x="95" y="484"/>
                    <a:pt x="64" y="515"/>
                  </a:cubicBezTo>
                  <a:cubicBezTo>
                    <a:pt x="0" y="579"/>
                    <a:pt x="0" y="706"/>
                    <a:pt x="64" y="769"/>
                  </a:cubicBezTo>
                  <a:lnTo>
                    <a:pt x="792" y="1466"/>
                  </a:lnTo>
                  <a:cubicBezTo>
                    <a:pt x="824" y="1497"/>
                    <a:pt x="855" y="1529"/>
                    <a:pt x="887" y="1529"/>
                  </a:cubicBezTo>
                  <a:cubicBezTo>
                    <a:pt x="950" y="1529"/>
                    <a:pt x="982" y="1529"/>
                    <a:pt x="1014" y="1466"/>
                  </a:cubicBezTo>
                  <a:lnTo>
                    <a:pt x="2185" y="294"/>
                  </a:lnTo>
                  <a:cubicBezTo>
                    <a:pt x="2280" y="230"/>
                    <a:pt x="2280" y="135"/>
                    <a:pt x="2185" y="72"/>
                  </a:cubicBezTo>
                  <a:cubicBezTo>
                    <a:pt x="2154" y="25"/>
                    <a:pt x="2114" y="1"/>
                    <a:pt x="2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9;p26">
              <a:extLst>
                <a:ext uri="{FF2B5EF4-FFF2-40B4-BE49-F238E27FC236}">
                  <a16:creationId xmlns:a16="http://schemas.microsoft.com/office/drawing/2014/main" id="{5132BDD9-7E82-E5D9-892F-049623263221}"/>
                </a:ext>
              </a:extLst>
            </p:cNvPr>
            <p:cNvSpPr/>
            <p:nvPr/>
          </p:nvSpPr>
          <p:spPr>
            <a:xfrm>
              <a:off x="4494425" y="4102450"/>
              <a:ext cx="95825" cy="96625"/>
            </a:xfrm>
            <a:custGeom>
              <a:avLst/>
              <a:gdLst/>
              <a:ahLst/>
              <a:cxnLst/>
              <a:rect l="l" t="t" r="r" b="b"/>
              <a:pathLst>
                <a:path w="3833" h="3865" extrusionOk="0">
                  <a:moveTo>
                    <a:pt x="2186" y="349"/>
                  </a:moveTo>
                  <a:lnTo>
                    <a:pt x="2186" y="951"/>
                  </a:lnTo>
                  <a:cubicBezTo>
                    <a:pt x="1521" y="1014"/>
                    <a:pt x="1014" y="1553"/>
                    <a:pt x="919" y="2218"/>
                  </a:cubicBezTo>
                  <a:lnTo>
                    <a:pt x="318" y="2218"/>
                  </a:lnTo>
                  <a:lnTo>
                    <a:pt x="318" y="349"/>
                  </a:lnTo>
                  <a:close/>
                  <a:moveTo>
                    <a:pt x="2186" y="1299"/>
                  </a:moveTo>
                  <a:lnTo>
                    <a:pt x="2186" y="2218"/>
                  </a:lnTo>
                  <a:lnTo>
                    <a:pt x="1268" y="2218"/>
                  </a:lnTo>
                  <a:cubicBezTo>
                    <a:pt x="1331" y="1743"/>
                    <a:pt x="1711" y="1363"/>
                    <a:pt x="2186" y="1299"/>
                  </a:cubicBezTo>
                  <a:close/>
                  <a:moveTo>
                    <a:pt x="2534" y="1299"/>
                  </a:moveTo>
                  <a:cubicBezTo>
                    <a:pt x="3073" y="1363"/>
                    <a:pt x="3485" y="1838"/>
                    <a:pt x="3485" y="2408"/>
                  </a:cubicBezTo>
                  <a:cubicBezTo>
                    <a:pt x="3485" y="3009"/>
                    <a:pt x="2978" y="3516"/>
                    <a:pt x="2376" y="3516"/>
                  </a:cubicBezTo>
                  <a:cubicBezTo>
                    <a:pt x="1806" y="3516"/>
                    <a:pt x="1363" y="3104"/>
                    <a:pt x="1268" y="2566"/>
                  </a:cubicBezTo>
                  <a:lnTo>
                    <a:pt x="2376" y="2566"/>
                  </a:lnTo>
                  <a:cubicBezTo>
                    <a:pt x="2471" y="2566"/>
                    <a:pt x="2534" y="2503"/>
                    <a:pt x="2534" y="2408"/>
                  </a:cubicBezTo>
                  <a:lnTo>
                    <a:pt x="2534" y="1299"/>
                  </a:lnTo>
                  <a:close/>
                  <a:moveTo>
                    <a:pt x="159" y="1"/>
                  </a:moveTo>
                  <a:cubicBezTo>
                    <a:pt x="64" y="1"/>
                    <a:pt x="1" y="96"/>
                    <a:pt x="1" y="191"/>
                  </a:cubicBezTo>
                  <a:lnTo>
                    <a:pt x="1" y="2408"/>
                  </a:lnTo>
                  <a:cubicBezTo>
                    <a:pt x="1" y="2503"/>
                    <a:pt x="64" y="2566"/>
                    <a:pt x="159" y="2566"/>
                  </a:cubicBezTo>
                  <a:lnTo>
                    <a:pt x="919" y="2566"/>
                  </a:lnTo>
                  <a:cubicBezTo>
                    <a:pt x="1014" y="3294"/>
                    <a:pt x="1616" y="3864"/>
                    <a:pt x="2376" y="3864"/>
                  </a:cubicBezTo>
                  <a:cubicBezTo>
                    <a:pt x="3168" y="3864"/>
                    <a:pt x="3833" y="3199"/>
                    <a:pt x="3833" y="2408"/>
                  </a:cubicBezTo>
                  <a:cubicBezTo>
                    <a:pt x="3833" y="1648"/>
                    <a:pt x="3263" y="1046"/>
                    <a:pt x="2534" y="951"/>
                  </a:cubicBezTo>
                  <a:lnTo>
                    <a:pt x="2534" y="191"/>
                  </a:lnTo>
                  <a:cubicBezTo>
                    <a:pt x="2534" y="96"/>
                    <a:pt x="2471" y="1"/>
                    <a:pt x="23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70;p26">
              <a:extLst>
                <a:ext uri="{FF2B5EF4-FFF2-40B4-BE49-F238E27FC236}">
                  <a16:creationId xmlns:a16="http://schemas.microsoft.com/office/drawing/2014/main" id="{37E6D5AB-064C-64FE-EFD3-3191D06A0745}"/>
                </a:ext>
              </a:extLst>
            </p:cNvPr>
            <p:cNvSpPr/>
            <p:nvPr/>
          </p:nvSpPr>
          <p:spPr>
            <a:xfrm>
              <a:off x="4299675" y="4099300"/>
              <a:ext cx="95825" cy="102950"/>
            </a:xfrm>
            <a:custGeom>
              <a:avLst/>
              <a:gdLst/>
              <a:ahLst/>
              <a:cxnLst/>
              <a:rect l="l" t="t" r="r" b="b"/>
              <a:pathLst>
                <a:path w="3833" h="4118" extrusionOk="0">
                  <a:moveTo>
                    <a:pt x="1267" y="602"/>
                  </a:moveTo>
                  <a:lnTo>
                    <a:pt x="1647" y="1394"/>
                  </a:lnTo>
                  <a:cubicBezTo>
                    <a:pt x="1647" y="1394"/>
                    <a:pt x="1615" y="1394"/>
                    <a:pt x="1615" y="1425"/>
                  </a:cubicBezTo>
                  <a:cubicBezTo>
                    <a:pt x="1235" y="1647"/>
                    <a:pt x="982" y="2027"/>
                    <a:pt x="919" y="2470"/>
                  </a:cubicBezTo>
                  <a:lnTo>
                    <a:pt x="444" y="2470"/>
                  </a:lnTo>
                  <a:lnTo>
                    <a:pt x="1267" y="602"/>
                  </a:lnTo>
                  <a:close/>
                  <a:moveTo>
                    <a:pt x="1774" y="1710"/>
                  </a:moveTo>
                  <a:lnTo>
                    <a:pt x="2122" y="2470"/>
                  </a:lnTo>
                  <a:lnTo>
                    <a:pt x="1299" y="2470"/>
                  </a:lnTo>
                  <a:cubicBezTo>
                    <a:pt x="1330" y="2185"/>
                    <a:pt x="1520" y="1900"/>
                    <a:pt x="1774" y="1710"/>
                  </a:cubicBezTo>
                  <a:close/>
                  <a:moveTo>
                    <a:pt x="2376" y="1552"/>
                  </a:moveTo>
                  <a:cubicBezTo>
                    <a:pt x="2977" y="1552"/>
                    <a:pt x="3484" y="2027"/>
                    <a:pt x="3484" y="2660"/>
                  </a:cubicBezTo>
                  <a:cubicBezTo>
                    <a:pt x="3484" y="3262"/>
                    <a:pt x="3009" y="3769"/>
                    <a:pt x="2376" y="3769"/>
                  </a:cubicBezTo>
                  <a:cubicBezTo>
                    <a:pt x="1837" y="3769"/>
                    <a:pt x="1362" y="3357"/>
                    <a:pt x="1267" y="2819"/>
                  </a:cubicBezTo>
                  <a:lnTo>
                    <a:pt x="2376" y="2819"/>
                  </a:lnTo>
                  <a:cubicBezTo>
                    <a:pt x="2439" y="2819"/>
                    <a:pt x="2502" y="2787"/>
                    <a:pt x="2534" y="2755"/>
                  </a:cubicBezTo>
                  <a:cubicBezTo>
                    <a:pt x="2566" y="2692"/>
                    <a:pt x="2566" y="2629"/>
                    <a:pt x="2534" y="2597"/>
                  </a:cubicBezTo>
                  <a:lnTo>
                    <a:pt x="2090" y="1584"/>
                  </a:lnTo>
                  <a:cubicBezTo>
                    <a:pt x="2185" y="1552"/>
                    <a:pt x="2280" y="1552"/>
                    <a:pt x="2376" y="1552"/>
                  </a:cubicBezTo>
                  <a:close/>
                  <a:moveTo>
                    <a:pt x="1267" y="0"/>
                  </a:moveTo>
                  <a:cubicBezTo>
                    <a:pt x="1204" y="0"/>
                    <a:pt x="1140" y="32"/>
                    <a:pt x="1109" y="95"/>
                  </a:cubicBezTo>
                  <a:lnTo>
                    <a:pt x="0" y="2597"/>
                  </a:lnTo>
                  <a:cubicBezTo>
                    <a:pt x="0" y="2629"/>
                    <a:pt x="0" y="2692"/>
                    <a:pt x="32" y="2755"/>
                  </a:cubicBezTo>
                  <a:cubicBezTo>
                    <a:pt x="64" y="2787"/>
                    <a:pt x="127" y="2819"/>
                    <a:pt x="159" y="2819"/>
                  </a:cubicBezTo>
                  <a:lnTo>
                    <a:pt x="919" y="2819"/>
                  </a:lnTo>
                  <a:cubicBezTo>
                    <a:pt x="1014" y="3547"/>
                    <a:pt x="1615" y="4117"/>
                    <a:pt x="2376" y="4117"/>
                  </a:cubicBezTo>
                  <a:cubicBezTo>
                    <a:pt x="3167" y="4117"/>
                    <a:pt x="3832" y="3452"/>
                    <a:pt x="3832" y="2660"/>
                  </a:cubicBezTo>
                  <a:cubicBezTo>
                    <a:pt x="3832" y="1869"/>
                    <a:pt x="3199" y="1204"/>
                    <a:pt x="2376" y="1204"/>
                  </a:cubicBezTo>
                  <a:cubicBezTo>
                    <a:pt x="2217" y="1204"/>
                    <a:pt x="2090" y="1235"/>
                    <a:pt x="1964" y="1267"/>
                  </a:cubicBezTo>
                  <a:lnTo>
                    <a:pt x="1425" y="95"/>
                  </a:lnTo>
                  <a:cubicBezTo>
                    <a:pt x="1394" y="32"/>
                    <a:pt x="1362" y="0"/>
                    <a:pt x="1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71;p26">
              <a:extLst>
                <a:ext uri="{FF2B5EF4-FFF2-40B4-BE49-F238E27FC236}">
                  <a16:creationId xmlns:a16="http://schemas.microsoft.com/office/drawing/2014/main" id="{2B491437-5B7E-C36C-322E-9A61C06C9312}"/>
                </a:ext>
              </a:extLst>
            </p:cNvPr>
            <p:cNvSpPr/>
            <p:nvPr/>
          </p:nvSpPr>
          <p:spPr>
            <a:xfrm>
              <a:off x="4439025" y="3956775"/>
              <a:ext cx="8725" cy="17450"/>
            </a:xfrm>
            <a:custGeom>
              <a:avLst/>
              <a:gdLst/>
              <a:ahLst/>
              <a:cxnLst/>
              <a:rect l="l" t="t" r="r" b="b"/>
              <a:pathLst>
                <a:path w="349" h="698" extrusionOk="0">
                  <a:moveTo>
                    <a:pt x="190" y="1"/>
                  </a:moveTo>
                  <a:cubicBezTo>
                    <a:pt x="95" y="1"/>
                    <a:pt x="0" y="64"/>
                    <a:pt x="0" y="159"/>
                  </a:cubicBezTo>
                  <a:lnTo>
                    <a:pt x="0" y="539"/>
                  </a:lnTo>
                  <a:cubicBezTo>
                    <a:pt x="0" y="634"/>
                    <a:pt x="95" y="697"/>
                    <a:pt x="190" y="697"/>
                  </a:cubicBezTo>
                  <a:cubicBezTo>
                    <a:pt x="285" y="697"/>
                    <a:pt x="348" y="634"/>
                    <a:pt x="348" y="539"/>
                  </a:cubicBezTo>
                  <a:lnTo>
                    <a:pt x="348" y="159"/>
                  </a:lnTo>
                  <a:cubicBezTo>
                    <a:pt x="348" y="96"/>
                    <a:pt x="285" y="1"/>
                    <a:pt x="1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2;p26">
              <a:extLst>
                <a:ext uri="{FF2B5EF4-FFF2-40B4-BE49-F238E27FC236}">
                  <a16:creationId xmlns:a16="http://schemas.microsoft.com/office/drawing/2014/main" id="{DCC3FCB4-7BFC-C15A-0F18-6163222B143F}"/>
                </a:ext>
              </a:extLst>
            </p:cNvPr>
            <p:cNvSpPr/>
            <p:nvPr/>
          </p:nvSpPr>
          <p:spPr>
            <a:xfrm>
              <a:off x="4439025" y="3991625"/>
              <a:ext cx="8725" cy="17425"/>
            </a:xfrm>
            <a:custGeom>
              <a:avLst/>
              <a:gdLst/>
              <a:ahLst/>
              <a:cxnLst/>
              <a:rect l="l" t="t" r="r" b="b"/>
              <a:pathLst>
                <a:path w="349" h="697" extrusionOk="0">
                  <a:moveTo>
                    <a:pt x="190" y="0"/>
                  </a:moveTo>
                  <a:cubicBezTo>
                    <a:pt x="95" y="0"/>
                    <a:pt x="0" y="64"/>
                    <a:pt x="0" y="159"/>
                  </a:cubicBezTo>
                  <a:lnTo>
                    <a:pt x="0" y="507"/>
                  </a:lnTo>
                  <a:cubicBezTo>
                    <a:pt x="0" y="602"/>
                    <a:pt x="95" y="697"/>
                    <a:pt x="190" y="697"/>
                  </a:cubicBezTo>
                  <a:cubicBezTo>
                    <a:pt x="285" y="697"/>
                    <a:pt x="348" y="602"/>
                    <a:pt x="348" y="507"/>
                  </a:cubicBezTo>
                  <a:lnTo>
                    <a:pt x="348" y="159"/>
                  </a:lnTo>
                  <a:cubicBezTo>
                    <a:pt x="348" y="64"/>
                    <a:pt x="285"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3;p26">
              <a:extLst>
                <a:ext uri="{FF2B5EF4-FFF2-40B4-BE49-F238E27FC236}">
                  <a16:creationId xmlns:a16="http://schemas.microsoft.com/office/drawing/2014/main" id="{49B1E567-9873-4EC1-731F-0C36D0DEB692}"/>
                </a:ext>
              </a:extLst>
            </p:cNvPr>
            <p:cNvSpPr/>
            <p:nvPr/>
          </p:nvSpPr>
          <p:spPr>
            <a:xfrm>
              <a:off x="4439025" y="4025650"/>
              <a:ext cx="8725" cy="17450"/>
            </a:xfrm>
            <a:custGeom>
              <a:avLst/>
              <a:gdLst/>
              <a:ahLst/>
              <a:cxnLst/>
              <a:rect l="l" t="t" r="r" b="b"/>
              <a:pathLst>
                <a:path w="349" h="698" extrusionOk="0">
                  <a:moveTo>
                    <a:pt x="190" y="1"/>
                  </a:moveTo>
                  <a:cubicBezTo>
                    <a:pt x="95" y="1"/>
                    <a:pt x="0" y="64"/>
                    <a:pt x="0" y="159"/>
                  </a:cubicBezTo>
                  <a:lnTo>
                    <a:pt x="0" y="539"/>
                  </a:lnTo>
                  <a:cubicBezTo>
                    <a:pt x="0" y="634"/>
                    <a:pt x="95" y="698"/>
                    <a:pt x="190" y="698"/>
                  </a:cubicBezTo>
                  <a:cubicBezTo>
                    <a:pt x="285" y="698"/>
                    <a:pt x="348" y="634"/>
                    <a:pt x="348" y="539"/>
                  </a:cubicBezTo>
                  <a:lnTo>
                    <a:pt x="348" y="159"/>
                  </a:lnTo>
                  <a:cubicBezTo>
                    <a:pt x="348" y="64"/>
                    <a:pt x="285" y="1"/>
                    <a:pt x="1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74;p26">
              <a:extLst>
                <a:ext uri="{FF2B5EF4-FFF2-40B4-BE49-F238E27FC236}">
                  <a16:creationId xmlns:a16="http://schemas.microsoft.com/office/drawing/2014/main" id="{171226DB-C4B6-967B-D8CA-094A5B9167B0}"/>
                </a:ext>
              </a:extLst>
            </p:cNvPr>
            <p:cNvSpPr/>
            <p:nvPr/>
          </p:nvSpPr>
          <p:spPr>
            <a:xfrm>
              <a:off x="4439025" y="4060500"/>
              <a:ext cx="8725" cy="17450"/>
            </a:xfrm>
            <a:custGeom>
              <a:avLst/>
              <a:gdLst/>
              <a:ahLst/>
              <a:cxnLst/>
              <a:rect l="l" t="t" r="r" b="b"/>
              <a:pathLst>
                <a:path w="349" h="698" extrusionOk="0">
                  <a:moveTo>
                    <a:pt x="190" y="0"/>
                  </a:moveTo>
                  <a:cubicBezTo>
                    <a:pt x="95" y="0"/>
                    <a:pt x="0" y="64"/>
                    <a:pt x="0" y="159"/>
                  </a:cubicBezTo>
                  <a:lnTo>
                    <a:pt x="0" y="507"/>
                  </a:lnTo>
                  <a:cubicBezTo>
                    <a:pt x="0" y="602"/>
                    <a:pt x="95" y="697"/>
                    <a:pt x="190" y="697"/>
                  </a:cubicBezTo>
                  <a:cubicBezTo>
                    <a:pt x="285" y="697"/>
                    <a:pt x="348" y="602"/>
                    <a:pt x="348" y="507"/>
                  </a:cubicBezTo>
                  <a:lnTo>
                    <a:pt x="348" y="159"/>
                  </a:lnTo>
                  <a:cubicBezTo>
                    <a:pt x="348" y="64"/>
                    <a:pt x="285"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75;p26">
              <a:extLst>
                <a:ext uri="{FF2B5EF4-FFF2-40B4-BE49-F238E27FC236}">
                  <a16:creationId xmlns:a16="http://schemas.microsoft.com/office/drawing/2014/main" id="{6614988E-7FEE-B5EF-4A9D-6A6B0892A149}"/>
                </a:ext>
              </a:extLst>
            </p:cNvPr>
            <p:cNvSpPr/>
            <p:nvPr/>
          </p:nvSpPr>
          <p:spPr>
            <a:xfrm>
              <a:off x="4439025" y="4094550"/>
              <a:ext cx="8725" cy="17425"/>
            </a:xfrm>
            <a:custGeom>
              <a:avLst/>
              <a:gdLst/>
              <a:ahLst/>
              <a:cxnLst/>
              <a:rect l="l" t="t" r="r" b="b"/>
              <a:pathLst>
                <a:path w="349" h="697" extrusionOk="0">
                  <a:moveTo>
                    <a:pt x="190" y="0"/>
                  </a:moveTo>
                  <a:cubicBezTo>
                    <a:pt x="95" y="0"/>
                    <a:pt x="0" y="63"/>
                    <a:pt x="0" y="158"/>
                  </a:cubicBezTo>
                  <a:lnTo>
                    <a:pt x="0" y="539"/>
                  </a:lnTo>
                  <a:cubicBezTo>
                    <a:pt x="0" y="634"/>
                    <a:pt x="95" y="697"/>
                    <a:pt x="190" y="697"/>
                  </a:cubicBezTo>
                  <a:cubicBezTo>
                    <a:pt x="285" y="697"/>
                    <a:pt x="348" y="634"/>
                    <a:pt x="348" y="539"/>
                  </a:cubicBezTo>
                  <a:lnTo>
                    <a:pt x="348" y="158"/>
                  </a:lnTo>
                  <a:cubicBezTo>
                    <a:pt x="348" y="63"/>
                    <a:pt x="285"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76;p26">
              <a:extLst>
                <a:ext uri="{FF2B5EF4-FFF2-40B4-BE49-F238E27FC236}">
                  <a16:creationId xmlns:a16="http://schemas.microsoft.com/office/drawing/2014/main" id="{BD335A02-D677-2465-7B8C-EA4359753CD8}"/>
                </a:ext>
              </a:extLst>
            </p:cNvPr>
            <p:cNvSpPr/>
            <p:nvPr/>
          </p:nvSpPr>
          <p:spPr>
            <a:xfrm>
              <a:off x="4439025" y="4128575"/>
              <a:ext cx="8725" cy="18250"/>
            </a:xfrm>
            <a:custGeom>
              <a:avLst/>
              <a:gdLst/>
              <a:ahLst/>
              <a:cxnLst/>
              <a:rect l="l" t="t" r="r" b="b"/>
              <a:pathLst>
                <a:path w="349" h="730" extrusionOk="0">
                  <a:moveTo>
                    <a:pt x="190" y="1"/>
                  </a:moveTo>
                  <a:cubicBezTo>
                    <a:pt x="95" y="1"/>
                    <a:pt x="0" y="96"/>
                    <a:pt x="0" y="191"/>
                  </a:cubicBezTo>
                  <a:lnTo>
                    <a:pt x="0" y="539"/>
                  </a:lnTo>
                  <a:cubicBezTo>
                    <a:pt x="0" y="634"/>
                    <a:pt x="95" y="729"/>
                    <a:pt x="190" y="729"/>
                  </a:cubicBezTo>
                  <a:cubicBezTo>
                    <a:pt x="285" y="729"/>
                    <a:pt x="348" y="634"/>
                    <a:pt x="348" y="539"/>
                  </a:cubicBezTo>
                  <a:lnTo>
                    <a:pt x="348" y="191"/>
                  </a:lnTo>
                  <a:cubicBezTo>
                    <a:pt x="348" y="96"/>
                    <a:pt x="285" y="1"/>
                    <a:pt x="1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77;p26">
              <a:extLst>
                <a:ext uri="{FF2B5EF4-FFF2-40B4-BE49-F238E27FC236}">
                  <a16:creationId xmlns:a16="http://schemas.microsoft.com/office/drawing/2014/main" id="{B9774143-DCC7-647D-343F-29404DC6A221}"/>
                </a:ext>
              </a:extLst>
            </p:cNvPr>
            <p:cNvSpPr/>
            <p:nvPr/>
          </p:nvSpPr>
          <p:spPr>
            <a:xfrm>
              <a:off x="4439025" y="4163425"/>
              <a:ext cx="8725" cy="17450"/>
            </a:xfrm>
            <a:custGeom>
              <a:avLst/>
              <a:gdLst/>
              <a:ahLst/>
              <a:cxnLst/>
              <a:rect l="l" t="t" r="r" b="b"/>
              <a:pathLst>
                <a:path w="349" h="698" extrusionOk="0">
                  <a:moveTo>
                    <a:pt x="190" y="0"/>
                  </a:moveTo>
                  <a:cubicBezTo>
                    <a:pt x="95" y="0"/>
                    <a:pt x="0" y="64"/>
                    <a:pt x="0" y="159"/>
                  </a:cubicBezTo>
                  <a:lnTo>
                    <a:pt x="0" y="539"/>
                  </a:lnTo>
                  <a:cubicBezTo>
                    <a:pt x="0" y="634"/>
                    <a:pt x="95" y="697"/>
                    <a:pt x="190" y="697"/>
                  </a:cubicBezTo>
                  <a:cubicBezTo>
                    <a:pt x="285" y="697"/>
                    <a:pt x="348" y="634"/>
                    <a:pt x="348" y="539"/>
                  </a:cubicBezTo>
                  <a:lnTo>
                    <a:pt x="348" y="159"/>
                  </a:lnTo>
                  <a:cubicBezTo>
                    <a:pt x="348" y="64"/>
                    <a:pt x="285"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8;p26">
              <a:extLst>
                <a:ext uri="{FF2B5EF4-FFF2-40B4-BE49-F238E27FC236}">
                  <a16:creationId xmlns:a16="http://schemas.microsoft.com/office/drawing/2014/main" id="{460E1B8A-DBCF-5073-D3BD-2904ADAEDC11}"/>
                </a:ext>
              </a:extLst>
            </p:cNvPr>
            <p:cNvSpPr/>
            <p:nvPr/>
          </p:nvSpPr>
          <p:spPr>
            <a:xfrm>
              <a:off x="2779550" y="2051700"/>
              <a:ext cx="30125" cy="16850"/>
            </a:xfrm>
            <a:custGeom>
              <a:avLst/>
              <a:gdLst/>
              <a:ahLst/>
              <a:cxnLst/>
              <a:rect l="l" t="t" r="r" b="b"/>
              <a:pathLst>
                <a:path w="1205" h="674" extrusionOk="0">
                  <a:moveTo>
                    <a:pt x="999" y="0"/>
                  </a:moveTo>
                  <a:cubicBezTo>
                    <a:pt x="983" y="0"/>
                    <a:pt x="967" y="3"/>
                    <a:pt x="951" y="8"/>
                  </a:cubicBezTo>
                  <a:cubicBezTo>
                    <a:pt x="919" y="8"/>
                    <a:pt x="634" y="103"/>
                    <a:pt x="159" y="293"/>
                  </a:cubicBezTo>
                  <a:cubicBezTo>
                    <a:pt x="64" y="325"/>
                    <a:pt x="1" y="452"/>
                    <a:pt x="64" y="547"/>
                  </a:cubicBezTo>
                  <a:cubicBezTo>
                    <a:pt x="96" y="610"/>
                    <a:pt x="159" y="673"/>
                    <a:pt x="254" y="673"/>
                  </a:cubicBezTo>
                  <a:cubicBezTo>
                    <a:pt x="254" y="673"/>
                    <a:pt x="286" y="673"/>
                    <a:pt x="317" y="642"/>
                  </a:cubicBezTo>
                  <a:cubicBezTo>
                    <a:pt x="761" y="483"/>
                    <a:pt x="1046" y="388"/>
                    <a:pt x="1046" y="388"/>
                  </a:cubicBezTo>
                  <a:cubicBezTo>
                    <a:pt x="1141" y="357"/>
                    <a:pt x="1204" y="262"/>
                    <a:pt x="1172" y="167"/>
                  </a:cubicBezTo>
                  <a:cubicBezTo>
                    <a:pt x="1146" y="62"/>
                    <a:pt x="1077" y="0"/>
                    <a:pt x="999"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9;p26">
              <a:extLst>
                <a:ext uri="{FF2B5EF4-FFF2-40B4-BE49-F238E27FC236}">
                  <a16:creationId xmlns:a16="http://schemas.microsoft.com/office/drawing/2014/main" id="{C5BA0606-9E71-67A1-120B-09CC969309FA}"/>
                </a:ext>
              </a:extLst>
            </p:cNvPr>
            <p:cNvSpPr/>
            <p:nvPr/>
          </p:nvSpPr>
          <p:spPr>
            <a:xfrm>
              <a:off x="2523825" y="2074225"/>
              <a:ext cx="231200" cy="354550"/>
            </a:xfrm>
            <a:custGeom>
              <a:avLst/>
              <a:gdLst/>
              <a:ahLst/>
              <a:cxnLst/>
              <a:rect l="l" t="t" r="r" b="b"/>
              <a:pathLst>
                <a:path w="9248" h="14182" extrusionOk="0">
                  <a:moveTo>
                    <a:pt x="9030" y="0"/>
                  </a:moveTo>
                  <a:cubicBezTo>
                    <a:pt x="9000" y="0"/>
                    <a:pt x="8967" y="8"/>
                    <a:pt x="8931" y="26"/>
                  </a:cubicBezTo>
                  <a:cubicBezTo>
                    <a:pt x="8456" y="247"/>
                    <a:pt x="8013" y="501"/>
                    <a:pt x="7538" y="786"/>
                  </a:cubicBezTo>
                  <a:cubicBezTo>
                    <a:pt x="7443" y="849"/>
                    <a:pt x="7443" y="976"/>
                    <a:pt x="7475" y="1071"/>
                  </a:cubicBezTo>
                  <a:cubicBezTo>
                    <a:pt x="7506" y="1103"/>
                    <a:pt x="7601" y="1166"/>
                    <a:pt x="7665" y="1166"/>
                  </a:cubicBezTo>
                  <a:cubicBezTo>
                    <a:pt x="7696" y="1166"/>
                    <a:pt x="7728" y="1134"/>
                    <a:pt x="7760" y="1134"/>
                  </a:cubicBezTo>
                  <a:cubicBezTo>
                    <a:pt x="8203" y="849"/>
                    <a:pt x="8646" y="596"/>
                    <a:pt x="9121" y="374"/>
                  </a:cubicBezTo>
                  <a:cubicBezTo>
                    <a:pt x="9216" y="342"/>
                    <a:pt x="9248" y="216"/>
                    <a:pt x="9216" y="121"/>
                  </a:cubicBezTo>
                  <a:cubicBezTo>
                    <a:pt x="9171" y="52"/>
                    <a:pt x="9109" y="0"/>
                    <a:pt x="9030" y="0"/>
                  </a:cubicBezTo>
                  <a:close/>
                  <a:moveTo>
                    <a:pt x="6339" y="1608"/>
                  </a:moveTo>
                  <a:cubicBezTo>
                    <a:pt x="6307" y="1608"/>
                    <a:pt x="6273" y="1618"/>
                    <a:pt x="6239" y="1641"/>
                  </a:cubicBezTo>
                  <a:cubicBezTo>
                    <a:pt x="5796" y="1989"/>
                    <a:pt x="5384" y="2306"/>
                    <a:pt x="5004" y="2654"/>
                  </a:cubicBezTo>
                  <a:cubicBezTo>
                    <a:pt x="4909" y="2718"/>
                    <a:pt x="4909" y="2844"/>
                    <a:pt x="4973" y="2939"/>
                  </a:cubicBezTo>
                  <a:cubicBezTo>
                    <a:pt x="5004" y="2971"/>
                    <a:pt x="5068" y="3003"/>
                    <a:pt x="5131" y="3003"/>
                  </a:cubicBezTo>
                  <a:cubicBezTo>
                    <a:pt x="5163" y="3003"/>
                    <a:pt x="5226" y="3003"/>
                    <a:pt x="5258" y="2939"/>
                  </a:cubicBezTo>
                  <a:cubicBezTo>
                    <a:pt x="5638" y="2623"/>
                    <a:pt x="6049" y="2274"/>
                    <a:pt x="6461" y="1989"/>
                  </a:cubicBezTo>
                  <a:cubicBezTo>
                    <a:pt x="6556" y="1926"/>
                    <a:pt x="6556" y="1799"/>
                    <a:pt x="6493" y="1704"/>
                  </a:cubicBezTo>
                  <a:cubicBezTo>
                    <a:pt x="6452" y="1643"/>
                    <a:pt x="6398" y="1608"/>
                    <a:pt x="6339" y="1608"/>
                  </a:cubicBezTo>
                  <a:close/>
                  <a:moveTo>
                    <a:pt x="3995" y="3715"/>
                  </a:moveTo>
                  <a:cubicBezTo>
                    <a:pt x="3943" y="3715"/>
                    <a:pt x="3896" y="3731"/>
                    <a:pt x="3864" y="3763"/>
                  </a:cubicBezTo>
                  <a:cubicBezTo>
                    <a:pt x="3484" y="4174"/>
                    <a:pt x="3168" y="4586"/>
                    <a:pt x="2851" y="4998"/>
                  </a:cubicBezTo>
                  <a:cubicBezTo>
                    <a:pt x="2787" y="5093"/>
                    <a:pt x="2819" y="5220"/>
                    <a:pt x="2882" y="5283"/>
                  </a:cubicBezTo>
                  <a:cubicBezTo>
                    <a:pt x="2946" y="5315"/>
                    <a:pt x="2977" y="5315"/>
                    <a:pt x="3009" y="5315"/>
                  </a:cubicBezTo>
                  <a:cubicBezTo>
                    <a:pt x="3073" y="5315"/>
                    <a:pt x="3136" y="5283"/>
                    <a:pt x="3168" y="5251"/>
                  </a:cubicBezTo>
                  <a:cubicBezTo>
                    <a:pt x="3484" y="4839"/>
                    <a:pt x="3801" y="4428"/>
                    <a:pt x="4149" y="4048"/>
                  </a:cubicBezTo>
                  <a:cubicBezTo>
                    <a:pt x="4213" y="3953"/>
                    <a:pt x="4213" y="3826"/>
                    <a:pt x="4149" y="3763"/>
                  </a:cubicBezTo>
                  <a:cubicBezTo>
                    <a:pt x="4102" y="3731"/>
                    <a:pt x="4046" y="3715"/>
                    <a:pt x="3995" y="3715"/>
                  </a:cubicBezTo>
                  <a:close/>
                  <a:moveTo>
                    <a:pt x="2205" y="6253"/>
                  </a:moveTo>
                  <a:cubicBezTo>
                    <a:pt x="2126" y="6253"/>
                    <a:pt x="2043" y="6288"/>
                    <a:pt x="1996" y="6360"/>
                  </a:cubicBezTo>
                  <a:cubicBezTo>
                    <a:pt x="1742" y="6803"/>
                    <a:pt x="1521" y="7278"/>
                    <a:pt x="1299" y="7785"/>
                  </a:cubicBezTo>
                  <a:cubicBezTo>
                    <a:pt x="1267" y="7880"/>
                    <a:pt x="1299" y="8006"/>
                    <a:pt x="1426" y="8038"/>
                  </a:cubicBezTo>
                  <a:cubicBezTo>
                    <a:pt x="1426" y="8070"/>
                    <a:pt x="1457" y="8070"/>
                    <a:pt x="1489" y="8070"/>
                  </a:cubicBezTo>
                  <a:cubicBezTo>
                    <a:pt x="1584" y="8070"/>
                    <a:pt x="1647" y="8006"/>
                    <a:pt x="1679" y="7943"/>
                  </a:cubicBezTo>
                  <a:cubicBezTo>
                    <a:pt x="1869" y="7468"/>
                    <a:pt x="2091" y="6993"/>
                    <a:pt x="2344" y="6550"/>
                  </a:cubicBezTo>
                  <a:cubicBezTo>
                    <a:pt x="2407" y="6455"/>
                    <a:pt x="2376" y="6328"/>
                    <a:pt x="2281" y="6265"/>
                  </a:cubicBezTo>
                  <a:cubicBezTo>
                    <a:pt x="2257" y="6257"/>
                    <a:pt x="2231" y="6253"/>
                    <a:pt x="2205" y="6253"/>
                  </a:cubicBezTo>
                  <a:close/>
                  <a:moveTo>
                    <a:pt x="965" y="9138"/>
                  </a:moveTo>
                  <a:cubicBezTo>
                    <a:pt x="888" y="9138"/>
                    <a:pt x="819" y="9200"/>
                    <a:pt x="792" y="9305"/>
                  </a:cubicBezTo>
                  <a:cubicBezTo>
                    <a:pt x="634" y="9780"/>
                    <a:pt x="507" y="10318"/>
                    <a:pt x="412" y="10825"/>
                  </a:cubicBezTo>
                  <a:cubicBezTo>
                    <a:pt x="381" y="10952"/>
                    <a:pt x="444" y="11047"/>
                    <a:pt x="571" y="11078"/>
                  </a:cubicBezTo>
                  <a:lnTo>
                    <a:pt x="602" y="11078"/>
                  </a:lnTo>
                  <a:cubicBezTo>
                    <a:pt x="697" y="11078"/>
                    <a:pt x="761" y="11015"/>
                    <a:pt x="792" y="10920"/>
                  </a:cubicBezTo>
                  <a:cubicBezTo>
                    <a:pt x="887" y="10382"/>
                    <a:pt x="1014" y="9875"/>
                    <a:pt x="1172" y="9400"/>
                  </a:cubicBezTo>
                  <a:cubicBezTo>
                    <a:pt x="1204" y="9305"/>
                    <a:pt x="1141" y="9178"/>
                    <a:pt x="1014" y="9146"/>
                  </a:cubicBezTo>
                  <a:cubicBezTo>
                    <a:pt x="998" y="9141"/>
                    <a:pt x="981" y="9138"/>
                    <a:pt x="965" y="9138"/>
                  </a:cubicBezTo>
                  <a:close/>
                  <a:moveTo>
                    <a:pt x="381" y="12218"/>
                  </a:moveTo>
                  <a:cubicBezTo>
                    <a:pt x="254" y="12218"/>
                    <a:pt x="159" y="12282"/>
                    <a:pt x="159" y="12408"/>
                  </a:cubicBezTo>
                  <a:cubicBezTo>
                    <a:pt x="96" y="12915"/>
                    <a:pt x="32" y="13453"/>
                    <a:pt x="32" y="13960"/>
                  </a:cubicBezTo>
                  <a:cubicBezTo>
                    <a:pt x="1" y="14087"/>
                    <a:pt x="96" y="14182"/>
                    <a:pt x="191" y="14182"/>
                  </a:cubicBezTo>
                  <a:lnTo>
                    <a:pt x="222" y="14182"/>
                  </a:lnTo>
                  <a:cubicBezTo>
                    <a:pt x="317" y="14182"/>
                    <a:pt x="412" y="14118"/>
                    <a:pt x="412" y="13992"/>
                  </a:cubicBezTo>
                  <a:cubicBezTo>
                    <a:pt x="444" y="13453"/>
                    <a:pt x="507" y="12947"/>
                    <a:pt x="539" y="12440"/>
                  </a:cubicBezTo>
                  <a:cubicBezTo>
                    <a:pt x="571" y="12345"/>
                    <a:pt x="476" y="12218"/>
                    <a:pt x="381" y="12218"/>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80;p26">
              <a:extLst>
                <a:ext uri="{FF2B5EF4-FFF2-40B4-BE49-F238E27FC236}">
                  <a16:creationId xmlns:a16="http://schemas.microsoft.com/office/drawing/2014/main" id="{6D0C31CF-EC52-ECCF-B39F-58695F002DB4}"/>
                </a:ext>
              </a:extLst>
            </p:cNvPr>
            <p:cNvSpPr/>
            <p:nvPr/>
          </p:nvSpPr>
          <p:spPr>
            <a:xfrm>
              <a:off x="2523025" y="2458850"/>
              <a:ext cx="10325" cy="29300"/>
            </a:xfrm>
            <a:custGeom>
              <a:avLst/>
              <a:gdLst/>
              <a:ahLst/>
              <a:cxnLst/>
              <a:rect l="l" t="t" r="r" b="b"/>
              <a:pathLst>
                <a:path w="413" h="1172" extrusionOk="0">
                  <a:moveTo>
                    <a:pt x="223" y="0"/>
                  </a:moveTo>
                  <a:cubicBezTo>
                    <a:pt x="96" y="0"/>
                    <a:pt x="1" y="64"/>
                    <a:pt x="1" y="190"/>
                  </a:cubicBezTo>
                  <a:cubicBezTo>
                    <a:pt x="1" y="475"/>
                    <a:pt x="33" y="729"/>
                    <a:pt x="33" y="982"/>
                  </a:cubicBezTo>
                  <a:cubicBezTo>
                    <a:pt x="33" y="1077"/>
                    <a:pt x="128" y="1172"/>
                    <a:pt x="223" y="1172"/>
                  </a:cubicBezTo>
                  <a:cubicBezTo>
                    <a:pt x="349" y="1172"/>
                    <a:pt x="413" y="1077"/>
                    <a:pt x="413" y="982"/>
                  </a:cubicBezTo>
                  <a:cubicBezTo>
                    <a:pt x="413" y="729"/>
                    <a:pt x="413" y="444"/>
                    <a:pt x="413" y="190"/>
                  </a:cubicBezTo>
                  <a:cubicBezTo>
                    <a:pt x="413" y="64"/>
                    <a:pt x="318" y="0"/>
                    <a:pt x="223"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81;p26">
              <a:extLst>
                <a:ext uri="{FF2B5EF4-FFF2-40B4-BE49-F238E27FC236}">
                  <a16:creationId xmlns:a16="http://schemas.microsoft.com/office/drawing/2014/main" id="{806EA374-0F40-6179-C159-60132BE22535}"/>
                </a:ext>
              </a:extLst>
            </p:cNvPr>
            <p:cNvSpPr/>
            <p:nvPr/>
          </p:nvSpPr>
          <p:spPr>
            <a:xfrm>
              <a:off x="2486625" y="2451725"/>
              <a:ext cx="80775" cy="101350"/>
            </a:xfrm>
            <a:custGeom>
              <a:avLst/>
              <a:gdLst/>
              <a:ahLst/>
              <a:cxnLst/>
              <a:rect l="l" t="t" r="r" b="b"/>
              <a:pathLst>
                <a:path w="3231" h="4054" extrusionOk="0">
                  <a:moveTo>
                    <a:pt x="3230" y="0"/>
                  </a:moveTo>
                  <a:lnTo>
                    <a:pt x="1679" y="1045"/>
                  </a:lnTo>
                  <a:lnTo>
                    <a:pt x="0" y="254"/>
                  </a:lnTo>
                  <a:lnTo>
                    <a:pt x="1932" y="4054"/>
                  </a:lnTo>
                  <a:lnTo>
                    <a:pt x="3230"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82;p26">
              <a:extLst>
                <a:ext uri="{FF2B5EF4-FFF2-40B4-BE49-F238E27FC236}">
                  <a16:creationId xmlns:a16="http://schemas.microsoft.com/office/drawing/2014/main" id="{2584688C-2385-E301-2D00-B661E338FC02}"/>
                </a:ext>
              </a:extLst>
            </p:cNvPr>
            <p:cNvSpPr/>
            <p:nvPr/>
          </p:nvSpPr>
          <p:spPr>
            <a:xfrm>
              <a:off x="4858625" y="2079300"/>
              <a:ext cx="28525" cy="19325"/>
            </a:xfrm>
            <a:custGeom>
              <a:avLst/>
              <a:gdLst/>
              <a:ahLst/>
              <a:cxnLst/>
              <a:rect l="l" t="t" r="r" b="b"/>
              <a:pathLst>
                <a:path w="1141" h="773" extrusionOk="0">
                  <a:moveTo>
                    <a:pt x="242" y="1"/>
                  </a:moveTo>
                  <a:cubicBezTo>
                    <a:pt x="165" y="1"/>
                    <a:pt x="88" y="37"/>
                    <a:pt x="64" y="108"/>
                  </a:cubicBezTo>
                  <a:cubicBezTo>
                    <a:pt x="1" y="203"/>
                    <a:pt x="32" y="330"/>
                    <a:pt x="127" y="361"/>
                  </a:cubicBezTo>
                  <a:cubicBezTo>
                    <a:pt x="349" y="488"/>
                    <a:pt x="571" y="615"/>
                    <a:pt x="824" y="741"/>
                  </a:cubicBezTo>
                  <a:cubicBezTo>
                    <a:pt x="856" y="773"/>
                    <a:pt x="887" y="773"/>
                    <a:pt x="919" y="773"/>
                  </a:cubicBezTo>
                  <a:cubicBezTo>
                    <a:pt x="982" y="773"/>
                    <a:pt x="1046" y="741"/>
                    <a:pt x="1109" y="678"/>
                  </a:cubicBezTo>
                  <a:cubicBezTo>
                    <a:pt x="1141" y="583"/>
                    <a:pt x="1109" y="456"/>
                    <a:pt x="1014" y="393"/>
                  </a:cubicBezTo>
                  <a:cubicBezTo>
                    <a:pt x="792" y="266"/>
                    <a:pt x="539" y="139"/>
                    <a:pt x="317" y="13"/>
                  </a:cubicBezTo>
                  <a:cubicBezTo>
                    <a:pt x="294" y="5"/>
                    <a:pt x="268" y="1"/>
                    <a:pt x="242"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83;p26">
              <a:extLst>
                <a:ext uri="{FF2B5EF4-FFF2-40B4-BE49-F238E27FC236}">
                  <a16:creationId xmlns:a16="http://schemas.microsoft.com/office/drawing/2014/main" id="{354F81E0-C930-8253-86CD-100135DEE27C}"/>
                </a:ext>
              </a:extLst>
            </p:cNvPr>
            <p:cNvSpPr/>
            <p:nvPr/>
          </p:nvSpPr>
          <p:spPr>
            <a:xfrm>
              <a:off x="4909300" y="2109650"/>
              <a:ext cx="171825" cy="388800"/>
            </a:xfrm>
            <a:custGeom>
              <a:avLst/>
              <a:gdLst/>
              <a:ahLst/>
              <a:cxnLst/>
              <a:rect l="l" t="t" r="r" b="b"/>
              <a:pathLst>
                <a:path w="6873" h="15552" extrusionOk="0">
                  <a:moveTo>
                    <a:pt x="240" y="1"/>
                  </a:moveTo>
                  <a:cubicBezTo>
                    <a:pt x="172" y="1"/>
                    <a:pt x="105" y="36"/>
                    <a:pt x="64" y="97"/>
                  </a:cubicBezTo>
                  <a:cubicBezTo>
                    <a:pt x="1" y="192"/>
                    <a:pt x="32" y="319"/>
                    <a:pt x="127" y="382"/>
                  </a:cubicBezTo>
                  <a:cubicBezTo>
                    <a:pt x="539" y="667"/>
                    <a:pt x="951" y="984"/>
                    <a:pt x="1331" y="1301"/>
                  </a:cubicBezTo>
                  <a:cubicBezTo>
                    <a:pt x="1362" y="1364"/>
                    <a:pt x="1426" y="1364"/>
                    <a:pt x="1457" y="1364"/>
                  </a:cubicBezTo>
                  <a:cubicBezTo>
                    <a:pt x="1521" y="1364"/>
                    <a:pt x="1584" y="1332"/>
                    <a:pt x="1616" y="1301"/>
                  </a:cubicBezTo>
                  <a:cubicBezTo>
                    <a:pt x="1711" y="1206"/>
                    <a:pt x="1679" y="1079"/>
                    <a:pt x="1616" y="1016"/>
                  </a:cubicBezTo>
                  <a:cubicBezTo>
                    <a:pt x="1204" y="667"/>
                    <a:pt x="792" y="351"/>
                    <a:pt x="349" y="34"/>
                  </a:cubicBezTo>
                  <a:cubicBezTo>
                    <a:pt x="315" y="11"/>
                    <a:pt x="278" y="1"/>
                    <a:pt x="240" y="1"/>
                  </a:cubicBezTo>
                  <a:close/>
                  <a:moveTo>
                    <a:pt x="2613" y="2045"/>
                  </a:moveTo>
                  <a:cubicBezTo>
                    <a:pt x="2566" y="2045"/>
                    <a:pt x="2518" y="2061"/>
                    <a:pt x="2471" y="2092"/>
                  </a:cubicBezTo>
                  <a:cubicBezTo>
                    <a:pt x="2407" y="2156"/>
                    <a:pt x="2376" y="2282"/>
                    <a:pt x="2471" y="2377"/>
                  </a:cubicBezTo>
                  <a:cubicBezTo>
                    <a:pt x="2819" y="2757"/>
                    <a:pt x="3167" y="3137"/>
                    <a:pt x="3484" y="3549"/>
                  </a:cubicBezTo>
                  <a:cubicBezTo>
                    <a:pt x="3516" y="3612"/>
                    <a:pt x="3579" y="3612"/>
                    <a:pt x="3642" y="3612"/>
                  </a:cubicBezTo>
                  <a:cubicBezTo>
                    <a:pt x="3674" y="3612"/>
                    <a:pt x="3706" y="3612"/>
                    <a:pt x="3769" y="3581"/>
                  </a:cubicBezTo>
                  <a:cubicBezTo>
                    <a:pt x="3832" y="3517"/>
                    <a:pt x="3864" y="3391"/>
                    <a:pt x="3801" y="3296"/>
                  </a:cubicBezTo>
                  <a:cubicBezTo>
                    <a:pt x="3484" y="2884"/>
                    <a:pt x="3136" y="2504"/>
                    <a:pt x="2756" y="2092"/>
                  </a:cubicBezTo>
                  <a:cubicBezTo>
                    <a:pt x="2708" y="2061"/>
                    <a:pt x="2661" y="2045"/>
                    <a:pt x="2613" y="2045"/>
                  </a:cubicBezTo>
                  <a:close/>
                  <a:moveTo>
                    <a:pt x="4511" y="4530"/>
                  </a:moveTo>
                  <a:cubicBezTo>
                    <a:pt x="4474" y="4530"/>
                    <a:pt x="4436" y="4540"/>
                    <a:pt x="4403" y="4563"/>
                  </a:cubicBezTo>
                  <a:cubicBezTo>
                    <a:pt x="4308" y="4626"/>
                    <a:pt x="4276" y="4753"/>
                    <a:pt x="4339" y="4848"/>
                  </a:cubicBezTo>
                  <a:cubicBezTo>
                    <a:pt x="4403" y="4943"/>
                    <a:pt x="4434" y="5038"/>
                    <a:pt x="4498" y="5133"/>
                  </a:cubicBezTo>
                  <a:cubicBezTo>
                    <a:pt x="4688" y="5449"/>
                    <a:pt x="4878" y="5829"/>
                    <a:pt x="5036" y="6209"/>
                  </a:cubicBezTo>
                  <a:cubicBezTo>
                    <a:pt x="5068" y="6273"/>
                    <a:pt x="5163" y="6336"/>
                    <a:pt x="5226" y="6336"/>
                  </a:cubicBezTo>
                  <a:cubicBezTo>
                    <a:pt x="5258" y="6336"/>
                    <a:pt x="5289" y="6336"/>
                    <a:pt x="5289" y="6304"/>
                  </a:cubicBezTo>
                  <a:cubicBezTo>
                    <a:pt x="5416" y="6273"/>
                    <a:pt x="5448" y="6146"/>
                    <a:pt x="5416" y="6051"/>
                  </a:cubicBezTo>
                  <a:cubicBezTo>
                    <a:pt x="5226" y="5671"/>
                    <a:pt x="5036" y="5291"/>
                    <a:pt x="4846" y="4943"/>
                  </a:cubicBezTo>
                  <a:cubicBezTo>
                    <a:pt x="4783" y="4816"/>
                    <a:pt x="4751" y="4721"/>
                    <a:pt x="4688" y="4626"/>
                  </a:cubicBezTo>
                  <a:cubicBezTo>
                    <a:pt x="4647" y="4565"/>
                    <a:pt x="4579" y="4530"/>
                    <a:pt x="4511" y="4530"/>
                  </a:cubicBezTo>
                  <a:close/>
                  <a:moveTo>
                    <a:pt x="5765" y="7405"/>
                  </a:moveTo>
                  <a:cubicBezTo>
                    <a:pt x="5745" y="7405"/>
                    <a:pt x="5723" y="7407"/>
                    <a:pt x="5701" y="7413"/>
                  </a:cubicBezTo>
                  <a:cubicBezTo>
                    <a:pt x="5606" y="7444"/>
                    <a:pt x="5543" y="7571"/>
                    <a:pt x="5574" y="7666"/>
                  </a:cubicBezTo>
                  <a:cubicBezTo>
                    <a:pt x="5733" y="8141"/>
                    <a:pt x="5859" y="8648"/>
                    <a:pt x="5986" y="9155"/>
                  </a:cubicBezTo>
                  <a:cubicBezTo>
                    <a:pt x="6018" y="9250"/>
                    <a:pt x="6081" y="9313"/>
                    <a:pt x="6176" y="9313"/>
                  </a:cubicBezTo>
                  <a:lnTo>
                    <a:pt x="6208" y="9313"/>
                  </a:lnTo>
                  <a:cubicBezTo>
                    <a:pt x="6334" y="9281"/>
                    <a:pt x="6398" y="9186"/>
                    <a:pt x="6366" y="9091"/>
                  </a:cubicBezTo>
                  <a:cubicBezTo>
                    <a:pt x="6271" y="8553"/>
                    <a:pt x="6113" y="8046"/>
                    <a:pt x="5954" y="7539"/>
                  </a:cubicBezTo>
                  <a:cubicBezTo>
                    <a:pt x="5928" y="7461"/>
                    <a:pt x="5859" y="7405"/>
                    <a:pt x="5765" y="7405"/>
                  </a:cubicBezTo>
                  <a:close/>
                  <a:moveTo>
                    <a:pt x="6480" y="10477"/>
                  </a:moveTo>
                  <a:cubicBezTo>
                    <a:pt x="6463" y="10477"/>
                    <a:pt x="6446" y="10479"/>
                    <a:pt x="6429" y="10485"/>
                  </a:cubicBezTo>
                  <a:cubicBezTo>
                    <a:pt x="6303" y="10485"/>
                    <a:pt x="6239" y="10580"/>
                    <a:pt x="6271" y="10706"/>
                  </a:cubicBezTo>
                  <a:cubicBezTo>
                    <a:pt x="6334" y="11181"/>
                    <a:pt x="6366" y="11720"/>
                    <a:pt x="6429" y="12226"/>
                  </a:cubicBezTo>
                  <a:cubicBezTo>
                    <a:pt x="6429" y="12353"/>
                    <a:pt x="6524" y="12416"/>
                    <a:pt x="6619" y="12416"/>
                  </a:cubicBezTo>
                  <a:cubicBezTo>
                    <a:pt x="6746" y="12416"/>
                    <a:pt x="6809" y="12321"/>
                    <a:pt x="6809" y="12226"/>
                  </a:cubicBezTo>
                  <a:cubicBezTo>
                    <a:pt x="6778" y="11688"/>
                    <a:pt x="6714" y="11150"/>
                    <a:pt x="6651" y="10643"/>
                  </a:cubicBezTo>
                  <a:cubicBezTo>
                    <a:pt x="6651" y="10538"/>
                    <a:pt x="6564" y="10477"/>
                    <a:pt x="6480" y="10477"/>
                  </a:cubicBezTo>
                  <a:close/>
                  <a:moveTo>
                    <a:pt x="6683" y="13588"/>
                  </a:moveTo>
                  <a:cubicBezTo>
                    <a:pt x="6556" y="13588"/>
                    <a:pt x="6461" y="13683"/>
                    <a:pt x="6461" y="13810"/>
                  </a:cubicBezTo>
                  <a:lnTo>
                    <a:pt x="6461" y="14000"/>
                  </a:lnTo>
                  <a:cubicBezTo>
                    <a:pt x="6461" y="14443"/>
                    <a:pt x="6461" y="14887"/>
                    <a:pt x="6429" y="15362"/>
                  </a:cubicBezTo>
                  <a:cubicBezTo>
                    <a:pt x="6429" y="15457"/>
                    <a:pt x="6524" y="15552"/>
                    <a:pt x="6619" y="15552"/>
                  </a:cubicBezTo>
                  <a:lnTo>
                    <a:pt x="6651" y="15552"/>
                  </a:lnTo>
                  <a:cubicBezTo>
                    <a:pt x="6746" y="15552"/>
                    <a:pt x="6841" y="15488"/>
                    <a:pt x="6841" y="15393"/>
                  </a:cubicBezTo>
                  <a:cubicBezTo>
                    <a:pt x="6873" y="14918"/>
                    <a:pt x="6873" y="14443"/>
                    <a:pt x="6873" y="14000"/>
                  </a:cubicBezTo>
                  <a:lnTo>
                    <a:pt x="6873" y="13810"/>
                  </a:lnTo>
                  <a:cubicBezTo>
                    <a:pt x="6873" y="13683"/>
                    <a:pt x="6778" y="13588"/>
                    <a:pt x="6683" y="13588"/>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84;p26">
              <a:extLst>
                <a:ext uri="{FF2B5EF4-FFF2-40B4-BE49-F238E27FC236}">
                  <a16:creationId xmlns:a16="http://schemas.microsoft.com/office/drawing/2014/main" id="{F9FECFB3-6836-F8C5-40D5-7909B4845655}"/>
                </a:ext>
              </a:extLst>
            </p:cNvPr>
            <p:cNvSpPr/>
            <p:nvPr/>
          </p:nvSpPr>
          <p:spPr>
            <a:xfrm>
              <a:off x="5063675" y="2528350"/>
              <a:ext cx="13500" cy="29475"/>
            </a:xfrm>
            <a:custGeom>
              <a:avLst/>
              <a:gdLst/>
              <a:ahLst/>
              <a:cxnLst/>
              <a:rect l="l" t="t" r="r" b="b"/>
              <a:pathLst>
                <a:path w="540" h="1179" extrusionOk="0">
                  <a:moveTo>
                    <a:pt x="311" y="1"/>
                  </a:moveTo>
                  <a:cubicBezTo>
                    <a:pt x="230" y="1"/>
                    <a:pt x="155" y="83"/>
                    <a:pt x="128" y="165"/>
                  </a:cubicBezTo>
                  <a:cubicBezTo>
                    <a:pt x="64" y="640"/>
                    <a:pt x="33" y="925"/>
                    <a:pt x="33" y="925"/>
                  </a:cubicBezTo>
                  <a:cubicBezTo>
                    <a:pt x="1" y="1052"/>
                    <a:pt x="96" y="1147"/>
                    <a:pt x="191" y="1179"/>
                  </a:cubicBezTo>
                  <a:lnTo>
                    <a:pt x="223" y="1179"/>
                  </a:lnTo>
                  <a:cubicBezTo>
                    <a:pt x="318" y="1179"/>
                    <a:pt x="413" y="1115"/>
                    <a:pt x="413" y="1020"/>
                  </a:cubicBezTo>
                  <a:cubicBezTo>
                    <a:pt x="413" y="1020"/>
                    <a:pt x="476" y="704"/>
                    <a:pt x="539" y="197"/>
                  </a:cubicBezTo>
                  <a:cubicBezTo>
                    <a:pt x="539" y="102"/>
                    <a:pt x="444" y="7"/>
                    <a:pt x="349" y="7"/>
                  </a:cubicBezTo>
                  <a:cubicBezTo>
                    <a:pt x="337" y="3"/>
                    <a:pt x="324" y="1"/>
                    <a:pt x="31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85;p26">
              <a:extLst>
                <a:ext uri="{FF2B5EF4-FFF2-40B4-BE49-F238E27FC236}">
                  <a16:creationId xmlns:a16="http://schemas.microsoft.com/office/drawing/2014/main" id="{FF2B539A-1CB6-DF41-790B-2ED316B04E4D}"/>
                </a:ext>
              </a:extLst>
            </p:cNvPr>
            <p:cNvSpPr/>
            <p:nvPr/>
          </p:nvSpPr>
          <p:spPr>
            <a:xfrm>
              <a:off x="4800050" y="2056650"/>
              <a:ext cx="106100" cy="76825"/>
            </a:xfrm>
            <a:custGeom>
              <a:avLst/>
              <a:gdLst/>
              <a:ahLst/>
              <a:cxnLst/>
              <a:rect l="l" t="t" r="r" b="b"/>
              <a:pathLst>
                <a:path w="4244" h="3073" extrusionOk="0">
                  <a:moveTo>
                    <a:pt x="0" y="0"/>
                  </a:moveTo>
                  <a:lnTo>
                    <a:pt x="2945" y="3072"/>
                  </a:lnTo>
                  <a:lnTo>
                    <a:pt x="2755" y="1236"/>
                  </a:lnTo>
                  <a:lnTo>
                    <a:pt x="4244" y="127"/>
                  </a:lnTo>
                  <a:lnTo>
                    <a:pt x="0"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86;p26">
              <a:extLst>
                <a:ext uri="{FF2B5EF4-FFF2-40B4-BE49-F238E27FC236}">
                  <a16:creationId xmlns:a16="http://schemas.microsoft.com/office/drawing/2014/main" id="{996970EE-C3F5-F476-EC1D-6E247950C7D0}"/>
                </a:ext>
              </a:extLst>
            </p:cNvPr>
            <p:cNvSpPr/>
            <p:nvPr/>
          </p:nvSpPr>
          <p:spPr>
            <a:xfrm>
              <a:off x="4794500" y="3845650"/>
              <a:ext cx="30100" cy="16950"/>
            </a:xfrm>
            <a:custGeom>
              <a:avLst/>
              <a:gdLst/>
              <a:ahLst/>
              <a:cxnLst/>
              <a:rect l="l" t="t" r="r" b="b"/>
              <a:pathLst>
                <a:path w="1204" h="678" extrusionOk="0">
                  <a:moveTo>
                    <a:pt x="958" y="1"/>
                  </a:moveTo>
                  <a:cubicBezTo>
                    <a:pt x="934" y="1"/>
                    <a:pt x="910" y="5"/>
                    <a:pt x="887" y="12"/>
                  </a:cubicBezTo>
                  <a:cubicBezTo>
                    <a:pt x="444" y="202"/>
                    <a:pt x="159" y="265"/>
                    <a:pt x="159" y="265"/>
                  </a:cubicBezTo>
                  <a:cubicBezTo>
                    <a:pt x="64" y="297"/>
                    <a:pt x="0" y="424"/>
                    <a:pt x="32" y="519"/>
                  </a:cubicBezTo>
                  <a:cubicBezTo>
                    <a:pt x="64" y="614"/>
                    <a:pt x="127" y="677"/>
                    <a:pt x="222" y="677"/>
                  </a:cubicBezTo>
                  <a:cubicBezTo>
                    <a:pt x="254" y="677"/>
                    <a:pt x="254" y="645"/>
                    <a:pt x="286" y="645"/>
                  </a:cubicBezTo>
                  <a:cubicBezTo>
                    <a:pt x="286" y="645"/>
                    <a:pt x="571" y="582"/>
                    <a:pt x="1046" y="392"/>
                  </a:cubicBezTo>
                  <a:cubicBezTo>
                    <a:pt x="1141" y="360"/>
                    <a:pt x="1204" y="234"/>
                    <a:pt x="1141" y="139"/>
                  </a:cubicBezTo>
                  <a:cubicBezTo>
                    <a:pt x="1116" y="42"/>
                    <a:pt x="1037" y="1"/>
                    <a:pt x="958"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87;p26">
              <a:extLst>
                <a:ext uri="{FF2B5EF4-FFF2-40B4-BE49-F238E27FC236}">
                  <a16:creationId xmlns:a16="http://schemas.microsoft.com/office/drawing/2014/main" id="{CB3FFD18-C094-C193-47E7-4DA95C8238E9}"/>
                </a:ext>
              </a:extLst>
            </p:cNvPr>
            <p:cNvSpPr/>
            <p:nvPr/>
          </p:nvSpPr>
          <p:spPr>
            <a:xfrm>
              <a:off x="4849125" y="3484925"/>
              <a:ext cx="231225" cy="354700"/>
            </a:xfrm>
            <a:custGeom>
              <a:avLst/>
              <a:gdLst/>
              <a:ahLst/>
              <a:cxnLst/>
              <a:rect l="l" t="t" r="r" b="b"/>
              <a:pathLst>
                <a:path w="9249" h="14188" extrusionOk="0">
                  <a:moveTo>
                    <a:pt x="9058" y="0"/>
                  </a:moveTo>
                  <a:cubicBezTo>
                    <a:pt x="8931" y="0"/>
                    <a:pt x="8836" y="95"/>
                    <a:pt x="8836" y="190"/>
                  </a:cubicBezTo>
                  <a:cubicBezTo>
                    <a:pt x="8805" y="728"/>
                    <a:pt x="8773" y="1267"/>
                    <a:pt x="8710" y="1742"/>
                  </a:cubicBezTo>
                  <a:cubicBezTo>
                    <a:pt x="8678" y="1869"/>
                    <a:pt x="8773" y="1964"/>
                    <a:pt x="8868" y="1964"/>
                  </a:cubicBezTo>
                  <a:lnTo>
                    <a:pt x="8900" y="1964"/>
                  </a:lnTo>
                  <a:cubicBezTo>
                    <a:pt x="8995" y="1964"/>
                    <a:pt x="9090" y="1900"/>
                    <a:pt x="9090" y="1805"/>
                  </a:cubicBezTo>
                  <a:cubicBezTo>
                    <a:pt x="9153" y="1299"/>
                    <a:pt x="9216" y="760"/>
                    <a:pt x="9216" y="222"/>
                  </a:cubicBezTo>
                  <a:cubicBezTo>
                    <a:pt x="9248" y="127"/>
                    <a:pt x="9153" y="32"/>
                    <a:pt x="9058" y="0"/>
                  </a:cubicBezTo>
                  <a:close/>
                  <a:moveTo>
                    <a:pt x="8640" y="3129"/>
                  </a:moveTo>
                  <a:cubicBezTo>
                    <a:pt x="8559" y="3129"/>
                    <a:pt x="8484" y="3211"/>
                    <a:pt x="8456" y="3294"/>
                  </a:cubicBezTo>
                  <a:cubicBezTo>
                    <a:pt x="8361" y="3800"/>
                    <a:pt x="8235" y="4307"/>
                    <a:pt x="8076" y="4814"/>
                  </a:cubicBezTo>
                  <a:cubicBezTo>
                    <a:pt x="8045" y="4909"/>
                    <a:pt x="8108" y="5004"/>
                    <a:pt x="8235" y="5035"/>
                  </a:cubicBezTo>
                  <a:cubicBezTo>
                    <a:pt x="8235" y="5035"/>
                    <a:pt x="8266" y="5067"/>
                    <a:pt x="8266" y="5067"/>
                  </a:cubicBezTo>
                  <a:cubicBezTo>
                    <a:pt x="8361" y="5067"/>
                    <a:pt x="8456" y="5004"/>
                    <a:pt x="8456" y="4909"/>
                  </a:cubicBezTo>
                  <a:cubicBezTo>
                    <a:pt x="8615" y="4402"/>
                    <a:pt x="8741" y="3895"/>
                    <a:pt x="8836" y="3357"/>
                  </a:cubicBezTo>
                  <a:cubicBezTo>
                    <a:pt x="8868" y="3262"/>
                    <a:pt x="8805" y="3167"/>
                    <a:pt x="8678" y="3135"/>
                  </a:cubicBezTo>
                  <a:cubicBezTo>
                    <a:pt x="8665" y="3131"/>
                    <a:pt x="8653" y="3129"/>
                    <a:pt x="8640" y="3129"/>
                  </a:cubicBezTo>
                  <a:close/>
                  <a:moveTo>
                    <a:pt x="7790" y="6136"/>
                  </a:moveTo>
                  <a:cubicBezTo>
                    <a:pt x="7696" y="6136"/>
                    <a:pt x="7627" y="6192"/>
                    <a:pt x="7601" y="6271"/>
                  </a:cubicBezTo>
                  <a:cubicBezTo>
                    <a:pt x="7380" y="6746"/>
                    <a:pt x="7158" y="7221"/>
                    <a:pt x="6905" y="7664"/>
                  </a:cubicBezTo>
                  <a:cubicBezTo>
                    <a:pt x="6873" y="7759"/>
                    <a:pt x="6905" y="7886"/>
                    <a:pt x="7000" y="7917"/>
                  </a:cubicBezTo>
                  <a:cubicBezTo>
                    <a:pt x="7031" y="7949"/>
                    <a:pt x="7063" y="7949"/>
                    <a:pt x="7095" y="7949"/>
                  </a:cubicBezTo>
                  <a:cubicBezTo>
                    <a:pt x="7158" y="7949"/>
                    <a:pt x="7221" y="7917"/>
                    <a:pt x="7253" y="7854"/>
                  </a:cubicBezTo>
                  <a:cubicBezTo>
                    <a:pt x="7506" y="7411"/>
                    <a:pt x="7728" y="6904"/>
                    <a:pt x="7950" y="6429"/>
                  </a:cubicBezTo>
                  <a:cubicBezTo>
                    <a:pt x="7981" y="6302"/>
                    <a:pt x="7950" y="6207"/>
                    <a:pt x="7855" y="6144"/>
                  </a:cubicBezTo>
                  <a:cubicBezTo>
                    <a:pt x="7832" y="6138"/>
                    <a:pt x="7811" y="6136"/>
                    <a:pt x="7790" y="6136"/>
                  </a:cubicBezTo>
                  <a:close/>
                  <a:moveTo>
                    <a:pt x="6227" y="8887"/>
                  </a:moveTo>
                  <a:cubicBezTo>
                    <a:pt x="6170" y="8887"/>
                    <a:pt x="6116" y="8910"/>
                    <a:pt x="6081" y="8962"/>
                  </a:cubicBezTo>
                  <a:cubicBezTo>
                    <a:pt x="5796" y="9374"/>
                    <a:pt x="5448" y="9786"/>
                    <a:pt x="5099" y="10166"/>
                  </a:cubicBezTo>
                  <a:cubicBezTo>
                    <a:pt x="5036" y="10229"/>
                    <a:pt x="5036" y="10356"/>
                    <a:pt x="5131" y="10451"/>
                  </a:cubicBezTo>
                  <a:cubicBezTo>
                    <a:pt x="5163" y="10483"/>
                    <a:pt x="5194" y="10483"/>
                    <a:pt x="5258" y="10483"/>
                  </a:cubicBezTo>
                  <a:cubicBezTo>
                    <a:pt x="5289" y="10483"/>
                    <a:pt x="5353" y="10483"/>
                    <a:pt x="5384" y="10419"/>
                  </a:cubicBezTo>
                  <a:cubicBezTo>
                    <a:pt x="5764" y="10039"/>
                    <a:pt x="6081" y="9627"/>
                    <a:pt x="6398" y="9184"/>
                  </a:cubicBezTo>
                  <a:cubicBezTo>
                    <a:pt x="6461" y="9121"/>
                    <a:pt x="6461" y="8994"/>
                    <a:pt x="6366" y="8931"/>
                  </a:cubicBezTo>
                  <a:cubicBezTo>
                    <a:pt x="6323" y="8902"/>
                    <a:pt x="6274" y="8887"/>
                    <a:pt x="6227" y="8887"/>
                  </a:cubicBezTo>
                  <a:close/>
                  <a:moveTo>
                    <a:pt x="4130" y="11198"/>
                  </a:moveTo>
                  <a:cubicBezTo>
                    <a:pt x="4083" y="11198"/>
                    <a:pt x="4034" y="11214"/>
                    <a:pt x="3991" y="11243"/>
                  </a:cubicBezTo>
                  <a:cubicBezTo>
                    <a:pt x="3611" y="11591"/>
                    <a:pt x="3199" y="11908"/>
                    <a:pt x="2788" y="12224"/>
                  </a:cubicBezTo>
                  <a:cubicBezTo>
                    <a:pt x="2693" y="12288"/>
                    <a:pt x="2693" y="12414"/>
                    <a:pt x="2756" y="12509"/>
                  </a:cubicBezTo>
                  <a:cubicBezTo>
                    <a:pt x="2788" y="12541"/>
                    <a:pt x="2851" y="12573"/>
                    <a:pt x="2914" y="12573"/>
                  </a:cubicBezTo>
                  <a:cubicBezTo>
                    <a:pt x="2946" y="12573"/>
                    <a:pt x="2978" y="12573"/>
                    <a:pt x="3041" y="12541"/>
                  </a:cubicBezTo>
                  <a:cubicBezTo>
                    <a:pt x="3453" y="12224"/>
                    <a:pt x="3864" y="11876"/>
                    <a:pt x="4276" y="11528"/>
                  </a:cubicBezTo>
                  <a:cubicBezTo>
                    <a:pt x="4339" y="11464"/>
                    <a:pt x="4339" y="11338"/>
                    <a:pt x="4276" y="11274"/>
                  </a:cubicBezTo>
                  <a:cubicBezTo>
                    <a:pt x="4241" y="11222"/>
                    <a:pt x="4187" y="11198"/>
                    <a:pt x="4130" y="11198"/>
                  </a:cubicBezTo>
                  <a:close/>
                  <a:moveTo>
                    <a:pt x="1598" y="13046"/>
                  </a:moveTo>
                  <a:cubicBezTo>
                    <a:pt x="1560" y="13046"/>
                    <a:pt x="1523" y="13057"/>
                    <a:pt x="1489" y="13079"/>
                  </a:cubicBezTo>
                  <a:cubicBezTo>
                    <a:pt x="1046" y="13333"/>
                    <a:pt x="602" y="13586"/>
                    <a:pt x="127" y="13808"/>
                  </a:cubicBezTo>
                  <a:cubicBezTo>
                    <a:pt x="32" y="13871"/>
                    <a:pt x="1" y="13998"/>
                    <a:pt x="32" y="14093"/>
                  </a:cubicBezTo>
                  <a:cubicBezTo>
                    <a:pt x="64" y="14156"/>
                    <a:pt x="159" y="14188"/>
                    <a:pt x="222" y="14188"/>
                  </a:cubicBezTo>
                  <a:lnTo>
                    <a:pt x="317" y="14188"/>
                  </a:lnTo>
                  <a:cubicBezTo>
                    <a:pt x="792" y="13934"/>
                    <a:pt x="1267" y="13681"/>
                    <a:pt x="1711" y="13428"/>
                  </a:cubicBezTo>
                  <a:cubicBezTo>
                    <a:pt x="1806" y="13364"/>
                    <a:pt x="1837" y="13238"/>
                    <a:pt x="1774" y="13143"/>
                  </a:cubicBezTo>
                  <a:cubicBezTo>
                    <a:pt x="1733" y="13081"/>
                    <a:pt x="1666" y="13046"/>
                    <a:pt x="1598" y="13046"/>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8;p26">
              <a:extLst>
                <a:ext uri="{FF2B5EF4-FFF2-40B4-BE49-F238E27FC236}">
                  <a16:creationId xmlns:a16="http://schemas.microsoft.com/office/drawing/2014/main" id="{1E83C020-F22B-9CEA-26F7-F3F359F7E9E7}"/>
                </a:ext>
              </a:extLst>
            </p:cNvPr>
            <p:cNvSpPr/>
            <p:nvPr/>
          </p:nvSpPr>
          <p:spPr>
            <a:xfrm>
              <a:off x="5070800" y="3426175"/>
              <a:ext cx="10325" cy="29475"/>
            </a:xfrm>
            <a:custGeom>
              <a:avLst/>
              <a:gdLst/>
              <a:ahLst/>
              <a:cxnLst/>
              <a:rect l="l" t="t" r="r" b="b"/>
              <a:pathLst>
                <a:path w="413" h="1179" extrusionOk="0">
                  <a:moveTo>
                    <a:pt x="228" y="0"/>
                  </a:moveTo>
                  <a:cubicBezTo>
                    <a:pt x="216" y="0"/>
                    <a:pt x="204" y="2"/>
                    <a:pt x="191" y="7"/>
                  </a:cubicBezTo>
                  <a:cubicBezTo>
                    <a:pt x="96" y="7"/>
                    <a:pt x="1" y="102"/>
                    <a:pt x="1" y="197"/>
                  </a:cubicBezTo>
                  <a:cubicBezTo>
                    <a:pt x="1" y="450"/>
                    <a:pt x="1" y="703"/>
                    <a:pt x="1" y="988"/>
                  </a:cubicBezTo>
                  <a:cubicBezTo>
                    <a:pt x="1" y="1083"/>
                    <a:pt x="96" y="1178"/>
                    <a:pt x="223" y="1178"/>
                  </a:cubicBezTo>
                  <a:cubicBezTo>
                    <a:pt x="318" y="1178"/>
                    <a:pt x="413" y="1083"/>
                    <a:pt x="413" y="988"/>
                  </a:cubicBezTo>
                  <a:cubicBezTo>
                    <a:pt x="413" y="703"/>
                    <a:pt x="413" y="450"/>
                    <a:pt x="381" y="197"/>
                  </a:cubicBezTo>
                  <a:cubicBezTo>
                    <a:pt x="381" y="87"/>
                    <a:pt x="309" y="0"/>
                    <a:pt x="228"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9;p26">
              <a:extLst>
                <a:ext uri="{FF2B5EF4-FFF2-40B4-BE49-F238E27FC236}">
                  <a16:creationId xmlns:a16="http://schemas.microsoft.com/office/drawing/2014/main" id="{F13CD7B2-C1C4-12D5-DE20-B1F6B8E648F1}"/>
                </a:ext>
              </a:extLst>
            </p:cNvPr>
            <p:cNvSpPr/>
            <p:nvPr/>
          </p:nvSpPr>
          <p:spPr>
            <a:xfrm>
              <a:off x="5036775" y="3361400"/>
              <a:ext cx="80775" cy="101375"/>
            </a:xfrm>
            <a:custGeom>
              <a:avLst/>
              <a:gdLst/>
              <a:ahLst/>
              <a:cxnLst/>
              <a:rect l="l" t="t" r="r" b="b"/>
              <a:pathLst>
                <a:path w="3231" h="4055" extrusionOk="0">
                  <a:moveTo>
                    <a:pt x="1299" y="1"/>
                  </a:moveTo>
                  <a:lnTo>
                    <a:pt x="0" y="4054"/>
                  </a:lnTo>
                  <a:lnTo>
                    <a:pt x="1552" y="3009"/>
                  </a:lnTo>
                  <a:lnTo>
                    <a:pt x="3230" y="3801"/>
                  </a:lnTo>
                  <a:lnTo>
                    <a:pt x="1299"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90;p26">
              <a:extLst>
                <a:ext uri="{FF2B5EF4-FFF2-40B4-BE49-F238E27FC236}">
                  <a16:creationId xmlns:a16="http://schemas.microsoft.com/office/drawing/2014/main" id="{A159CEAC-C7D0-C09E-6E17-7190255742BD}"/>
                </a:ext>
              </a:extLst>
            </p:cNvPr>
            <p:cNvSpPr/>
            <p:nvPr/>
          </p:nvSpPr>
          <p:spPr>
            <a:xfrm>
              <a:off x="2717000" y="3815550"/>
              <a:ext cx="28525" cy="19325"/>
            </a:xfrm>
            <a:custGeom>
              <a:avLst/>
              <a:gdLst/>
              <a:ahLst/>
              <a:cxnLst/>
              <a:rect l="l" t="t" r="r" b="b"/>
              <a:pathLst>
                <a:path w="1141" h="773" extrusionOk="0">
                  <a:moveTo>
                    <a:pt x="242" y="1"/>
                  </a:moveTo>
                  <a:cubicBezTo>
                    <a:pt x="165" y="1"/>
                    <a:pt x="88" y="36"/>
                    <a:pt x="64" y="108"/>
                  </a:cubicBezTo>
                  <a:cubicBezTo>
                    <a:pt x="1" y="203"/>
                    <a:pt x="33" y="298"/>
                    <a:pt x="128" y="361"/>
                  </a:cubicBezTo>
                  <a:cubicBezTo>
                    <a:pt x="381" y="519"/>
                    <a:pt x="603" y="646"/>
                    <a:pt x="824" y="741"/>
                  </a:cubicBezTo>
                  <a:cubicBezTo>
                    <a:pt x="856" y="773"/>
                    <a:pt x="888" y="773"/>
                    <a:pt x="919" y="773"/>
                  </a:cubicBezTo>
                  <a:cubicBezTo>
                    <a:pt x="983" y="773"/>
                    <a:pt x="1046" y="741"/>
                    <a:pt x="1078" y="678"/>
                  </a:cubicBezTo>
                  <a:cubicBezTo>
                    <a:pt x="1141" y="583"/>
                    <a:pt x="1109" y="456"/>
                    <a:pt x="1014" y="393"/>
                  </a:cubicBezTo>
                  <a:cubicBezTo>
                    <a:pt x="793" y="298"/>
                    <a:pt x="571" y="171"/>
                    <a:pt x="318" y="13"/>
                  </a:cubicBezTo>
                  <a:cubicBezTo>
                    <a:pt x="294" y="5"/>
                    <a:pt x="268" y="1"/>
                    <a:pt x="242"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91;p26">
              <a:extLst>
                <a:ext uri="{FF2B5EF4-FFF2-40B4-BE49-F238E27FC236}">
                  <a16:creationId xmlns:a16="http://schemas.microsoft.com/office/drawing/2014/main" id="{44F82F2D-A1A3-582C-231F-AFF03742B957}"/>
                </a:ext>
              </a:extLst>
            </p:cNvPr>
            <p:cNvSpPr/>
            <p:nvPr/>
          </p:nvSpPr>
          <p:spPr>
            <a:xfrm>
              <a:off x="2523025" y="3415250"/>
              <a:ext cx="171850" cy="388750"/>
            </a:xfrm>
            <a:custGeom>
              <a:avLst/>
              <a:gdLst/>
              <a:ahLst/>
              <a:cxnLst/>
              <a:rect l="l" t="t" r="r" b="b"/>
              <a:pathLst>
                <a:path w="6874" h="15550" extrusionOk="0">
                  <a:moveTo>
                    <a:pt x="254" y="0"/>
                  </a:moveTo>
                  <a:cubicBezTo>
                    <a:pt x="159" y="0"/>
                    <a:pt x="64" y="95"/>
                    <a:pt x="33" y="190"/>
                  </a:cubicBezTo>
                  <a:cubicBezTo>
                    <a:pt x="33" y="665"/>
                    <a:pt x="1" y="1109"/>
                    <a:pt x="1" y="1584"/>
                  </a:cubicBezTo>
                  <a:lnTo>
                    <a:pt x="1" y="1774"/>
                  </a:lnTo>
                  <a:cubicBezTo>
                    <a:pt x="1" y="1869"/>
                    <a:pt x="96" y="1964"/>
                    <a:pt x="223" y="1964"/>
                  </a:cubicBezTo>
                  <a:cubicBezTo>
                    <a:pt x="318" y="1964"/>
                    <a:pt x="413" y="1869"/>
                    <a:pt x="413" y="1774"/>
                  </a:cubicBezTo>
                  <a:lnTo>
                    <a:pt x="413" y="1584"/>
                  </a:lnTo>
                  <a:cubicBezTo>
                    <a:pt x="413" y="1109"/>
                    <a:pt x="413" y="665"/>
                    <a:pt x="444" y="222"/>
                  </a:cubicBezTo>
                  <a:cubicBezTo>
                    <a:pt x="444" y="95"/>
                    <a:pt x="349" y="0"/>
                    <a:pt x="254" y="0"/>
                  </a:cubicBezTo>
                  <a:close/>
                  <a:moveTo>
                    <a:pt x="254" y="3135"/>
                  </a:moveTo>
                  <a:cubicBezTo>
                    <a:pt x="159" y="3167"/>
                    <a:pt x="64" y="3262"/>
                    <a:pt x="64" y="3357"/>
                  </a:cubicBezTo>
                  <a:cubicBezTo>
                    <a:pt x="96" y="3896"/>
                    <a:pt x="159" y="4434"/>
                    <a:pt x="223" y="4941"/>
                  </a:cubicBezTo>
                  <a:cubicBezTo>
                    <a:pt x="254" y="5036"/>
                    <a:pt x="318" y="5099"/>
                    <a:pt x="444" y="5099"/>
                  </a:cubicBezTo>
                  <a:cubicBezTo>
                    <a:pt x="571" y="5099"/>
                    <a:pt x="634" y="4972"/>
                    <a:pt x="634" y="4877"/>
                  </a:cubicBezTo>
                  <a:cubicBezTo>
                    <a:pt x="571" y="4371"/>
                    <a:pt x="508" y="3864"/>
                    <a:pt x="476" y="3325"/>
                  </a:cubicBezTo>
                  <a:cubicBezTo>
                    <a:pt x="444" y="3230"/>
                    <a:pt x="381" y="3135"/>
                    <a:pt x="254" y="3135"/>
                  </a:cubicBezTo>
                  <a:close/>
                  <a:moveTo>
                    <a:pt x="666" y="6239"/>
                  </a:moveTo>
                  <a:cubicBezTo>
                    <a:pt x="539" y="6271"/>
                    <a:pt x="476" y="6397"/>
                    <a:pt x="508" y="6492"/>
                  </a:cubicBezTo>
                  <a:cubicBezTo>
                    <a:pt x="634" y="7031"/>
                    <a:pt x="761" y="7537"/>
                    <a:pt x="919" y="8012"/>
                  </a:cubicBezTo>
                  <a:cubicBezTo>
                    <a:pt x="951" y="8107"/>
                    <a:pt x="1014" y="8171"/>
                    <a:pt x="1109" y="8171"/>
                  </a:cubicBezTo>
                  <a:cubicBezTo>
                    <a:pt x="1141" y="8171"/>
                    <a:pt x="1141" y="8171"/>
                    <a:pt x="1173" y="8139"/>
                  </a:cubicBezTo>
                  <a:cubicBezTo>
                    <a:pt x="1268" y="8107"/>
                    <a:pt x="1331" y="8012"/>
                    <a:pt x="1299" y="7917"/>
                  </a:cubicBezTo>
                  <a:cubicBezTo>
                    <a:pt x="1141" y="7411"/>
                    <a:pt x="1014" y="6936"/>
                    <a:pt x="888" y="6397"/>
                  </a:cubicBezTo>
                  <a:cubicBezTo>
                    <a:pt x="888" y="6302"/>
                    <a:pt x="761" y="6239"/>
                    <a:pt x="666" y="6239"/>
                  </a:cubicBezTo>
                  <a:close/>
                  <a:moveTo>
                    <a:pt x="1660" y="9236"/>
                  </a:moveTo>
                  <a:cubicBezTo>
                    <a:pt x="1634" y="9236"/>
                    <a:pt x="1608" y="9240"/>
                    <a:pt x="1584" y="9248"/>
                  </a:cubicBezTo>
                  <a:cubicBezTo>
                    <a:pt x="1489" y="9279"/>
                    <a:pt x="1426" y="9406"/>
                    <a:pt x="1489" y="9501"/>
                  </a:cubicBezTo>
                  <a:cubicBezTo>
                    <a:pt x="1648" y="9913"/>
                    <a:pt x="1838" y="10293"/>
                    <a:pt x="2028" y="10641"/>
                  </a:cubicBezTo>
                  <a:cubicBezTo>
                    <a:pt x="2091" y="10736"/>
                    <a:pt x="2154" y="10831"/>
                    <a:pt x="2186" y="10926"/>
                  </a:cubicBezTo>
                  <a:cubicBezTo>
                    <a:pt x="2249" y="10989"/>
                    <a:pt x="2313" y="11021"/>
                    <a:pt x="2376" y="11021"/>
                  </a:cubicBezTo>
                  <a:cubicBezTo>
                    <a:pt x="2408" y="11021"/>
                    <a:pt x="2439" y="11021"/>
                    <a:pt x="2471" y="10989"/>
                  </a:cubicBezTo>
                  <a:cubicBezTo>
                    <a:pt x="2566" y="10926"/>
                    <a:pt x="2598" y="10831"/>
                    <a:pt x="2534" y="10736"/>
                  </a:cubicBezTo>
                  <a:cubicBezTo>
                    <a:pt x="2503" y="10641"/>
                    <a:pt x="2439" y="10546"/>
                    <a:pt x="2376" y="10451"/>
                  </a:cubicBezTo>
                  <a:cubicBezTo>
                    <a:pt x="2186" y="10103"/>
                    <a:pt x="1996" y="9723"/>
                    <a:pt x="1838" y="9343"/>
                  </a:cubicBezTo>
                  <a:cubicBezTo>
                    <a:pt x="1814" y="9271"/>
                    <a:pt x="1737" y="9236"/>
                    <a:pt x="1660" y="9236"/>
                  </a:cubicBezTo>
                  <a:close/>
                  <a:moveTo>
                    <a:pt x="3222" y="11938"/>
                  </a:moveTo>
                  <a:cubicBezTo>
                    <a:pt x="3189" y="11938"/>
                    <a:pt x="3159" y="11949"/>
                    <a:pt x="3136" y="11971"/>
                  </a:cubicBezTo>
                  <a:cubicBezTo>
                    <a:pt x="3041" y="12066"/>
                    <a:pt x="3009" y="12161"/>
                    <a:pt x="3073" y="12256"/>
                  </a:cubicBezTo>
                  <a:cubicBezTo>
                    <a:pt x="3421" y="12668"/>
                    <a:pt x="3770" y="13079"/>
                    <a:pt x="4118" y="13460"/>
                  </a:cubicBezTo>
                  <a:cubicBezTo>
                    <a:pt x="4181" y="13523"/>
                    <a:pt x="4213" y="13523"/>
                    <a:pt x="4276" y="13523"/>
                  </a:cubicBezTo>
                  <a:cubicBezTo>
                    <a:pt x="4308" y="13523"/>
                    <a:pt x="4371" y="13523"/>
                    <a:pt x="4403" y="13491"/>
                  </a:cubicBezTo>
                  <a:cubicBezTo>
                    <a:pt x="4498" y="13396"/>
                    <a:pt x="4498" y="13270"/>
                    <a:pt x="4403" y="13206"/>
                  </a:cubicBezTo>
                  <a:cubicBezTo>
                    <a:pt x="4055" y="12826"/>
                    <a:pt x="3706" y="12414"/>
                    <a:pt x="3390" y="12034"/>
                  </a:cubicBezTo>
                  <a:cubicBezTo>
                    <a:pt x="3349" y="11973"/>
                    <a:pt x="3281" y="11938"/>
                    <a:pt x="3222" y="11938"/>
                  </a:cubicBezTo>
                  <a:close/>
                  <a:moveTo>
                    <a:pt x="5404" y="14207"/>
                  </a:moveTo>
                  <a:cubicBezTo>
                    <a:pt x="5347" y="14207"/>
                    <a:pt x="5293" y="14231"/>
                    <a:pt x="5258" y="14283"/>
                  </a:cubicBezTo>
                  <a:cubicBezTo>
                    <a:pt x="5195" y="14378"/>
                    <a:pt x="5195" y="14473"/>
                    <a:pt x="5290" y="14568"/>
                  </a:cubicBezTo>
                  <a:cubicBezTo>
                    <a:pt x="5670" y="14885"/>
                    <a:pt x="6113" y="15233"/>
                    <a:pt x="6556" y="15518"/>
                  </a:cubicBezTo>
                  <a:cubicBezTo>
                    <a:pt x="6588" y="15550"/>
                    <a:pt x="6620" y="15550"/>
                    <a:pt x="6651" y="15550"/>
                  </a:cubicBezTo>
                  <a:cubicBezTo>
                    <a:pt x="6715" y="15550"/>
                    <a:pt x="6778" y="15550"/>
                    <a:pt x="6810" y="15486"/>
                  </a:cubicBezTo>
                  <a:cubicBezTo>
                    <a:pt x="6873" y="15391"/>
                    <a:pt x="6841" y="15265"/>
                    <a:pt x="6746" y="15201"/>
                  </a:cubicBezTo>
                  <a:cubicBezTo>
                    <a:pt x="6335" y="14916"/>
                    <a:pt x="5923" y="14600"/>
                    <a:pt x="5543" y="14251"/>
                  </a:cubicBezTo>
                  <a:cubicBezTo>
                    <a:pt x="5500" y="14223"/>
                    <a:pt x="5451" y="14207"/>
                    <a:pt x="5404" y="14207"/>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92;p26">
              <a:extLst>
                <a:ext uri="{FF2B5EF4-FFF2-40B4-BE49-F238E27FC236}">
                  <a16:creationId xmlns:a16="http://schemas.microsoft.com/office/drawing/2014/main" id="{4FF844E4-F35A-3604-3EDE-A296DE4372B2}"/>
                </a:ext>
              </a:extLst>
            </p:cNvPr>
            <p:cNvSpPr/>
            <p:nvPr/>
          </p:nvSpPr>
          <p:spPr>
            <a:xfrm>
              <a:off x="2527000" y="3356500"/>
              <a:ext cx="13475" cy="29475"/>
            </a:xfrm>
            <a:custGeom>
              <a:avLst/>
              <a:gdLst/>
              <a:ahLst/>
              <a:cxnLst/>
              <a:rect l="l" t="t" r="r" b="b"/>
              <a:pathLst>
                <a:path w="539" h="1179" extrusionOk="0">
                  <a:moveTo>
                    <a:pt x="309" y="1"/>
                  </a:moveTo>
                  <a:cubicBezTo>
                    <a:pt x="222" y="1"/>
                    <a:pt x="127" y="83"/>
                    <a:pt x="127" y="165"/>
                  </a:cubicBezTo>
                  <a:cubicBezTo>
                    <a:pt x="127" y="165"/>
                    <a:pt x="64" y="450"/>
                    <a:pt x="0" y="957"/>
                  </a:cubicBezTo>
                  <a:cubicBezTo>
                    <a:pt x="0" y="1083"/>
                    <a:pt x="95" y="1178"/>
                    <a:pt x="190" y="1178"/>
                  </a:cubicBezTo>
                  <a:lnTo>
                    <a:pt x="222" y="1178"/>
                  </a:lnTo>
                  <a:cubicBezTo>
                    <a:pt x="317" y="1178"/>
                    <a:pt x="412" y="1115"/>
                    <a:pt x="412" y="1020"/>
                  </a:cubicBezTo>
                  <a:cubicBezTo>
                    <a:pt x="475" y="513"/>
                    <a:pt x="507" y="228"/>
                    <a:pt x="507" y="228"/>
                  </a:cubicBezTo>
                  <a:cubicBezTo>
                    <a:pt x="539" y="133"/>
                    <a:pt x="444" y="38"/>
                    <a:pt x="349" y="7"/>
                  </a:cubicBezTo>
                  <a:cubicBezTo>
                    <a:pt x="336" y="2"/>
                    <a:pt x="323" y="1"/>
                    <a:pt x="309"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93;p26">
              <a:extLst>
                <a:ext uri="{FF2B5EF4-FFF2-40B4-BE49-F238E27FC236}">
                  <a16:creationId xmlns:a16="http://schemas.microsoft.com/office/drawing/2014/main" id="{48FEABC2-95EF-C8CF-E755-89A4E5550876}"/>
                </a:ext>
              </a:extLst>
            </p:cNvPr>
            <p:cNvSpPr/>
            <p:nvPr/>
          </p:nvSpPr>
          <p:spPr>
            <a:xfrm>
              <a:off x="2698000" y="3781025"/>
              <a:ext cx="106125" cy="76025"/>
            </a:xfrm>
            <a:custGeom>
              <a:avLst/>
              <a:gdLst/>
              <a:ahLst/>
              <a:cxnLst/>
              <a:rect l="l" t="t" r="r" b="b"/>
              <a:pathLst>
                <a:path w="4245" h="3041" extrusionOk="0">
                  <a:moveTo>
                    <a:pt x="1299" y="0"/>
                  </a:moveTo>
                  <a:lnTo>
                    <a:pt x="1489" y="1837"/>
                  </a:lnTo>
                  <a:lnTo>
                    <a:pt x="1" y="2945"/>
                  </a:lnTo>
                  <a:lnTo>
                    <a:pt x="4244" y="3040"/>
                  </a:lnTo>
                  <a:lnTo>
                    <a:pt x="129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94;p26">
              <a:extLst>
                <a:ext uri="{FF2B5EF4-FFF2-40B4-BE49-F238E27FC236}">
                  <a16:creationId xmlns:a16="http://schemas.microsoft.com/office/drawing/2014/main" id="{718E02FF-2A08-5C85-022A-74B3B3310E1A}"/>
                </a:ext>
              </a:extLst>
            </p:cNvPr>
            <p:cNvSpPr/>
            <p:nvPr/>
          </p:nvSpPr>
          <p:spPr>
            <a:xfrm>
              <a:off x="3982200" y="4271850"/>
              <a:ext cx="28525" cy="19850"/>
            </a:xfrm>
            <a:custGeom>
              <a:avLst/>
              <a:gdLst/>
              <a:ahLst/>
              <a:cxnLst/>
              <a:rect l="l" t="t" r="r" b="b"/>
              <a:pathLst>
                <a:path w="1141" h="794" extrusionOk="0">
                  <a:moveTo>
                    <a:pt x="923" y="1"/>
                  </a:moveTo>
                  <a:cubicBezTo>
                    <a:pt x="891" y="1"/>
                    <a:pt x="857" y="11"/>
                    <a:pt x="823" y="34"/>
                  </a:cubicBezTo>
                  <a:cubicBezTo>
                    <a:pt x="602" y="160"/>
                    <a:pt x="380" y="287"/>
                    <a:pt x="127" y="414"/>
                  </a:cubicBezTo>
                  <a:cubicBezTo>
                    <a:pt x="32" y="477"/>
                    <a:pt x="0" y="604"/>
                    <a:pt x="32" y="699"/>
                  </a:cubicBezTo>
                  <a:cubicBezTo>
                    <a:pt x="63" y="762"/>
                    <a:pt x="158" y="794"/>
                    <a:pt x="222" y="794"/>
                  </a:cubicBezTo>
                  <a:cubicBezTo>
                    <a:pt x="253" y="794"/>
                    <a:pt x="285" y="794"/>
                    <a:pt x="317" y="762"/>
                  </a:cubicBezTo>
                  <a:cubicBezTo>
                    <a:pt x="570" y="635"/>
                    <a:pt x="792" y="509"/>
                    <a:pt x="1013" y="382"/>
                  </a:cubicBezTo>
                  <a:cubicBezTo>
                    <a:pt x="1108" y="319"/>
                    <a:pt x="1140" y="192"/>
                    <a:pt x="1077" y="97"/>
                  </a:cubicBezTo>
                  <a:cubicBezTo>
                    <a:pt x="1036" y="36"/>
                    <a:pt x="982" y="1"/>
                    <a:pt x="923"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95;p26">
              <a:extLst>
                <a:ext uri="{FF2B5EF4-FFF2-40B4-BE49-F238E27FC236}">
                  <a16:creationId xmlns:a16="http://schemas.microsoft.com/office/drawing/2014/main" id="{4CDEA1CC-9E55-4E9C-FB26-F316A19AE416}"/>
                </a:ext>
              </a:extLst>
            </p:cNvPr>
            <p:cNvSpPr/>
            <p:nvPr/>
          </p:nvSpPr>
          <p:spPr>
            <a:xfrm>
              <a:off x="3540400" y="4233825"/>
              <a:ext cx="417275" cy="105375"/>
            </a:xfrm>
            <a:custGeom>
              <a:avLst/>
              <a:gdLst/>
              <a:ahLst/>
              <a:cxnLst/>
              <a:rect l="l" t="t" r="r" b="b"/>
              <a:pathLst>
                <a:path w="16691" h="4215" extrusionOk="0">
                  <a:moveTo>
                    <a:pt x="224" y="0"/>
                  </a:moveTo>
                  <a:cubicBezTo>
                    <a:pt x="167" y="0"/>
                    <a:pt x="103" y="27"/>
                    <a:pt x="64" y="66"/>
                  </a:cubicBezTo>
                  <a:cubicBezTo>
                    <a:pt x="1" y="161"/>
                    <a:pt x="1" y="288"/>
                    <a:pt x="96" y="351"/>
                  </a:cubicBezTo>
                  <a:cubicBezTo>
                    <a:pt x="539" y="668"/>
                    <a:pt x="982" y="953"/>
                    <a:pt x="1426" y="1238"/>
                  </a:cubicBezTo>
                  <a:lnTo>
                    <a:pt x="1521" y="1238"/>
                  </a:lnTo>
                  <a:cubicBezTo>
                    <a:pt x="1584" y="1238"/>
                    <a:pt x="1647" y="1206"/>
                    <a:pt x="1711" y="1175"/>
                  </a:cubicBezTo>
                  <a:cubicBezTo>
                    <a:pt x="1742" y="1080"/>
                    <a:pt x="1742" y="953"/>
                    <a:pt x="1647" y="890"/>
                  </a:cubicBezTo>
                  <a:cubicBezTo>
                    <a:pt x="1204" y="605"/>
                    <a:pt x="761" y="320"/>
                    <a:pt x="317" y="35"/>
                  </a:cubicBezTo>
                  <a:cubicBezTo>
                    <a:pt x="293" y="10"/>
                    <a:pt x="260" y="0"/>
                    <a:pt x="224" y="0"/>
                  </a:cubicBezTo>
                  <a:close/>
                  <a:moveTo>
                    <a:pt x="2902" y="1638"/>
                  </a:moveTo>
                  <a:cubicBezTo>
                    <a:pt x="2825" y="1638"/>
                    <a:pt x="2748" y="1673"/>
                    <a:pt x="2724" y="1745"/>
                  </a:cubicBezTo>
                  <a:cubicBezTo>
                    <a:pt x="2661" y="1840"/>
                    <a:pt x="2693" y="1966"/>
                    <a:pt x="2788" y="1998"/>
                  </a:cubicBezTo>
                  <a:cubicBezTo>
                    <a:pt x="3263" y="2251"/>
                    <a:pt x="3738" y="2505"/>
                    <a:pt x="4213" y="2695"/>
                  </a:cubicBezTo>
                  <a:cubicBezTo>
                    <a:pt x="4244" y="2726"/>
                    <a:pt x="4276" y="2726"/>
                    <a:pt x="4308" y="2726"/>
                  </a:cubicBezTo>
                  <a:cubicBezTo>
                    <a:pt x="4371" y="2726"/>
                    <a:pt x="4434" y="2695"/>
                    <a:pt x="4466" y="2600"/>
                  </a:cubicBezTo>
                  <a:cubicBezTo>
                    <a:pt x="4529" y="2505"/>
                    <a:pt x="4466" y="2378"/>
                    <a:pt x="4371" y="2346"/>
                  </a:cubicBezTo>
                  <a:cubicBezTo>
                    <a:pt x="3928" y="2125"/>
                    <a:pt x="3453" y="1903"/>
                    <a:pt x="2978" y="1650"/>
                  </a:cubicBezTo>
                  <a:cubicBezTo>
                    <a:pt x="2954" y="1642"/>
                    <a:pt x="2928" y="1638"/>
                    <a:pt x="2902" y="1638"/>
                  </a:cubicBezTo>
                  <a:close/>
                  <a:moveTo>
                    <a:pt x="16476" y="2588"/>
                  </a:moveTo>
                  <a:cubicBezTo>
                    <a:pt x="16452" y="2588"/>
                    <a:pt x="16428" y="2592"/>
                    <a:pt x="16405" y="2600"/>
                  </a:cubicBezTo>
                  <a:cubicBezTo>
                    <a:pt x="15899" y="2821"/>
                    <a:pt x="15424" y="2980"/>
                    <a:pt x="14948" y="3138"/>
                  </a:cubicBezTo>
                  <a:cubicBezTo>
                    <a:pt x="14822" y="3170"/>
                    <a:pt x="14790" y="3296"/>
                    <a:pt x="14822" y="3391"/>
                  </a:cubicBezTo>
                  <a:cubicBezTo>
                    <a:pt x="14822" y="3486"/>
                    <a:pt x="14917" y="3550"/>
                    <a:pt x="15012" y="3550"/>
                  </a:cubicBezTo>
                  <a:cubicBezTo>
                    <a:pt x="15012" y="3550"/>
                    <a:pt x="15043" y="3518"/>
                    <a:pt x="15075" y="3518"/>
                  </a:cubicBezTo>
                  <a:cubicBezTo>
                    <a:pt x="15550" y="3360"/>
                    <a:pt x="16057" y="3201"/>
                    <a:pt x="16564" y="2980"/>
                  </a:cubicBezTo>
                  <a:cubicBezTo>
                    <a:pt x="16659" y="2948"/>
                    <a:pt x="16690" y="2821"/>
                    <a:pt x="16659" y="2726"/>
                  </a:cubicBezTo>
                  <a:cubicBezTo>
                    <a:pt x="16634" y="2630"/>
                    <a:pt x="16555" y="2588"/>
                    <a:pt x="16476" y="2588"/>
                  </a:cubicBezTo>
                  <a:close/>
                  <a:moveTo>
                    <a:pt x="5775" y="2908"/>
                  </a:moveTo>
                  <a:cubicBezTo>
                    <a:pt x="5691" y="2908"/>
                    <a:pt x="5601" y="2965"/>
                    <a:pt x="5574" y="3043"/>
                  </a:cubicBezTo>
                  <a:cubicBezTo>
                    <a:pt x="5543" y="3138"/>
                    <a:pt x="5574" y="3265"/>
                    <a:pt x="5701" y="3296"/>
                  </a:cubicBezTo>
                  <a:cubicBezTo>
                    <a:pt x="6208" y="3486"/>
                    <a:pt x="6715" y="3645"/>
                    <a:pt x="7190" y="3771"/>
                  </a:cubicBezTo>
                  <a:lnTo>
                    <a:pt x="7253" y="3771"/>
                  </a:lnTo>
                  <a:cubicBezTo>
                    <a:pt x="7348" y="3771"/>
                    <a:pt x="7411" y="3708"/>
                    <a:pt x="7443" y="3645"/>
                  </a:cubicBezTo>
                  <a:cubicBezTo>
                    <a:pt x="7475" y="3518"/>
                    <a:pt x="7411" y="3423"/>
                    <a:pt x="7316" y="3391"/>
                  </a:cubicBezTo>
                  <a:cubicBezTo>
                    <a:pt x="6810" y="3265"/>
                    <a:pt x="6335" y="3106"/>
                    <a:pt x="5828" y="2916"/>
                  </a:cubicBezTo>
                  <a:cubicBezTo>
                    <a:pt x="5811" y="2911"/>
                    <a:pt x="5793" y="2908"/>
                    <a:pt x="5775" y="2908"/>
                  </a:cubicBezTo>
                  <a:close/>
                  <a:moveTo>
                    <a:pt x="13491" y="3542"/>
                  </a:moveTo>
                  <a:cubicBezTo>
                    <a:pt x="13471" y="3542"/>
                    <a:pt x="13450" y="3544"/>
                    <a:pt x="13428" y="3550"/>
                  </a:cubicBezTo>
                  <a:cubicBezTo>
                    <a:pt x="12922" y="3645"/>
                    <a:pt x="12415" y="3740"/>
                    <a:pt x="11908" y="3771"/>
                  </a:cubicBezTo>
                  <a:cubicBezTo>
                    <a:pt x="11813" y="3771"/>
                    <a:pt x="11718" y="3898"/>
                    <a:pt x="11718" y="3993"/>
                  </a:cubicBezTo>
                  <a:cubicBezTo>
                    <a:pt x="11750" y="4088"/>
                    <a:pt x="11813" y="4183"/>
                    <a:pt x="11940" y="4183"/>
                  </a:cubicBezTo>
                  <a:cubicBezTo>
                    <a:pt x="12478" y="4120"/>
                    <a:pt x="12985" y="4025"/>
                    <a:pt x="13523" y="3930"/>
                  </a:cubicBezTo>
                  <a:cubicBezTo>
                    <a:pt x="13618" y="3898"/>
                    <a:pt x="13682" y="3803"/>
                    <a:pt x="13682" y="3708"/>
                  </a:cubicBezTo>
                  <a:cubicBezTo>
                    <a:pt x="13655" y="3603"/>
                    <a:pt x="13586" y="3542"/>
                    <a:pt x="13491" y="3542"/>
                  </a:cubicBezTo>
                  <a:close/>
                  <a:moveTo>
                    <a:pt x="8774" y="3700"/>
                  </a:moveTo>
                  <a:cubicBezTo>
                    <a:pt x="8679" y="3700"/>
                    <a:pt x="8609" y="3762"/>
                    <a:pt x="8583" y="3866"/>
                  </a:cubicBezTo>
                  <a:cubicBezTo>
                    <a:pt x="8583" y="3961"/>
                    <a:pt x="8646" y="4056"/>
                    <a:pt x="8773" y="4088"/>
                  </a:cubicBezTo>
                  <a:cubicBezTo>
                    <a:pt x="9185" y="4151"/>
                    <a:pt x="9596" y="4183"/>
                    <a:pt x="10008" y="4215"/>
                  </a:cubicBezTo>
                  <a:lnTo>
                    <a:pt x="10356" y="4215"/>
                  </a:lnTo>
                  <a:cubicBezTo>
                    <a:pt x="10451" y="4215"/>
                    <a:pt x="10546" y="4151"/>
                    <a:pt x="10546" y="4025"/>
                  </a:cubicBezTo>
                  <a:cubicBezTo>
                    <a:pt x="10546" y="3930"/>
                    <a:pt x="10483" y="3835"/>
                    <a:pt x="10356" y="3835"/>
                  </a:cubicBezTo>
                  <a:cubicBezTo>
                    <a:pt x="10261" y="3835"/>
                    <a:pt x="10135" y="3835"/>
                    <a:pt x="10040" y="3803"/>
                  </a:cubicBezTo>
                  <a:cubicBezTo>
                    <a:pt x="9628" y="3803"/>
                    <a:pt x="9216" y="3740"/>
                    <a:pt x="8836" y="3708"/>
                  </a:cubicBezTo>
                  <a:cubicBezTo>
                    <a:pt x="8815" y="3703"/>
                    <a:pt x="8794" y="3700"/>
                    <a:pt x="8774" y="370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96;p26">
              <a:extLst>
                <a:ext uri="{FF2B5EF4-FFF2-40B4-BE49-F238E27FC236}">
                  <a16:creationId xmlns:a16="http://schemas.microsoft.com/office/drawing/2014/main" id="{7EC19B43-BA59-CE3B-48DC-9D0EA81458CD}"/>
                </a:ext>
              </a:extLst>
            </p:cNvPr>
            <p:cNvSpPr/>
            <p:nvPr/>
          </p:nvSpPr>
          <p:spPr>
            <a:xfrm>
              <a:off x="3493700" y="4197550"/>
              <a:ext cx="26150" cy="22900"/>
            </a:xfrm>
            <a:custGeom>
              <a:avLst/>
              <a:gdLst/>
              <a:ahLst/>
              <a:cxnLst/>
              <a:rect l="l" t="t" r="r" b="b"/>
              <a:pathLst>
                <a:path w="1046" h="916" extrusionOk="0">
                  <a:moveTo>
                    <a:pt x="209" y="0"/>
                  </a:moveTo>
                  <a:cubicBezTo>
                    <a:pt x="152" y="0"/>
                    <a:pt x="98" y="26"/>
                    <a:pt x="64" y="60"/>
                  </a:cubicBezTo>
                  <a:cubicBezTo>
                    <a:pt x="0" y="155"/>
                    <a:pt x="0" y="282"/>
                    <a:pt x="64" y="345"/>
                  </a:cubicBezTo>
                  <a:cubicBezTo>
                    <a:pt x="64" y="345"/>
                    <a:pt x="285" y="535"/>
                    <a:pt x="697" y="852"/>
                  </a:cubicBezTo>
                  <a:cubicBezTo>
                    <a:pt x="729" y="884"/>
                    <a:pt x="760" y="915"/>
                    <a:pt x="824" y="915"/>
                  </a:cubicBezTo>
                  <a:cubicBezTo>
                    <a:pt x="887" y="915"/>
                    <a:pt x="919" y="884"/>
                    <a:pt x="982" y="820"/>
                  </a:cubicBezTo>
                  <a:cubicBezTo>
                    <a:pt x="1045" y="757"/>
                    <a:pt x="1014" y="630"/>
                    <a:pt x="950" y="535"/>
                  </a:cubicBezTo>
                  <a:cubicBezTo>
                    <a:pt x="539" y="250"/>
                    <a:pt x="349" y="60"/>
                    <a:pt x="349" y="60"/>
                  </a:cubicBezTo>
                  <a:cubicBezTo>
                    <a:pt x="306" y="18"/>
                    <a:pt x="256" y="0"/>
                    <a:pt x="209"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97;p26">
              <a:extLst>
                <a:ext uri="{FF2B5EF4-FFF2-40B4-BE49-F238E27FC236}">
                  <a16:creationId xmlns:a16="http://schemas.microsoft.com/office/drawing/2014/main" id="{79D809CD-8BC1-DDB2-4548-DE93DC2ECCAA}"/>
                </a:ext>
              </a:extLst>
            </p:cNvPr>
            <p:cNvSpPr/>
            <p:nvPr/>
          </p:nvSpPr>
          <p:spPr>
            <a:xfrm>
              <a:off x="3957650" y="4237050"/>
              <a:ext cx="104525" cy="88700"/>
            </a:xfrm>
            <a:custGeom>
              <a:avLst/>
              <a:gdLst/>
              <a:ahLst/>
              <a:cxnLst/>
              <a:rect l="l" t="t" r="r" b="b"/>
              <a:pathLst>
                <a:path w="4181" h="3548" extrusionOk="0">
                  <a:moveTo>
                    <a:pt x="4181" y="1"/>
                  </a:moveTo>
                  <a:lnTo>
                    <a:pt x="0" y="887"/>
                  </a:lnTo>
                  <a:lnTo>
                    <a:pt x="1679" y="1679"/>
                  </a:lnTo>
                  <a:lnTo>
                    <a:pt x="1837" y="3547"/>
                  </a:lnTo>
                  <a:lnTo>
                    <a:pt x="4181"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98;p26">
              <a:extLst>
                <a:ext uri="{FF2B5EF4-FFF2-40B4-BE49-F238E27FC236}">
                  <a16:creationId xmlns:a16="http://schemas.microsoft.com/office/drawing/2014/main" id="{4E624603-DB22-E171-E8DA-0FFB9AF9AE87}"/>
                </a:ext>
              </a:extLst>
            </p:cNvPr>
            <p:cNvSpPr/>
            <p:nvPr/>
          </p:nvSpPr>
          <p:spPr>
            <a:xfrm>
              <a:off x="3875300" y="2921200"/>
              <a:ext cx="133825" cy="234375"/>
            </a:xfrm>
            <a:custGeom>
              <a:avLst/>
              <a:gdLst/>
              <a:ahLst/>
              <a:cxnLst/>
              <a:rect l="l" t="t" r="r" b="b"/>
              <a:pathLst>
                <a:path w="5353" h="9375" extrusionOk="0">
                  <a:moveTo>
                    <a:pt x="2661" y="7665"/>
                  </a:moveTo>
                  <a:cubicBezTo>
                    <a:pt x="3294" y="7665"/>
                    <a:pt x="3833" y="8140"/>
                    <a:pt x="3896" y="8741"/>
                  </a:cubicBezTo>
                  <a:lnTo>
                    <a:pt x="1457" y="8741"/>
                  </a:lnTo>
                  <a:cubicBezTo>
                    <a:pt x="1521" y="8140"/>
                    <a:pt x="2028" y="7665"/>
                    <a:pt x="2661" y="7665"/>
                  </a:cubicBezTo>
                  <a:close/>
                  <a:moveTo>
                    <a:pt x="317" y="1"/>
                  </a:moveTo>
                  <a:cubicBezTo>
                    <a:pt x="127" y="1"/>
                    <a:pt x="1" y="159"/>
                    <a:pt x="1" y="318"/>
                  </a:cubicBezTo>
                  <a:lnTo>
                    <a:pt x="1" y="571"/>
                  </a:lnTo>
                  <a:cubicBezTo>
                    <a:pt x="1" y="1964"/>
                    <a:pt x="1014" y="3104"/>
                    <a:pt x="2344" y="3263"/>
                  </a:cubicBezTo>
                  <a:lnTo>
                    <a:pt x="2344" y="7031"/>
                  </a:lnTo>
                  <a:cubicBezTo>
                    <a:pt x="1521" y="7190"/>
                    <a:pt x="887" y="7886"/>
                    <a:pt x="792" y="8741"/>
                  </a:cubicBezTo>
                  <a:lnTo>
                    <a:pt x="317" y="8741"/>
                  </a:lnTo>
                  <a:cubicBezTo>
                    <a:pt x="127" y="8741"/>
                    <a:pt x="1" y="8868"/>
                    <a:pt x="1" y="9058"/>
                  </a:cubicBezTo>
                  <a:cubicBezTo>
                    <a:pt x="1" y="9248"/>
                    <a:pt x="127" y="9375"/>
                    <a:pt x="317" y="9375"/>
                  </a:cubicBezTo>
                  <a:lnTo>
                    <a:pt x="5036" y="9375"/>
                  </a:lnTo>
                  <a:cubicBezTo>
                    <a:pt x="5226" y="9375"/>
                    <a:pt x="5353" y="9248"/>
                    <a:pt x="5353" y="9058"/>
                  </a:cubicBezTo>
                  <a:cubicBezTo>
                    <a:pt x="5353" y="8868"/>
                    <a:pt x="5226" y="8741"/>
                    <a:pt x="5036" y="8741"/>
                  </a:cubicBezTo>
                  <a:lnTo>
                    <a:pt x="4561" y="8741"/>
                  </a:lnTo>
                  <a:cubicBezTo>
                    <a:pt x="4466" y="7886"/>
                    <a:pt x="3833" y="7190"/>
                    <a:pt x="3009" y="7031"/>
                  </a:cubicBezTo>
                  <a:lnTo>
                    <a:pt x="3009" y="3263"/>
                  </a:lnTo>
                  <a:cubicBezTo>
                    <a:pt x="4339" y="3104"/>
                    <a:pt x="5353" y="1964"/>
                    <a:pt x="5353" y="571"/>
                  </a:cubicBezTo>
                  <a:lnTo>
                    <a:pt x="5353" y="318"/>
                  </a:lnTo>
                  <a:cubicBezTo>
                    <a:pt x="5353" y="159"/>
                    <a:pt x="5226" y="1"/>
                    <a:pt x="5036" y="1"/>
                  </a:cubicBezTo>
                  <a:lnTo>
                    <a:pt x="2788" y="1"/>
                  </a:lnTo>
                  <a:cubicBezTo>
                    <a:pt x="2629" y="1"/>
                    <a:pt x="2471" y="159"/>
                    <a:pt x="2471" y="318"/>
                  </a:cubicBezTo>
                  <a:cubicBezTo>
                    <a:pt x="2471" y="508"/>
                    <a:pt x="2629" y="634"/>
                    <a:pt x="2788" y="634"/>
                  </a:cubicBezTo>
                  <a:lnTo>
                    <a:pt x="4719" y="634"/>
                  </a:lnTo>
                  <a:cubicBezTo>
                    <a:pt x="4688" y="1743"/>
                    <a:pt x="3769" y="2629"/>
                    <a:pt x="2661" y="2629"/>
                  </a:cubicBezTo>
                  <a:cubicBezTo>
                    <a:pt x="1552" y="2629"/>
                    <a:pt x="666" y="1743"/>
                    <a:pt x="634" y="634"/>
                  </a:cubicBezTo>
                  <a:lnTo>
                    <a:pt x="1299" y="634"/>
                  </a:lnTo>
                  <a:cubicBezTo>
                    <a:pt x="1489" y="634"/>
                    <a:pt x="1616" y="508"/>
                    <a:pt x="1616" y="318"/>
                  </a:cubicBezTo>
                  <a:cubicBezTo>
                    <a:pt x="1616" y="159"/>
                    <a:pt x="1489" y="1"/>
                    <a:pt x="1299"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99;p26">
              <a:extLst>
                <a:ext uri="{FF2B5EF4-FFF2-40B4-BE49-F238E27FC236}">
                  <a16:creationId xmlns:a16="http://schemas.microsoft.com/office/drawing/2014/main" id="{9D0016BC-5D8E-36F6-ABD7-7C96DBC88DB0}"/>
                </a:ext>
              </a:extLst>
            </p:cNvPr>
            <p:cNvSpPr/>
            <p:nvPr/>
          </p:nvSpPr>
          <p:spPr>
            <a:xfrm>
              <a:off x="3549900" y="2680525"/>
              <a:ext cx="514650" cy="548700"/>
            </a:xfrm>
            <a:custGeom>
              <a:avLst/>
              <a:gdLst/>
              <a:ahLst/>
              <a:cxnLst/>
              <a:rect l="l" t="t" r="r" b="b"/>
              <a:pathLst>
                <a:path w="20586" h="21948" extrusionOk="0">
                  <a:moveTo>
                    <a:pt x="3833" y="634"/>
                  </a:moveTo>
                  <a:cubicBezTo>
                    <a:pt x="3991" y="634"/>
                    <a:pt x="4149" y="761"/>
                    <a:pt x="4149" y="919"/>
                  </a:cubicBezTo>
                  <a:lnTo>
                    <a:pt x="4149" y="2217"/>
                  </a:lnTo>
                  <a:lnTo>
                    <a:pt x="4149" y="3009"/>
                  </a:lnTo>
                  <a:cubicBezTo>
                    <a:pt x="4149" y="3167"/>
                    <a:pt x="3991" y="3294"/>
                    <a:pt x="3833" y="3294"/>
                  </a:cubicBezTo>
                  <a:cubicBezTo>
                    <a:pt x="3674" y="3294"/>
                    <a:pt x="3548" y="3167"/>
                    <a:pt x="3548" y="3009"/>
                  </a:cubicBezTo>
                  <a:lnTo>
                    <a:pt x="3548" y="919"/>
                  </a:lnTo>
                  <a:cubicBezTo>
                    <a:pt x="3548" y="761"/>
                    <a:pt x="3674" y="634"/>
                    <a:pt x="3833" y="634"/>
                  </a:cubicBezTo>
                  <a:close/>
                  <a:moveTo>
                    <a:pt x="8551" y="634"/>
                  </a:moveTo>
                  <a:cubicBezTo>
                    <a:pt x="8710" y="634"/>
                    <a:pt x="8836" y="761"/>
                    <a:pt x="8836" y="919"/>
                  </a:cubicBezTo>
                  <a:lnTo>
                    <a:pt x="8836" y="3009"/>
                  </a:lnTo>
                  <a:cubicBezTo>
                    <a:pt x="8836" y="3167"/>
                    <a:pt x="8710" y="3294"/>
                    <a:pt x="8551" y="3294"/>
                  </a:cubicBezTo>
                  <a:cubicBezTo>
                    <a:pt x="8361" y="3294"/>
                    <a:pt x="8235" y="3167"/>
                    <a:pt x="8235" y="3009"/>
                  </a:cubicBezTo>
                  <a:lnTo>
                    <a:pt x="8235" y="919"/>
                  </a:lnTo>
                  <a:cubicBezTo>
                    <a:pt x="8235" y="761"/>
                    <a:pt x="8361" y="634"/>
                    <a:pt x="8551" y="634"/>
                  </a:cubicBezTo>
                  <a:close/>
                  <a:moveTo>
                    <a:pt x="13270" y="634"/>
                  </a:moveTo>
                  <a:cubicBezTo>
                    <a:pt x="13428" y="634"/>
                    <a:pt x="13555" y="761"/>
                    <a:pt x="13555" y="919"/>
                  </a:cubicBezTo>
                  <a:lnTo>
                    <a:pt x="13555" y="3009"/>
                  </a:lnTo>
                  <a:cubicBezTo>
                    <a:pt x="13555" y="3167"/>
                    <a:pt x="13428" y="3294"/>
                    <a:pt x="13270" y="3294"/>
                  </a:cubicBezTo>
                  <a:cubicBezTo>
                    <a:pt x="13080" y="3294"/>
                    <a:pt x="12953" y="3167"/>
                    <a:pt x="12953" y="3009"/>
                  </a:cubicBezTo>
                  <a:lnTo>
                    <a:pt x="12953" y="2217"/>
                  </a:lnTo>
                  <a:lnTo>
                    <a:pt x="12953" y="919"/>
                  </a:lnTo>
                  <a:cubicBezTo>
                    <a:pt x="12953" y="761"/>
                    <a:pt x="13080" y="634"/>
                    <a:pt x="13270" y="634"/>
                  </a:cubicBezTo>
                  <a:close/>
                  <a:moveTo>
                    <a:pt x="15740" y="2534"/>
                  </a:moveTo>
                  <a:cubicBezTo>
                    <a:pt x="16120" y="2534"/>
                    <a:pt x="16437" y="2851"/>
                    <a:pt x="16437" y="3231"/>
                  </a:cubicBezTo>
                  <a:lnTo>
                    <a:pt x="16437" y="3262"/>
                  </a:lnTo>
                  <a:lnTo>
                    <a:pt x="16437" y="4688"/>
                  </a:lnTo>
                  <a:lnTo>
                    <a:pt x="666" y="4688"/>
                  </a:lnTo>
                  <a:lnTo>
                    <a:pt x="666" y="3231"/>
                  </a:lnTo>
                  <a:cubicBezTo>
                    <a:pt x="666" y="2851"/>
                    <a:pt x="982" y="2534"/>
                    <a:pt x="1362" y="2534"/>
                  </a:cubicBezTo>
                  <a:lnTo>
                    <a:pt x="2883" y="2534"/>
                  </a:lnTo>
                  <a:lnTo>
                    <a:pt x="2883" y="2977"/>
                  </a:lnTo>
                  <a:cubicBezTo>
                    <a:pt x="2883" y="3516"/>
                    <a:pt x="3294" y="3927"/>
                    <a:pt x="3833" y="3927"/>
                  </a:cubicBezTo>
                  <a:cubicBezTo>
                    <a:pt x="4339" y="3927"/>
                    <a:pt x="4783" y="3516"/>
                    <a:pt x="4783" y="2977"/>
                  </a:cubicBezTo>
                  <a:lnTo>
                    <a:pt x="4783" y="2534"/>
                  </a:lnTo>
                  <a:lnTo>
                    <a:pt x="7601" y="2534"/>
                  </a:lnTo>
                  <a:lnTo>
                    <a:pt x="7601" y="2977"/>
                  </a:lnTo>
                  <a:cubicBezTo>
                    <a:pt x="7601" y="3516"/>
                    <a:pt x="8013" y="3927"/>
                    <a:pt x="8551" y="3927"/>
                  </a:cubicBezTo>
                  <a:cubicBezTo>
                    <a:pt x="9058" y="3927"/>
                    <a:pt x="9501" y="3516"/>
                    <a:pt x="9501" y="2977"/>
                  </a:cubicBezTo>
                  <a:lnTo>
                    <a:pt x="9501" y="2534"/>
                  </a:lnTo>
                  <a:lnTo>
                    <a:pt x="12320" y="2534"/>
                  </a:lnTo>
                  <a:lnTo>
                    <a:pt x="12320" y="2977"/>
                  </a:lnTo>
                  <a:cubicBezTo>
                    <a:pt x="12320" y="3516"/>
                    <a:pt x="12732" y="3927"/>
                    <a:pt x="13270" y="3927"/>
                  </a:cubicBezTo>
                  <a:cubicBezTo>
                    <a:pt x="13777" y="3927"/>
                    <a:pt x="14220" y="3516"/>
                    <a:pt x="14220" y="2977"/>
                  </a:cubicBezTo>
                  <a:lnTo>
                    <a:pt x="14220" y="2534"/>
                  </a:lnTo>
                  <a:close/>
                  <a:moveTo>
                    <a:pt x="19319" y="7348"/>
                  </a:moveTo>
                  <a:cubicBezTo>
                    <a:pt x="19636" y="7348"/>
                    <a:pt x="19921" y="7601"/>
                    <a:pt x="19921" y="7949"/>
                  </a:cubicBezTo>
                  <a:cubicBezTo>
                    <a:pt x="19921" y="8298"/>
                    <a:pt x="19636" y="8551"/>
                    <a:pt x="19319" y="8551"/>
                  </a:cubicBezTo>
                  <a:lnTo>
                    <a:pt x="12067" y="8551"/>
                  </a:lnTo>
                  <a:cubicBezTo>
                    <a:pt x="11718" y="8551"/>
                    <a:pt x="11465" y="8298"/>
                    <a:pt x="11465" y="7949"/>
                  </a:cubicBezTo>
                  <a:cubicBezTo>
                    <a:pt x="11465" y="7601"/>
                    <a:pt x="11718" y="7348"/>
                    <a:pt x="12067" y="7348"/>
                  </a:cubicBezTo>
                  <a:close/>
                  <a:moveTo>
                    <a:pt x="8520" y="10895"/>
                  </a:moveTo>
                  <a:lnTo>
                    <a:pt x="8520" y="14220"/>
                  </a:lnTo>
                  <a:lnTo>
                    <a:pt x="5194" y="14220"/>
                  </a:lnTo>
                  <a:lnTo>
                    <a:pt x="5194" y="10895"/>
                  </a:lnTo>
                  <a:close/>
                  <a:moveTo>
                    <a:pt x="12003" y="10895"/>
                  </a:moveTo>
                  <a:cubicBezTo>
                    <a:pt x="12098" y="11370"/>
                    <a:pt x="12257" y="11813"/>
                    <a:pt x="12510" y="12193"/>
                  </a:cubicBezTo>
                  <a:lnTo>
                    <a:pt x="12510" y="14220"/>
                  </a:lnTo>
                  <a:lnTo>
                    <a:pt x="9185" y="14220"/>
                  </a:lnTo>
                  <a:lnTo>
                    <a:pt x="9185" y="10895"/>
                  </a:lnTo>
                  <a:close/>
                  <a:moveTo>
                    <a:pt x="13143" y="12985"/>
                  </a:moveTo>
                  <a:cubicBezTo>
                    <a:pt x="13397" y="13206"/>
                    <a:pt x="13682" y="13396"/>
                    <a:pt x="13967" y="13555"/>
                  </a:cubicBezTo>
                  <a:cubicBezTo>
                    <a:pt x="14125" y="13618"/>
                    <a:pt x="14220" y="13776"/>
                    <a:pt x="14220" y="13966"/>
                  </a:cubicBezTo>
                  <a:lnTo>
                    <a:pt x="14220" y="14220"/>
                  </a:lnTo>
                  <a:lnTo>
                    <a:pt x="13143" y="14220"/>
                  </a:lnTo>
                  <a:lnTo>
                    <a:pt x="13143" y="12985"/>
                  </a:lnTo>
                  <a:close/>
                  <a:moveTo>
                    <a:pt x="14188" y="14853"/>
                  </a:moveTo>
                  <a:cubicBezTo>
                    <a:pt x="14125" y="14948"/>
                    <a:pt x="14062" y="15043"/>
                    <a:pt x="13967" y="15075"/>
                  </a:cubicBezTo>
                  <a:cubicBezTo>
                    <a:pt x="13682" y="15233"/>
                    <a:pt x="13397" y="15455"/>
                    <a:pt x="13143" y="15677"/>
                  </a:cubicBezTo>
                  <a:lnTo>
                    <a:pt x="13143" y="14853"/>
                  </a:lnTo>
                  <a:close/>
                  <a:moveTo>
                    <a:pt x="2503" y="17260"/>
                  </a:moveTo>
                  <a:cubicBezTo>
                    <a:pt x="2883" y="17260"/>
                    <a:pt x="3199" y="17577"/>
                    <a:pt x="3199" y="17957"/>
                  </a:cubicBezTo>
                  <a:lnTo>
                    <a:pt x="3199" y="19319"/>
                  </a:lnTo>
                  <a:lnTo>
                    <a:pt x="1109" y="17260"/>
                  </a:lnTo>
                  <a:close/>
                  <a:moveTo>
                    <a:pt x="18780" y="9216"/>
                  </a:moveTo>
                  <a:lnTo>
                    <a:pt x="18780" y="10230"/>
                  </a:lnTo>
                  <a:cubicBezTo>
                    <a:pt x="18780" y="11370"/>
                    <a:pt x="18147" y="12446"/>
                    <a:pt x="17102" y="12985"/>
                  </a:cubicBezTo>
                  <a:cubicBezTo>
                    <a:pt x="16722" y="13175"/>
                    <a:pt x="16500" y="13555"/>
                    <a:pt x="16500" y="13966"/>
                  </a:cubicBezTo>
                  <a:lnTo>
                    <a:pt x="16500" y="14663"/>
                  </a:lnTo>
                  <a:cubicBezTo>
                    <a:pt x="16500" y="15075"/>
                    <a:pt x="16722" y="15487"/>
                    <a:pt x="17102" y="15677"/>
                  </a:cubicBezTo>
                  <a:cubicBezTo>
                    <a:pt x="18147" y="16215"/>
                    <a:pt x="18780" y="17260"/>
                    <a:pt x="18780" y="18432"/>
                  </a:cubicBezTo>
                  <a:lnTo>
                    <a:pt x="18780" y="19414"/>
                  </a:lnTo>
                  <a:lnTo>
                    <a:pt x="12573" y="19414"/>
                  </a:lnTo>
                  <a:lnTo>
                    <a:pt x="12573" y="18432"/>
                  </a:lnTo>
                  <a:cubicBezTo>
                    <a:pt x="12573" y="17798"/>
                    <a:pt x="12763" y="17228"/>
                    <a:pt x="13080" y="16753"/>
                  </a:cubicBezTo>
                  <a:cubicBezTo>
                    <a:pt x="13080" y="16722"/>
                    <a:pt x="13112" y="16722"/>
                    <a:pt x="13112" y="16690"/>
                  </a:cubicBezTo>
                  <a:cubicBezTo>
                    <a:pt x="13397" y="16278"/>
                    <a:pt x="13777" y="15898"/>
                    <a:pt x="14252" y="15677"/>
                  </a:cubicBezTo>
                  <a:cubicBezTo>
                    <a:pt x="14632" y="15487"/>
                    <a:pt x="14885" y="15075"/>
                    <a:pt x="14885" y="14663"/>
                  </a:cubicBezTo>
                  <a:lnTo>
                    <a:pt x="14885" y="14568"/>
                  </a:lnTo>
                  <a:lnTo>
                    <a:pt x="14885" y="14537"/>
                  </a:lnTo>
                  <a:lnTo>
                    <a:pt x="14885" y="13998"/>
                  </a:lnTo>
                  <a:cubicBezTo>
                    <a:pt x="14885" y="13555"/>
                    <a:pt x="14632" y="13175"/>
                    <a:pt x="14252" y="12985"/>
                  </a:cubicBezTo>
                  <a:cubicBezTo>
                    <a:pt x="13777" y="12731"/>
                    <a:pt x="13397" y="12383"/>
                    <a:pt x="13112" y="11940"/>
                  </a:cubicBezTo>
                  <a:cubicBezTo>
                    <a:pt x="13112" y="11940"/>
                    <a:pt x="13080" y="11908"/>
                    <a:pt x="13080" y="11908"/>
                  </a:cubicBezTo>
                  <a:cubicBezTo>
                    <a:pt x="12827" y="11496"/>
                    <a:pt x="12637" y="11021"/>
                    <a:pt x="12605" y="10546"/>
                  </a:cubicBezTo>
                  <a:cubicBezTo>
                    <a:pt x="12573" y="10420"/>
                    <a:pt x="12573" y="10325"/>
                    <a:pt x="12573" y="10230"/>
                  </a:cubicBezTo>
                  <a:lnTo>
                    <a:pt x="12573" y="9216"/>
                  </a:lnTo>
                  <a:close/>
                  <a:moveTo>
                    <a:pt x="3833" y="1"/>
                  </a:moveTo>
                  <a:cubicBezTo>
                    <a:pt x="3294" y="1"/>
                    <a:pt x="2883" y="412"/>
                    <a:pt x="2883" y="919"/>
                  </a:cubicBezTo>
                  <a:lnTo>
                    <a:pt x="2883" y="1901"/>
                  </a:lnTo>
                  <a:lnTo>
                    <a:pt x="1362" y="1901"/>
                  </a:lnTo>
                  <a:cubicBezTo>
                    <a:pt x="602" y="1901"/>
                    <a:pt x="1" y="2502"/>
                    <a:pt x="1" y="3262"/>
                  </a:cubicBezTo>
                  <a:lnTo>
                    <a:pt x="1" y="7791"/>
                  </a:lnTo>
                  <a:cubicBezTo>
                    <a:pt x="1" y="7949"/>
                    <a:pt x="159" y="8108"/>
                    <a:pt x="349" y="8108"/>
                  </a:cubicBezTo>
                  <a:cubicBezTo>
                    <a:pt x="507" y="8108"/>
                    <a:pt x="666" y="7949"/>
                    <a:pt x="666" y="7791"/>
                  </a:cubicBezTo>
                  <a:lnTo>
                    <a:pt x="666" y="5321"/>
                  </a:lnTo>
                  <a:lnTo>
                    <a:pt x="16405" y="5321"/>
                  </a:lnTo>
                  <a:lnTo>
                    <a:pt x="16405" y="6683"/>
                  </a:lnTo>
                  <a:lnTo>
                    <a:pt x="12067" y="6683"/>
                  </a:lnTo>
                  <a:cubicBezTo>
                    <a:pt x="11370" y="6683"/>
                    <a:pt x="10800" y="7253"/>
                    <a:pt x="10800" y="7949"/>
                  </a:cubicBezTo>
                  <a:cubicBezTo>
                    <a:pt x="10800" y="8614"/>
                    <a:pt x="11307" y="9153"/>
                    <a:pt x="11940" y="9216"/>
                  </a:cubicBezTo>
                  <a:lnTo>
                    <a:pt x="11940" y="10230"/>
                  </a:lnTo>
                  <a:lnTo>
                    <a:pt x="11940" y="10261"/>
                  </a:lnTo>
                  <a:lnTo>
                    <a:pt x="9153" y="10261"/>
                  </a:lnTo>
                  <a:lnTo>
                    <a:pt x="9153" y="7348"/>
                  </a:lnTo>
                  <a:cubicBezTo>
                    <a:pt x="9153" y="7189"/>
                    <a:pt x="9026" y="7031"/>
                    <a:pt x="8836" y="7031"/>
                  </a:cubicBezTo>
                  <a:cubicBezTo>
                    <a:pt x="8678" y="7031"/>
                    <a:pt x="8520" y="7189"/>
                    <a:pt x="8520" y="7348"/>
                  </a:cubicBezTo>
                  <a:lnTo>
                    <a:pt x="8520" y="10261"/>
                  </a:lnTo>
                  <a:lnTo>
                    <a:pt x="5194" y="10261"/>
                  </a:lnTo>
                  <a:lnTo>
                    <a:pt x="5194" y="7348"/>
                  </a:lnTo>
                  <a:cubicBezTo>
                    <a:pt x="5194" y="7189"/>
                    <a:pt x="5036" y="7031"/>
                    <a:pt x="4878" y="7031"/>
                  </a:cubicBezTo>
                  <a:cubicBezTo>
                    <a:pt x="4688" y="7031"/>
                    <a:pt x="4561" y="7189"/>
                    <a:pt x="4561" y="7348"/>
                  </a:cubicBezTo>
                  <a:lnTo>
                    <a:pt x="4561" y="10261"/>
                  </a:lnTo>
                  <a:lnTo>
                    <a:pt x="2154" y="10261"/>
                  </a:lnTo>
                  <a:cubicBezTo>
                    <a:pt x="1964" y="10261"/>
                    <a:pt x="1838" y="10388"/>
                    <a:pt x="1838" y="10578"/>
                  </a:cubicBezTo>
                  <a:cubicBezTo>
                    <a:pt x="1838" y="10736"/>
                    <a:pt x="1964" y="10895"/>
                    <a:pt x="2154" y="10895"/>
                  </a:cubicBezTo>
                  <a:lnTo>
                    <a:pt x="4561" y="10895"/>
                  </a:lnTo>
                  <a:lnTo>
                    <a:pt x="4561" y="14220"/>
                  </a:lnTo>
                  <a:lnTo>
                    <a:pt x="2154" y="14220"/>
                  </a:lnTo>
                  <a:cubicBezTo>
                    <a:pt x="1964" y="14220"/>
                    <a:pt x="1838" y="14378"/>
                    <a:pt x="1838" y="14537"/>
                  </a:cubicBezTo>
                  <a:cubicBezTo>
                    <a:pt x="1838" y="14727"/>
                    <a:pt x="1964" y="14853"/>
                    <a:pt x="2154" y="14853"/>
                  </a:cubicBezTo>
                  <a:lnTo>
                    <a:pt x="4561" y="14853"/>
                  </a:lnTo>
                  <a:lnTo>
                    <a:pt x="4561" y="17767"/>
                  </a:lnTo>
                  <a:cubicBezTo>
                    <a:pt x="4561" y="17925"/>
                    <a:pt x="4688" y="18083"/>
                    <a:pt x="4878" y="18083"/>
                  </a:cubicBezTo>
                  <a:cubicBezTo>
                    <a:pt x="5036" y="18083"/>
                    <a:pt x="5194" y="17925"/>
                    <a:pt x="5194" y="17767"/>
                  </a:cubicBezTo>
                  <a:lnTo>
                    <a:pt x="5194" y="14853"/>
                  </a:lnTo>
                  <a:lnTo>
                    <a:pt x="8520" y="14853"/>
                  </a:lnTo>
                  <a:lnTo>
                    <a:pt x="8520" y="17767"/>
                  </a:lnTo>
                  <a:cubicBezTo>
                    <a:pt x="8520" y="17925"/>
                    <a:pt x="8678" y="18083"/>
                    <a:pt x="8836" y="18083"/>
                  </a:cubicBezTo>
                  <a:cubicBezTo>
                    <a:pt x="9026" y="18083"/>
                    <a:pt x="9153" y="17925"/>
                    <a:pt x="9153" y="17767"/>
                  </a:cubicBezTo>
                  <a:lnTo>
                    <a:pt x="9153" y="14853"/>
                  </a:lnTo>
                  <a:lnTo>
                    <a:pt x="12510" y="14853"/>
                  </a:lnTo>
                  <a:lnTo>
                    <a:pt x="12510" y="16437"/>
                  </a:lnTo>
                  <a:cubicBezTo>
                    <a:pt x="12130" y="17007"/>
                    <a:pt x="11940" y="17703"/>
                    <a:pt x="11940" y="18432"/>
                  </a:cubicBezTo>
                  <a:lnTo>
                    <a:pt x="11940" y="19445"/>
                  </a:lnTo>
                  <a:cubicBezTo>
                    <a:pt x="11655" y="19477"/>
                    <a:pt x="11402" y="19572"/>
                    <a:pt x="11180" y="19794"/>
                  </a:cubicBezTo>
                  <a:lnTo>
                    <a:pt x="3833" y="19794"/>
                  </a:lnTo>
                  <a:lnTo>
                    <a:pt x="3833" y="17957"/>
                  </a:lnTo>
                  <a:cubicBezTo>
                    <a:pt x="3833" y="17197"/>
                    <a:pt x="3231" y="16595"/>
                    <a:pt x="2503" y="16595"/>
                  </a:cubicBezTo>
                  <a:lnTo>
                    <a:pt x="666" y="16595"/>
                  </a:lnTo>
                  <a:lnTo>
                    <a:pt x="666" y="9279"/>
                  </a:lnTo>
                  <a:cubicBezTo>
                    <a:pt x="666" y="9089"/>
                    <a:pt x="507" y="8963"/>
                    <a:pt x="349" y="8963"/>
                  </a:cubicBezTo>
                  <a:cubicBezTo>
                    <a:pt x="159" y="8963"/>
                    <a:pt x="32" y="9089"/>
                    <a:pt x="32" y="9279"/>
                  </a:cubicBezTo>
                  <a:lnTo>
                    <a:pt x="32" y="16912"/>
                  </a:lnTo>
                  <a:lnTo>
                    <a:pt x="32" y="16943"/>
                  </a:lnTo>
                  <a:cubicBezTo>
                    <a:pt x="32" y="16975"/>
                    <a:pt x="32" y="16975"/>
                    <a:pt x="32" y="16975"/>
                  </a:cubicBezTo>
                  <a:cubicBezTo>
                    <a:pt x="32" y="17007"/>
                    <a:pt x="32" y="17007"/>
                    <a:pt x="32" y="17038"/>
                  </a:cubicBezTo>
                  <a:cubicBezTo>
                    <a:pt x="32" y="17038"/>
                    <a:pt x="32" y="17070"/>
                    <a:pt x="64" y="17070"/>
                  </a:cubicBezTo>
                  <a:lnTo>
                    <a:pt x="64" y="17102"/>
                  </a:lnTo>
                  <a:lnTo>
                    <a:pt x="96" y="17133"/>
                  </a:lnTo>
                  <a:cubicBezTo>
                    <a:pt x="96" y="17133"/>
                    <a:pt x="96" y="17133"/>
                    <a:pt x="127" y="17165"/>
                  </a:cubicBezTo>
                  <a:lnTo>
                    <a:pt x="3294" y="20332"/>
                  </a:lnTo>
                  <a:cubicBezTo>
                    <a:pt x="3294" y="20332"/>
                    <a:pt x="3326" y="20332"/>
                    <a:pt x="3326" y="20364"/>
                  </a:cubicBezTo>
                  <a:lnTo>
                    <a:pt x="3358" y="20364"/>
                  </a:lnTo>
                  <a:cubicBezTo>
                    <a:pt x="3358" y="20364"/>
                    <a:pt x="3358" y="20364"/>
                    <a:pt x="3358" y="20395"/>
                  </a:cubicBezTo>
                  <a:lnTo>
                    <a:pt x="3453" y="20395"/>
                  </a:lnTo>
                  <a:cubicBezTo>
                    <a:pt x="3453" y="20395"/>
                    <a:pt x="3453" y="20427"/>
                    <a:pt x="3453" y="20427"/>
                  </a:cubicBezTo>
                  <a:lnTo>
                    <a:pt x="10832" y="20427"/>
                  </a:lnTo>
                  <a:cubicBezTo>
                    <a:pt x="10832" y="20490"/>
                    <a:pt x="10800" y="20585"/>
                    <a:pt x="10800" y="20680"/>
                  </a:cubicBezTo>
                  <a:cubicBezTo>
                    <a:pt x="10800" y="21377"/>
                    <a:pt x="11370" y="21947"/>
                    <a:pt x="12067" y="21947"/>
                  </a:cubicBezTo>
                  <a:lnTo>
                    <a:pt x="16817" y="21947"/>
                  </a:lnTo>
                  <a:cubicBezTo>
                    <a:pt x="17007" y="21947"/>
                    <a:pt x="17134" y="21789"/>
                    <a:pt x="17134" y="21630"/>
                  </a:cubicBezTo>
                  <a:cubicBezTo>
                    <a:pt x="17134" y="21440"/>
                    <a:pt x="17007" y="21314"/>
                    <a:pt x="16817" y="21314"/>
                  </a:cubicBezTo>
                  <a:lnTo>
                    <a:pt x="12067" y="21314"/>
                  </a:lnTo>
                  <a:cubicBezTo>
                    <a:pt x="11718" y="21314"/>
                    <a:pt x="11465" y="21029"/>
                    <a:pt x="11465" y="20680"/>
                  </a:cubicBezTo>
                  <a:cubicBezTo>
                    <a:pt x="11465" y="20554"/>
                    <a:pt x="11497" y="20427"/>
                    <a:pt x="11592" y="20300"/>
                  </a:cubicBezTo>
                  <a:cubicBezTo>
                    <a:pt x="11623" y="20300"/>
                    <a:pt x="11623" y="20269"/>
                    <a:pt x="11655" y="20269"/>
                  </a:cubicBezTo>
                  <a:cubicBezTo>
                    <a:pt x="11750" y="20142"/>
                    <a:pt x="11908" y="20079"/>
                    <a:pt x="12067" y="20079"/>
                  </a:cubicBezTo>
                  <a:lnTo>
                    <a:pt x="19319" y="20079"/>
                  </a:lnTo>
                  <a:cubicBezTo>
                    <a:pt x="19667" y="20079"/>
                    <a:pt x="19921" y="20364"/>
                    <a:pt x="19921" y="20680"/>
                  </a:cubicBezTo>
                  <a:cubicBezTo>
                    <a:pt x="19921" y="20870"/>
                    <a:pt x="19857" y="20997"/>
                    <a:pt x="19762" y="21124"/>
                  </a:cubicBezTo>
                  <a:cubicBezTo>
                    <a:pt x="19636" y="21250"/>
                    <a:pt x="19477" y="21314"/>
                    <a:pt x="19319" y="21314"/>
                  </a:cubicBezTo>
                  <a:lnTo>
                    <a:pt x="18337" y="21314"/>
                  </a:lnTo>
                  <a:cubicBezTo>
                    <a:pt x="18147" y="21314"/>
                    <a:pt x="18020" y="21440"/>
                    <a:pt x="18020" y="21630"/>
                  </a:cubicBezTo>
                  <a:cubicBezTo>
                    <a:pt x="18020" y="21789"/>
                    <a:pt x="18147" y="21947"/>
                    <a:pt x="18337" y="21947"/>
                  </a:cubicBezTo>
                  <a:lnTo>
                    <a:pt x="19319" y="21947"/>
                  </a:lnTo>
                  <a:cubicBezTo>
                    <a:pt x="19636" y="21947"/>
                    <a:pt x="19952" y="21820"/>
                    <a:pt x="20206" y="21567"/>
                  </a:cubicBezTo>
                  <a:cubicBezTo>
                    <a:pt x="20427" y="21345"/>
                    <a:pt x="20586" y="21029"/>
                    <a:pt x="20586" y="20680"/>
                  </a:cubicBezTo>
                  <a:cubicBezTo>
                    <a:pt x="20554" y="20047"/>
                    <a:pt x="20079" y="19509"/>
                    <a:pt x="19446" y="19445"/>
                  </a:cubicBezTo>
                  <a:lnTo>
                    <a:pt x="19446" y="18432"/>
                  </a:lnTo>
                  <a:cubicBezTo>
                    <a:pt x="19446" y="17007"/>
                    <a:pt x="18654" y="15740"/>
                    <a:pt x="17387" y="15107"/>
                  </a:cubicBezTo>
                  <a:cubicBezTo>
                    <a:pt x="17260" y="15012"/>
                    <a:pt x="17134" y="14853"/>
                    <a:pt x="17134" y="14663"/>
                  </a:cubicBezTo>
                  <a:lnTo>
                    <a:pt x="17134" y="13966"/>
                  </a:lnTo>
                  <a:cubicBezTo>
                    <a:pt x="17134" y="13808"/>
                    <a:pt x="17229" y="13618"/>
                    <a:pt x="17387" y="13555"/>
                  </a:cubicBezTo>
                  <a:cubicBezTo>
                    <a:pt x="18654" y="12890"/>
                    <a:pt x="19446" y="11623"/>
                    <a:pt x="19446" y="10230"/>
                  </a:cubicBezTo>
                  <a:lnTo>
                    <a:pt x="19446" y="9216"/>
                  </a:lnTo>
                  <a:cubicBezTo>
                    <a:pt x="20079" y="9153"/>
                    <a:pt x="20554" y="8614"/>
                    <a:pt x="20554" y="7949"/>
                  </a:cubicBezTo>
                  <a:cubicBezTo>
                    <a:pt x="20554" y="7253"/>
                    <a:pt x="19984" y="6683"/>
                    <a:pt x="19319" y="6683"/>
                  </a:cubicBezTo>
                  <a:lnTo>
                    <a:pt x="17070" y="6683"/>
                  </a:lnTo>
                  <a:lnTo>
                    <a:pt x="17070" y="3262"/>
                  </a:lnTo>
                  <a:cubicBezTo>
                    <a:pt x="17070" y="2502"/>
                    <a:pt x="16469" y="1901"/>
                    <a:pt x="15709" y="1901"/>
                  </a:cubicBezTo>
                  <a:lnTo>
                    <a:pt x="14188" y="1901"/>
                  </a:lnTo>
                  <a:lnTo>
                    <a:pt x="14188" y="919"/>
                  </a:lnTo>
                  <a:cubicBezTo>
                    <a:pt x="14188" y="412"/>
                    <a:pt x="13777" y="1"/>
                    <a:pt x="13270" y="1"/>
                  </a:cubicBezTo>
                  <a:cubicBezTo>
                    <a:pt x="12732" y="1"/>
                    <a:pt x="12320" y="412"/>
                    <a:pt x="12320" y="919"/>
                  </a:cubicBezTo>
                  <a:lnTo>
                    <a:pt x="12320" y="1901"/>
                  </a:lnTo>
                  <a:lnTo>
                    <a:pt x="9501" y="1901"/>
                  </a:lnTo>
                  <a:lnTo>
                    <a:pt x="9501" y="919"/>
                  </a:lnTo>
                  <a:cubicBezTo>
                    <a:pt x="9501" y="412"/>
                    <a:pt x="9058" y="1"/>
                    <a:pt x="8551" y="1"/>
                  </a:cubicBezTo>
                  <a:cubicBezTo>
                    <a:pt x="8013" y="1"/>
                    <a:pt x="7601" y="412"/>
                    <a:pt x="7601" y="919"/>
                  </a:cubicBezTo>
                  <a:lnTo>
                    <a:pt x="7601" y="1901"/>
                  </a:lnTo>
                  <a:lnTo>
                    <a:pt x="4783" y="1901"/>
                  </a:lnTo>
                  <a:lnTo>
                    <a:pt x="4783" y="919"/>
                  </a:lnTo>
                  <a:cubicBezTo>
                    <a:pt x="4783" y="412"/>
                    <a:pt x="4339" y="1"/>
                    <a:pt x="3833" y="1"/>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900;p26">
            <a:extLst>
              <a:ext uri="{FF2B5EF4-FFF2-40B4-BE49-F238E27FC236}">
                <a16:creationId xmlns:a16="http://schemas.microsoft.com/office/drawing/2014/main" id="{7AB2AA00-8A96-76A9-1AAA-31D76695FBCA}"/>
              </a:ext>
            </a:extLst>
          </p:cNvPr>
          <p:cNvSpPr txBox="1"/>
          <p:nvPr/>
        </p:nvSpPr>
        <p:spPr>
          <a:xfrm>
            <a:off x="2143767" y="1833147"/>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dirty="0">
                <a:solidFill>
                  <a:srgbClr val="ED3F5C"/>
                </a:solidFill>
                <a:ea typeface="Fira Sans Medium"/>
                <a:cs typeface="Fira Sans Medium"/>
                <a:sym typeface="Fira Sans Medium"/>
              </a:rPr>
              <a:t>Factors Influencing </a:t>
            </a:r>
          </a:p>
          <a:p>
            <a:pPr marL="0" lvl="0" indent="0" algn="l" rtl="0">
              <a:spcBef>
                <a:spcPts val="0"/>
              </a:spcBef>
              <a:spcAft>
                <a:spcPts val="0"/>
              </a:spcAft>
              <a:buNone/>
            </a:pPr>
            <a:r>
              <a:rPr lang="en-US" sz="1000" b="1" dirty="0">
                <a:solidFill>
                  <a:srgbClr val="ED3F5C"/>
                </a:solidFill>
                <a:ea typeface="Fira Sans Medium"/>
                <a:cs typeface="Fira Sans Medium"/>
                <a:sym typeface="Fira Sans Medium"/>
              </a:rPr>
              <a:t>Retention</a:t>
            </a:r>
            <a:endParaRPr sz="1000" b="1" dirty="0">
              <a:solidFill>
                <a:srgbClr val="ED3F5C"/>
              </a:solidFill>
              <a:ea typeface="Fira Sans Medium"/>
              <a:cs typeface="Fira Sans Medium"/>
              <a:sym typeface="Fira Sans Medium"/>
            </a:endParaRPr>
          </a:p>
        </p:txBody>
      </p:sp>
      <p:sp>
        <p:nvSpPr>
          <p:cNvPr id="89" name="Google Shape;901;p26">
            <a:extLst>
              <a:ext uri="{FF2B5EF4-FFF2-40B4-BE49-F238E27FC236}">
                <a16:creationId xmlns:a16="http://schemas.microsoft.com/office/drawing/2014/main" id="{CBB34746-87D1-DCAC-6D37-593118AE2EDE}"/>
              </a:ext>
            </a:extLst>
          </p:cNvPr>
          <p:cNvSpPr txBox="1"/>
          <p:nvPr/>
        </p:nvSpPr>
        <p:spPr>
          <a:xfrm>
            <a:off x="2132974" y="2162983"/>
            <a:ext cx="2014184" cy="7405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ea typeface="Roboto"/>
                <a:cs typeface="Roboto"/>
                <a:sym typeface="Roboto"/>
              </a:rPr>
              <a:t>Factors that influence employee retention include job satisfaction, work-life balance, career development opportunities, competitive compensation and benefits, and a positive work environment.</a:t>
            </a:r>
            <a:endParaRPr sz="800" dirty="0">
              <a:ea typeface="Roboto"/>
              <a:cs typeface="Roboto"/>
              <a:sym typeface="Roboto"/>
            </a:endParaRPr>
          </a:p>
        </p:txBody>
      </p:sp>
      <p:sp>
        <p:nvSpPr>
          <p:cNvPr id="90" name="Google Shape;902;p26">
            <a:extLst>
              <a:ext uri="{FF2B5EF4-FFF2-40B4-BE49-F238E27FC236}">
                <a16:creationId xmlns:a16="http://schemas.microsoft.com/office/drawing/2014/main" id="{9AD77431-C656-D818-C89D-EB7F200663FA}"/>
              </a:ext>
            </a:extLst>
          </p:cNvPr>
          <p:cNvSpPr txBox="1"/>
          <p:nvPr/>
        </p:nvSpPr>
        <p:spPr>
          <a:xfrm>
            <a:off x="2143766" y="3155556"/>
            <a:ext cx="1835100" cy="2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dirty="0">
                <a:solidFill>
                  <a:srgbClr val="25255B"/>
                </a:solidFill>
                <a:ea typeface="Fira Sans Medium"/>
                <a:cs typeface="Fira Sans Medium"/>
                <a:sym typeface="Fira Sans Medium"/>
              </a:rPr>
              <a:t>Onboarding and </a:t>
            </a:r>
          </a:p>
          <a:p>
            <a:pPr marL="0" lvl="0" indent="0" algn="l" rtl="0">
              <a:spcBef>
                <a:spcPts val="0"/>
              </a:spcBef>
              <a:spcAft>
                <a:spcPts val="0"/>
              </a:spcAft>
              <a:buNone/>
            </a:pPr>
            <a:r>
              <a:rPr lang="en-US" sz="1000" b="1" dirty="0">
                <a:solidFill>
                  <a:srgbClr val="25255B"/>
                </a:solidFill>
                <a:ea typeface="Fira Sans Medium"/>
                <a:cs typeface="Fira Sans Medium"/>
                <a:sym typeface="Fira Sans Medium"/>
              </a:rPr>
              <a:t>Induction</a:t>
            </a:r>
            <a:endParaRPr sz="1000" b="1" dirty="0">
              <a:solidFill>
                <a:srgbClr val="25255B"/>
              </a:solidFill>
              <a:ea typeface="Fira Sans Medium"/>
              <a:cs typeface="Fira Sans Medium"/>
              <a:sym typeface="Fira Sans Medium"/>
            </a:endParaRPr>
          </a:p>
        </p:txBody>
      </p:sp>
      <p:sp>
        <p:nvSpPr>
          <p:cNvPr id="91" name="Google Shape;903;p26">
            <a:extLst>
              <a:ext uri="{FF2B5EF4-FFF2-40B4-BE49-F238E27FC236}">
                <a16:creationId xmlns:a16="http://schemas.microsoft.com/office/drawing/2014/main" id="{9EB04AA5-0416-EA05-D46C-FD416B8337EC}"/>
              </a:ext>
            </a:extLst>
          </p:cNvPr>
          <p:cNvSpPr txBox="1"/>
          <p:nvPr/>
        </p:nvSpPr>
        <p:spPr>
          <a:xfrm>
            <a:off x="2143766" y="3438364"/>
            <a:ext cx="1939130" cy="8009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ea typeface="Roboto"/>
                <a:cs typeface="Roboto"/>
                <a:sym typeface="Roboto"/>
              </a:rPr>
              <a:t>Effective onboarding and induction programs can help new employees feel welcome, understand their role and responsibilities, and become integrated into the organization's culture.</a:t>
            </a:r>
            <a:endParaRPr sz="800" dirty="0">
              <a:ea typeface="Roboto"/>
              <a:cs typeface="Roboto"/>
              <a:sym typeface="Roboto"/>
            </a:endParaRPr>
          </a:p>
        </p:txBody>
      </p:sp>
      <p:sp>
        <p:nvSpPr>
          <p:cNvPr id="92" name="Google Shape;904;p26">
            <a:extLst>
              <a:ext uri="{FF2B5EF4-FFF2-40B4-BE49-F238E27FC236}">
                <a16:creationId xmlns:a16="http://schemas.microsoft.com/office/drawing/2014/main" id="{2594338C-CB10-C535-7AC8-26220DF1323D}"/>
              </a:ext>
            </a:extLst>
          </p:cNvPr>
          <p:cNvSpPr txBox="1"/>
          <p:nvPr/>
        </p:nvSpPr>
        <p:spPr>
          <a:xfrm>
            <a:off x="2153965" y="4572447"/>
            <a:ext cx="1953323" cy="3777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b="1" dirty="0">
                <a:solidFill>
                  <a:srgbClr val="5BCFC5"/>
                </a:solidFill>
                <a:ea typeface="Fira Sans Medium"/>
                <a:cs typeface="Fira Sans Medium"/>
                <a:sym typeface="Fira Sans Medium"/>
              </a:rPr>
              <a:t>Role of Line Managers in </a:t>
            </a:r>
          </a:p>
          <a:p>
            <a:pPr marL="0" lvl="0" indent="0" algn="l" rtl="0">
              <a:spcBef>
                <a:spcPts val="0"/>
              </a:spcBef>
              <a:spcAft>
                <a:spcPts val="0"/>
              </a:spcAft>
              <a:buNone/>
            </a:pPr>
            <a:r>
              <a:rPr lang="en-US" sz="900" b="1" dirty="0">
                <a:solidFill>
                  <a:srgbClr val="5BCFC5"/>
                </a:solidFill>
                <a:ea typeface="Fira Sans Medium"/>
                <a:cs typeface="Fira Sans Medium"/>
                <a:sym typeface="Fira Sans Medium"/>
              </a:rPr>
              <a:t>Employee Engagement and </a:t>
            </a:r>
          </a:p>
          <a:p>
            <a:pPr marL="0" lvl="0" indent="0" algn="l" rtl="0">
              <a:spcBef>
                <a:spcPts val="0"/>
              </a:spcBef>
              <a:spcAft>
                <a:spcPts val="0"/>
              </a:spcAft>
              <a:buNone/>
            </a:pPr>
            <a:r>
              <a:rPr lang="en-US" sz="900" b="1" dirty="0">
                <a:solidFill>
                  <a:srgbClr val="5BCFC5"/>
                </a:solidFill>
                <a:ea typeface="Fira Sans Medium"/>
                <a:cs typeface="Fira Sans Medium"/>
                <a:sym typeface="Fira Sans Medium"/>
              </a:rPr>
              <a:t>Performance Management</a:t>
            </a:r>
          </a:p>
        </p:txBody>
      </p:sp>
      <p:sp>
        <p:nvSpPr>
          <p:cNvPr id="93" name="Google Shape;905;p26">
            <a:extLst>
              <a:ext uri="{FF2B5EF4-FFF2-40B4-BE49-F238E27FC236}">
                <a16:creationId xmlns:a16="http://schemas.microsoft.com/office/drawing/2014/main" id="{025AF480-666B-21DC-AE1A-A427AE70F373}"/>
              </a:ext>
            </a:extLst>
          </p:cNvPr>
          <p:cNvSpPr txBox="1"/>
          <p:nvPr/>
        </p:nvSpPr>
        <p:spPr>
          <a:xfrm>
            <a:off x="2142245" y="4923433"/>
            <a:ext cx="2082884" cy="800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800" dirty="0">
                <a:ea typeface="Roboto"/>
                <a:cs typeface="Roboto"/>
                <a:sym typeface="Roboto"/>
              </a:rPr>
              <a:t>Line managers play a crucial role in employee engagement and performance management by providing regular feedback, coaching, and recognition to their team members.</a:t>
            </a:r>
            <a:endParaRPr sz="800" dirty="0">
              <a:ea typeface="Roboto"/>
              <a:cs typeface="Roboto"/>
              <a:sym typeface="Roboto"/>
            </a:endParaRPr>
          </a:p>
        </p:txBody>
      </p:sp>
      <p:sp>
        <p:nvSpPr>
          <p:cNvPr id="94" name="Google Shape;906;p26">
            <a:extLst>
              <a:ext uri="{FF2B5EF4-FFF2-40B4-BE49-F238E27FC236}">
                <a16:creationId xmlns:a16="http://schemas.microsoft.com/office/drawing/2014/main" id="{BBE0A823-2929-E7F5-1C3D-FAFA39CBD41C}"/>
              </a:ext>
            </a:extLst>
          </p:cNvPr>
          <p:cNvSpPr txBox="1"/>
          <p:nvPr/>
        </p:nvSpPr>
        <p:spPr>
          <a:xfrm>
            <a:off x="8213091" y="1657850"/>
            <a:ext cx="1945670" cy="45240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b="1" dirty="0">
                <a:solidFill>
                  <a:srgbClr val="5BCFC5"/>
                </a:solidFill>
                <a:ea typeface="Fira Sans Medium"/>
                <a:cs typeface="Fira Sans Medium"/>
                <a:sym typeface="Fira Sans Medium"/>
              </a:rPr>
              <a:t>Managing Attrition, </a:t>
            </a:r>
          </a:p>
          <a:p>
            <a:pPr marL="0" lvl="0" indent="0" rtl="0">
              <a:spcBef>
                <a:spcPts val="0"/>
              </a:spcBef>
              <a:spcAft>
                <a:spcPts val="0"/>
              </a:spcAft>
              <a:buNone/>
            </a:pPr>
            <a:r>
              <a:rPr lang="en-US" sz="900" b="1" dirty="0">
                <a:solidFill>
                  <a:srgbClr val="5BCFC5"/>
                </a:solidFill>
                <a:ea typeface="Fira Sans Medium"/>
                <a:cs typeface="Fira Sans Medium"/>
                <a:sym typeface="Fira Sans Medium"/>
              </a:rPr>
              <a:t>Restructuring, and Redeployment, Redundancy of Employees</a:t>
            </a:r>
            <a:endParaRPr sz="900" b="1" dirty="0">
              <a:solidFill>
                <a:srgbClr val="5BCFC5"/>
              </a:solidFill>
              <a:ea typeface="Fira Sans Medium"/>
              <a:cs typeface="Fira Sans Medium"/>
              <a:sym typeface="Fira Sans Medium"/>
            </a:endParaRPr>
          </a:p>
        </p:txBody>
      </p:sp>
      <p:sp>
        <p:nvSpPr>
          <p:cNvPr id="95" name="Google Shape;907;p26">
            <a:extLst>
              <a:ext uri="{FF2B5EF4-FFF2-40B4-BE49-F238E27FC236}">
                <a16:creationId xmlns:a16="http://schemas.microsoft.com/office/drawing/2014/main" id="{EFAC9920-EBB6-3589-51CA-3D08DB63AB0A}"/>
              </a:ext>
            </a:extLst>
          </p:cNvPr>
          <p:cNvSpPr txBox="1"/>
          <p:nvPr/>
        </p:nvSpPr>
        <p:spPr>
          <a:xfrm>
            <a:off x="8213091" y="2118195"/>
            <a:ext cx="2112938" cy="74055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800" dirty="0">
                <a:ea typeface="Roboto"/>
                <a:cs typeface="Roboto"/>
                <a:sym typeface="Roboto"/>
              </a:rPr>
              <a:t>HRM must develop strategies to manage attrition, restructuring, and redundancy, which may include offering voluntary exit programs, redeploying employees to other roles, and providing outplacement services.</a:t>
            </a:r>
            <a:endParaRPr sz="800" dirty="0">
              <a:ea typeface="Roboto"/>
              <a:cs typeface="Roboto"/>
              <a:sym typeface="Roboto"/>
            </a:endParaRPr>
          </a:p>
        </p:txBody>
      </p:sp>
      <p:sp>
        <p:nvSpPr>
          <p:cNvPr id="96" name="Google Shape;908;p26">
            <a:extLst>
              <a:ext uri="{FF2B5EF4-FFF2-40B4-BE49-F238E27FC236}">
                <a16:creationId xmlns:a16="http://schemas.microsoft.com/office/drawing/2014/main" id="{A48016B3-F54D-70B7-14D9-206454A5DD46}"/>
              </a:ext>
            </a:extLst>
          </p:cNvPr>
          <p:cNvSpPr txBox="1"/>
          <p:nvPr/>
        </p:nvSpPr>
        <p:spPr>
          <a:xfrm>
            <a:off x="8223291" y="3045998"/>
            <a:ext cx="1945670" cy="390936"/>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b="1" dirty="0">
                <a:solidFill>
                  <a:srgbClr val="25255B"/>
                </a:solidFill>
                <a:ea typeface="Fira Sans Medium"/>
                <a:cs typeface="Fira Sans Medium"/>
                <a:sym typeface="Fira Sans Medium"/>
              </a:rPr>
              <a:t>Dealing with Employee Disciplinaries and Misconduct Cases </a:t>
            </a:r>
          </a:p>
          <a:p>
            <a:pPr marL="0" lvl="0" indent="0" rtl="0">
              <a:spcBef>
                <a:spcPts val="0"/>
              </a:spcBef>
              <a:spcAft>
                <a:spcPts val="0"/>
              </a:spcAft>
              <a:buNone/>
            </a:pPr>
            <a:r>
              <a:rPr lang="en-US" sz="900" b="1" dirty="0">
                <a:solidFill>
                  <a:srgbClr val="25255B"/>
                </a:solidFill>
                <a:ea typeface="Fira Sans Medium"/>
                <a:cs typeface="Fira Sans Medium"/>
                <a:sym typeface="Fira Sans Medium"/>
              </a:rPr>
              <a:t>that End in Dismissal</a:t>
            </a:r>
            <a:endParaRPr sz="900" b="1" dirty="0">
              <a:solidFill>
                <a:srgbClr val="25255B"/>
              </a:solidFill>
              <a:ea typeface="Fira Sans Medium"/>
              <a:cs typeface="Fira Sans Medium"/>
              <a:sym typeface="Fira Sans Medium"/>
            </a:endParaRPr>
          </a:p>
        </p:txBody>
      </p:sp>
      <p:sp>
        <p:nvSpPr>
          <p:cNvPr id="97" name="Google Shape;909;p26">
            <a:extLst>
              <a:ext uri="{FF2B5EF4-FFF2-40B4-BE49-F238E27FC236}">
                <a16:creationId xmlns:a16="http://schemas.microsoft.com/office/drawing/2014/main" id="{40E412A7-11D3-962D-5D47-43A15EEFE4D2}"/>
              </a:ext>
            </a:extLst>
          </p:cNvPr>
          <p:cNvSpPr txBox="1"/>
          <p:nvPr/>
        </p:nvSpPr>
        <p:spPr>
          <a:xfrm>
            <a:off x="8213091" y="3506735"/>
            <a:ext cx="2726255" cy="910426"/>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800" dirty="0">
                <a:ea typeface="Roboto"/>
                <a:cs typeface="Roboto"/>
                <a:sym typeface="Roboto"/>
              </a:rPr>
              <a:t>HRM must follow proper procedures and legal </a:t>
            </a:r>
          </a:p>
          <a:p>
            <a:pPr marL="0" lvl="0" indent="0" rtl="0">
              <a:spcBef>
                <a:spcPts val="0"/>
              </a:spcBef>
              <a:spcAft>
                <a:spcPts val="0"/>
              </a:spcAft>
              <a:buNone/>
            </a:pPr>
            <a:r>
              <a:rPr lang="en-US" sz="800" dirty="0">
                <a:ea typeface="Roboto"/>
                <a:cs typeface="Roboto"/>
                <a:sym typeface="Roboto"/>
              </a:rPr>
              <a:t>frameworks when dealing with employee </a:t>
            </a:r>
          </a:p>
          <a:p>
            <a:pPr marL="0" lvl="0" indent="0" rtl="0">
              <a:spcBef>
                <a:spcPts val="0"/>
              </a:spcBef>
              <a:spcAft>
                <a:spcPts val="0"/>
              </a:spcAft>
              <a:buNone/>
            </a:pPr>
            <a:r>
              <a:rPr lang="en-US" sz="800" dirty="0">
                <a:ea typeface="Roboto"/>
                <a:cs typeface="Roboto"/>
                <a:sym typeface="Roboto"/>
              </a:rPr>
              <a:t>disciplinary and misconduct cases that may result in dismissal. This includes conducting a fair and </a:t>
            </a:r>
          </a:p>
          <a:p>
            <a:pPr marL="0" lvl="0" indent="0" rtl="0">
              <a:spcBef>
                <a:spcPts val="0"/>
              </a:spcBef>
              <a:spcAft>
                <a:spcPts val="0"/>
              </a:spcAft>
              <a:buNone/>
            </a:pPr>
            <a:r>
              <a:rPr lang="en-US" sz="800" dirty="0">
                <a:ea typeface="Roboto"/>
                <a:cs typeface="Roboto"/>
                <a:sym typeface="Roboto"/>
              </a:rPr>
              <a:t>thorough investigation, providing the employee </a:t>
            </a:r>
          </a:p>
          <a:p>
            <a:pPr marL="0" lvl="0" indent="0" rtl="0">
              <a:spcBef>
                <a:spcPts val="0"/>
              </a:spcBef>
              <a:spcAft>
                <a:spcPts val="0"/>
              </a:spcAft>
              <a:buNone/>
            </a:pPr>
            <a:r>
              <a:rPr lang="en-US" sz="800" dirty="0">
                <a:ea typeface="Roboto"/>
                <a:cs typeface="Roboto"/>
                <a:sym typeface="Roboto"/>
              </a:rPr>
              <a:t>with an opportunity to respond, and ensuring that the decision is based on clear and objective </a:t>
            </a:r>
          </a:p>
          <a:p>
            <a:pPr marL="0" lvl="0" indent="0" rtl="0">
              <a:spcBef>
                <a:spcPts val="0"/>
              </a:spcBef>
              <a:spcAft>
                <a:spcPts val="0"/>
              </a:spcAft>
              <a:buNone/>
            </a:pPr>
            <a:r>
              <a:rPr lang="en-US" sz="800" dirty="0">
                <a:ea typeface="Roboto"/>
                <a:cs typeface="Roboto"/>
                <a:sym typeface="Roboto"/>
              </a:rPr>
              <a:t>criteria.</a:t>
            </a:r>
            <a:endParaRPr sz="800" dirty="0">
              <a:ea typeface="Roboto"/>
              <a:cs typeface="Roboto"/>
              <a:sym typeface="Roboto"/>
            </a:endParaRPr>
          </a:p>
        </p:txBody>
      </p:sp>
      <p:sp>
        <p:nvSpPr>
          <p:cNvPr id="98" name="Google Shape;910;p26">
            <a:extLst>
              <a:ext uri="{FF2B5EF4-FFF2-40B4-BE49-F238E27FC236}">
                <a16:creationId xmlns:a16="http://schemas.microsoft.com/office/drawing/2014/main" id="{4042AE85-F72A-F817-9503-30AC058D846C}"/>
              </a:ext>
            </a:extLst>
          </p:cNvPr>
          <p:cNvSpPr txBox="1"/>
          <p:nvPr/>
        </p:nvSpPr>
        <p:spPr>
          <a:xfrm>
            <a:off x="8223291" y="4572450"/>
            <a:ext cx="1835100" cy="260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500" b="1" dirty="0">
                <a:solidFill>
                  <a:srgbClr val="ED3F5C"/>
                </a:solidFill>
                <a:ea typeface="Fira Sans Medium"/>
                <a:cs typeface="Fira Sans Medium"/>
                <a:sym typeface="Fira Sans Medium"/>
              </a:rPr>
              <a:t>Examples</a:t>
            </a:r>
            <a:endParaRPr sz="1500" b="1" dirty="0">
              <a:solidFill>
                <a:srgbClr val="ED3F5C"/>
              </a:solidFill>
              <a:ea typeface="Fira Sans Medium"/>
              <a:cs typeface="Fira Sans Medium"/>
              <a:sym typeface="Fira Sans Medium"/>
            </a:endParaRPr>
          </a:p>
        </p:txBody>
      </p:sp>
      <p:sp>
        <p:nvSpPr>
          <p:cNvPr id="99" name="Google Shape;911;p26">
            <a:extLst>
              <a:ext uri="{FF2B5EF4-FFF2-40B4-BE49-F238E27FC236}">
                <a16:creationId xmlns:a16="http://schemas.microsoft.com/office/drawing/2014/main" id="{0FF3F06F-0584-C544-0D52-E10D02A4A67D}"/>
              </a:ext>
            </a:extLst>
          </p:cNvPr>
          <p:cNvSpPr txBox="1"/>
          <p:nvPr/>
        </p:nvSpPr>
        <p:spPr>
          <a:xfrm>
            <a:off x="8106150" y="4598539"/>
            <a:ext cx="3284768" cy="161225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800" dirty="0">
                <a:ea typeface="Roboto"/>
                <a:cs typeface="Roboto"/>
                <a:sym typeface="Roboto"/>
              </a:rPr>
              <a:t>A company may offer flexible working arrangements, such as telecommuting or flexible hours, to improve work-life balance and retain employees.</a:t>
            </a:r>
          </a:p>
          <a:p>
            <a:pPr marL="0" lvl="0" indent="0" rtl="0">
              <a:spcBef>
                <a:spcPts val="0"/>
              </a:spcBef>
              <a:spcAft>
                <a:spcPts val="0"/>
              </a:spcAft>
              <a:buNone/>
            </a:pPr>
            <a:r>
              <a:rPr lang="en-US" sz="800" dirty="0">
                <a:ea typeface="Roboto"/>
                <a:cs typeface="Roboto"/>
                <a:sym typeface="Roboto"/>
              </a:rPr>
              <a:t>A manager may provide regular feedback and recognition to employees to improve engagement and performance.</a:t>
            </a:r>
          </a:p>
          <a:p>
            <a:pPr marL="0" lvl="0" indent="0" rtl="0">
              <a:spcBef>
                <a:spcPts val="0"/>
              </a:spcBef>
              <a:spcAft>
                <a:spcPts val="0"/>
              </a:spcAft>
              <a:buNone/>
            </a:pPr>
            <a:r>
              <a:rPr lang="en-US" sz="800" dirty="0">
                <a:ea typeface="Roboto"/>
                <a:cs typeface="Roboto"/>
                <a:sym typeface="Roboto"/>
              </a:rPr>
              <a:t>In a restructuring scenario, HRM may offer training and development opportunities to employees to help them transition to new roles within the organization.</a:t>
            </a:r>
          </a:p>
          <a:p>
            <a:pPr marL="0" lvl="0" indent="0" rtl="0">
              <a:spcBef>
                <a:spcPts val="0"/>
              </a:spcBef>
              <a:spcAft>
                <a:spcPts val="0"/>
              </a:spcAft>
              <a:buNone/>
            </a:pPr>
            <a:r>
              <a:rPr lang="en-US" sz="800" dirty="0">
                <a:ea typeface="Roboto"/>
                <a:cs typeface="Roboto"/>
                <a:sym typeface="Roboto"/>
              </a:rPr>
              <a:t>HRM may work with legal advisors to ensure that employee disciplinary procedures are followed correctly and fairly.</a:t>
            </a:r>
            <a:endParaRPr sz="800" dirty="0">
              <a:ea typeface="Roboto"/>
              <a:cs typeface="Roboto"/>
              <a:sym typeface="Roboto"/>
            </a:endParaRPr>
          </a:p>
        </p:txBody>
      </p:sp>
    </p:spTree>
    <p:extLst>
      <p:ext uri="{BB962C8B-B14F-4D97-AF65-F5344CB8AC3E}">
        <p14:creationId xmlns:p14="http://schemas.microsoft.com/office/powerpoint/2010/main" val="129374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641E19-3B39-49F8-BE55-7E9384DF9CF7}"/>
              </a:ext>
            </a:extLst>
          </p:cNvPr>
          <p:cNvSpPr txBox="1"/>
          <p:nvPr/>
        </p:nvSpPr>
        <p:spPr>
          <a:xfrm>
            <a:off x="2758611" y="936217"/>
            <a:ext cx="659129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spAutoFit/>
          </a:bodyPr>
          <a:lstStyle/>
          <a:p>
            <a:pPr algn="ctr"/>
            <a:r>
              <a:rPr lang="en-US" altLang="ko-KR" sz="3600" dirty="0">
                <a:solidFill>
                  <a:srgbClr val="1E292E"/>
                </a:solidFill>
                <a:cs typeface="Arial" panose="020B0604020202020204" pitchFamily="34" charset="0"/>
              </a:rPr>
              <a:t>Summary</a:t>
            </a:r>
            <a:endParaRPr lang="ko-KR" altLang="en-US" sz="3600" dirty="0">
              <a:solidFill>
                <a:srgbClr val="1E292E"/>
              </a:solidFill>
              <a:cs typeface="Arial" panose="020B0604020202020204" pitchFamily="34" charset="0"/>
            </a:endParaRPr>
          </a:p>
        </p:txBody>
      </p:sp>
      <p:sp>
        <p:nvSpPr>
          <p:cNvPr id="10" name="TextBox 9">
            <a:extLst>
              <a:ext uri="{FF2B5EF4-FFF2-40B4-BE49-F238E27FC236}">
                <a16:creationId xmlns:a16="http://schemas.microsoft.com/office/drawing/2014/main" id="{0365EB57-D2FD-6C8A-7606-1D5D29A9E1D1}"/>
              </a:ext>
            </a:extLst>
          </p:cNvPr>
          <p:cNvSpPr txBox="1"/>
          <p:nvPr/>
        </p:nvSpPr>
        <p:spPr>
          <a:xfrm>
            <a:off x="2575932" y="1951464"/>
            <a:ext cx="7281746" cy="3416320"/>
          </a:xfrm>
          <a:prstGeom prst="rect">
            <a:avLst/>
          </a:prstGeom>
          <a:noFill/>
        </p:spPr>
        <p:txBody>
          <a:bodyPr wrap="square" rtlCol="0">
            <a:spAutoFit/>
          </a:bodyPr>
          <a:lstStyle/>
          <a:p>
            <a:pPr marL="171450" indent="-171450" algn="just">
              <a:buFont typeface="Arial" panose="020B0604020202020204" pitchFamily="34" charset="0"/>
              <a:buChar char="•"/>
            </a:pPr>
            <a:r>
              <a:rPr lang="en-US" altLang="ko-KR" sz="1200" dirty="0">
                <a:solidFill>
                  <a:srgbClr val="262626"/>
                </a:solidFill>
              </a:rPr>
              <a:t>Workforce planning and data analytics</a:t>
            </a:r>
          </a:p>
          <a:p>
            <a:pPr marL="171450" indent="-171450" algn="just">
              <a:buFont typeface="Arial" panose="020B0604020202020204" pitchFamily="34" charset="0"/>
              <a:buChar char="•"/>
            </a:pPr>
            <a:r>
              <a:rPr lang="en-US" altLang="ko-KR" sz="1200" dirty="0">
                <a:solidFill>
                  <a:srgbClr val="262626"/>
                </a:solidFill>
              </a:rPr>
              <a:t>Audits and gap analysis for identifying talent and skill gaps</a:t>
            </a:r>
          </a:p>
          <a:p>
            <a:pPr marL="171450" indent="-171450" algn="just">
              <a:buFont typeface="Arial" panose="020B0604020202020204" pitchFamily="34" charset="0"/>
              <a:buChar char="•"/>
            </a:pPr>
            <a:r>
              <a:rPr lang="en-US" altLang="ko-KR" sz="1200" dirty="0">
                <a:solidFill>
                  <a:srgbClr val="262626"/>
                </a:solidFill>
              </a:rPr>
              <a:t>Workforce trends (e.g. flexible working, remote working, social distancing)</a:t>
            </a:r>
          </a:p>
          <a:p>
            <a:pPr marL="171450" indent="-171450" algn="just">
              <a:buFont typeface="Arial" panose="020B0604020202020204" pitchFamily="34" charset="0"/>
              <a:buChar char="•"/>
            </a:pPr>
            <a:r>
              <a:rPr lang="en-US" altLang="ko-KR" sz="1200" dirty="0">
                <a:solidFill>
                  <a:srgbClr val="262626"/>
                </a:solidFill>
              </a:rPr>
              <a:t>Addressing diversity and inclusion</a:t>
            </a:r>
          </a:p>
          <a:p>
            <a:pPr marL="171450" indent="-171450" algn="just">
              <a:buFont typeface="Arial" panose="020B0604020202020204" pitchFamily="34" charset="0"/>
              <a:buChar char="•"/>
            </a:pPr>
            <a:r>
              <a:rPr lang="en-US" altLang="ko-KR" sz="1200" dirty="0">
                <a:solidFill>
                  <a:srgbClr val="262626"/>
                </a:solidFill>
              </a:rPr>
              <a:t>Types of labor market and skills shortages</a:t>
            </a:r>
          </a:p>
          <a:p>
            <a:pPr marL="171450" indent="-171450" algn="just">
              <a:buFont typeface="Arial" panose="020B0604020202020204" pitchFamily="34" charset="0"/>
              <a:buChar char="•"/>
            </a:pPr>
            <a:r>
              <a:rPr lang="en-US" altLang="ko-KR" sz="1200" dirty="0">
                <a:solidFill>
                  <a:srgbClr val="262626"/>
                </a:solidFill>
              </a:rPr>
              <a:t>Recruitment and selection:</a:t>
            </a:r>
          </a:p>
          <a:p>
            <a:pPr marL="171450" indent="-171450" algn="just">
              <a:buFont typeface="Arial" panose="020B0604020202020204" pitchFamily="34" charset="0"/>
              <a:buChar char="•"/>
            </a:pPr>
            <a:r>
              <a:rPr lang="en-US" altLang="ko-KR" sz="1200" dirty="0">
                <a:solidFill>
                  <a:srgbClr val="262626"/>
                </a:solidFill>
              </a:rPr>
              <a:t>Different models of recruitment and selection</a:t>
            </a:r>
          </a:p>
          <a:p>
            <a:pPr marL="171450" indent="-171450" algn="just">
              <a:buFont typeface="Arial" panose="020B0604020202020204" pitchFamily="34" charset="0"/>
              <a:buChar char="•"/>
            </a:pPr>
            <a:r>
              <a:rPr lang="en-US" altLang="ko-KR" sz="1200" dirty="0">
                <a:solidFill>
                  <a:srgbClr val="262626"/>
                </a:solidFill>
              </a:rPr>
              <a:t>Sources of recruitment (internal vs. external)</a:t>
            </a:r>
          </a:p>
          <a:p>
            <a:pPr marL="171450" indent="-171450" algn="just">
              <a:buFont typeface="Arial" panose="020B0604020202020204" pitchFamily="34" charset="0"/>
              <a:buChar char="•"/>
            </a:pPr>
            <a:r>
              <a:rPr lang="en-US" altLang="ko-KR" sz="1200" dirty="0">
                <a:solidFill>
                  <a:srgbClr val="262626"/>
                </a:solidFill>
              </a:rPr>
              <a:t>Achieving cultural diversity in recruitment</a:t>
            </a:r>
          </a:p>
          <a:p>
            <a:pPr marL="171450" indent="-171450" algn="just">
              <a:buFont typeface="Arial" panose="020B0604020202020204" pitchFamily="34" charset="0"/>
              <a:buChar char="•"/>
            </a:pPr>
            <a:r>
              <a:rPr lang="en-US" altLang="ko-KR" sz="1200" dirty="0">
                <a:solidFill>
                  <a:srgbClr val="262626"/>
                </a:solidFill>
              </a:rPr>
              <a:t>Stages in recruitment and selection</a:t>
            </a:r>
          </a:p>
          <a:p>
            <a:pPr marL="171450" indent="-171450" algn="just">
              <a:buFont typeface="Arial" panose="020B0604020202020204" pitchFamily="34" charset="0"/>
              <a:buChar char="•"/>
            </a:pPr>
            <a:r>
              <a:rPr lang="en-US" altLang="ko-KR" sz="1200" dirty="0">
                <a:solidFill>
                  <a:srgbClr val="262626"/>
                </a:solidFill>
              </a:rPr>
              <a:t>Different types of selection methods (competence-based)</a:t>
            </a:r>
          </a:p>
          <a:p>
            <a:pPr marL="171450" indent="-171450" algn="just">
              <a:buFont typeface="Arial" panose="020B0604020202020204" pitchFamily="34" charset="0"/>
              <a:buChar char="•"/>
            </a:pPr>
            <a:r>
              <a:rPr lang="en-US" altLang="ko-KR" sz="1200" dirty="0">
                <a:solidFill>
                  <a:srgbClr val="262626"/>
                </a:solidFill>
              </a:rPr>
              <a:t>Legal frameworks and regulatory standards</a:t>
            </a:r>
          </a:p>
          <a:p>
            <a:pPr marL="171450" indent="-171450" algn="just">
              <a:buFont typeface="Arial" panose="020B0604020202020204" pitchFamily="34" charset="0"/>
              <a:buChar char="•"/>
            </a:pPr>
            <a:r>
              <a:rPr lang="en-US" altLang="ko-KR" sz="1200" dirty="0">
                <a:solidFill>
                  <a:srgbClr val="262626"/>
                </a:solidFill>
              </a:rPr>
              <a:t>Retention:</a:t>
            </a:r>
          </a:p>
          <a:p>
            <a:pPr marL="171450" indent="-171450" algn="just">
              <a:buFont typeface="Arial" panose="020B0604020202020204" pitchFamily="34" charset="0"/>
              <a:buChar char="•"/>
            </a:pPr>
            <a:r>
              <a:rPr lang="en-US" altLang="ko-KR" sz="1200" dirty="0">
                <a:solidFill>
                  <a:srgbClr val="262626"/>
                </a:solidFill>
              </a:rPr>
              <a:t>Factors influencing retention</a:t>
            </a:r>
          </a:p>
          <a:p>
            <a:pPr marL="171450" indent="-171450" algn="just">
              <a:buFont typeface="Arial" panose="020B0604020202020204" pitchFamily="34" charset="0"/>
              <a:buChar char="•"/>
            </a:pPr>
            <a:r>
              <a:rPr lang="en-US" altLang="ko-KR" sz="1200" dirty="0">
                <a:solidFill>
                  <a:srgbClr val="262626"/>
                </a:solidFill>
              </a:rPr>
              <a:t>Onboarding and induction</a:t>
            </a:r>
          </a:p>
          <a:p>
            <a:pPr marL="171450" indent="-171450" algn="just">
              <a:buFont typeface="Arial" panose="020B0604020202020204" pitchFamily="34" charset="0"/>
              <a:buChar char="•"/>
            </a:pPr>
            <a:r>
              <a:rPr lang="en-US" altLang="ko-KR" sz="1200" dirty="0">
                <a:solidFill>
                  <a:srgbClr val="262626"/>
                </a:solidFill>
              </a:rPr>
              <a:t>Role of line managers in employee engagement and performance management</a:t>
            </a:r>
          </a:p>
          <a:p>
            <a:pPr marL="171450" indent="-171450" algn="just">
              <a:buFont typeface="Arial" panose="020B0604020202020204" pitchFamily="34" charset="0"/>
              <a:buChar char="•"/>
            </a:pPr>
            <a:r>
              <a:rPr lang="en-US" altLang="ko-KR" sz="1200" dirty="0">
                <a:solidFill>
                  <a:srgbClr val="262626"/>
                </a:solidFill>
              </a:rPr>
              <a:t>Managing attrition, restructuring, and redundancy</a:t>
            </a:r>
          </a:p>
          <a:p>
            <a:pPr marL="171450" indent="-171450" algn="just">
              <a:buFont typeface="Arial" panose="020B0604020202020204" pitchFamily="34" charset="0"/>
              <a:buChar char="•"/>
            </a:pPr>
            <a:r>
              <a:rPr lang="en-US" altLang="ko-KR" sz="1200" dirty="0">
                <a:solidFill>
                  <a:srgbClr val="262626"/>
                </a:solidFill>
              </a:rPr>
              <a:t>Dealing with employee disciplinaries and misconduct cases.</a:t>
            </a:r>
            <a:endParaRPr lang="en-US" sz="1200" dirty="0"/>
          </a:p>
        </p:txBody>
      </p:sp>
    </p:spTree>
    <p:extLst>
      <p:ext uri="{BB962C8B-B14F-4D97-AF65-F5344CB8AC3E}">
        <p14:creationId xmlns:p14="http://schemas.microsoft.com/office/powerpoint/2010/main" val="4256317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BA8B1-D7D9-4BA7-81BD-EA7584A7937C}"/>
              </a:ext>
            </a:extLst>
          </p:cNvPr>
          <p:cNvSpPr txBox="1"/>
          <p:nvPr/>
        </p:nvSpPr>
        <p:spPr>
          <a:xfrm>
            <a:off x="3715657" y="2483449"/>
            <a:ext cx="4760686" cy="1200329"/>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7200" b="0" dirty="0">
                <a:solidFill>
                  <a:srgbClr val="1E292E"/>
                </a:solidFill>
              </a:rPr>
              <a:t>Thanks !</a:t>
            </a:r>
          </a:p>
        </p:txBody>
      </p:sp>
    </p:spTree>
    <p:extLst>
      <p:ext uri="{BB962C8B-B14F-4D97-AF65-F5344CB8AC3E}">
        <p14:creationId xmlns:p14="http://schemas.microsoft.com/office/powerpoint/2010/main" val="19076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man Resource Management Courses in 2022 with Affordable Fees">
            <a:extLst>
              <a:ext uri="{FF2B5EF4-FFF2-40B4-BE49-F238E27FC236}">
                <a16:creationId xmlns:a16="http://schemas.microsoft.com/office/drawing/2014/main" id="{DCBD874F-7D77-E31B-4CE7-F725486CC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618" y="2133042"/>
            <a:ext cx="6722327" cy="4724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D52DE26-28B3-4FCF-B495-D2C34D7CAE1A}"/>
              </a:ext>
            </a:extLst>
          </p:cNvPr>
          <p:cNvSpPr txBox="1"/>
          <p:nvPr/>
        </p:nvSpPr>
        <p:spPr>
          <a:xfrm>
            <a:off x="2404335" y="1199006"/>
            <a:ext cx="7383330" cy="1569660"/>
          </a:xfrm>
          <a:prstGeom prst="rect">
            <a:avLst/>
          </a:prstGeom>
          <a:noFill/>
        </p:spPr>
        <p:txBody>
          <a:bodyPr wrap="square" rtlCol="0">
            <a:spAutoFit/>
          </a:bodyPr>
          <a:lstStyle/>
          <a:p>
            <a:pPr algn="just"/>
            <a:r>
              <a:rPr lang="en-US" altLang="ko-KR" sz="1200" dirty="0"/>
              <a:t>The importance of HRM in achieving business objectives cannot be overstated. HRM plays a critical role in attracting and retaining top talent, developing employee skills and capabilities, managing employee performance, and ensuring compliance with employment laws and regulations. By creating a positive work environment, providing development opportunities, and managing performance effectively, HRM helps organizations achieve their objectives and stay competitive in a rapidly changing business environment. Failure to prioritize HRM can lead to poor employee morale, high turnover, and low productivity, which can negatively impact the organization's bottom line.</a:t>
            </a:r>
          </a:p>
        </p:txBody>
      </p:sp>
      <p:sp>
        <p:nvSpPr>
          <p:cNvPr id="20" name="TextBox 19">
            <a:extLst>
              <a:ext uri="{FF2B5EF4-FFF2-40B4-BE49-F238E27FC236}">
                <a16:creationId xmlns:a16="http://schemas.microsoft.com/office/drawing/2014/main" id="{C3731EF0-8963-48BE-A9B6-B60C5B4B9252}"/>
              </a:ext>
            </a:extLst>
          </p:cNvPr>
          <p:cNvSpPr txBox="1"/>
          <p:nvPr/>
        </p:nvSpPr>
        <p:spPr>
          <a:xfrm>
            <a:off x="2903618" y="339460"/>
            <a:ext cx="5955824" cy="1015663"/>
          </a:xfrm>
          <a:prstGeom prst="rect">
            <a:avLst/>
          </a:prstGeom>
          <a:noFill/>
        </p:spPr>
        <p:txBody>
          <a:bodyPr wrap="square" rtlCol="0">
            <a:spAutoFit/>
          </a:bodyPr>
          <a:lstStyle/>
          <a:p>
            <a:pPr algn="ctr"/>
            <a:r>
              <a:rPr lang="en-US" altLang="ko-KR" sz="2000" b="1" dirty="0">
                <a:solidFill>
                  <a:schemeClr val="tx1">
                    <a:lumMod val="95000"/>
                    <a:lumOff val="5000"/>
                  </a:schemeClr>
                </a:solidFill>
                <a:cs typeface="Arial" panose="020B0604020202020204" pitchFamily="34" charset="0"/>
              </a:rPr>
              <a:t>Importance of HRM in Achieving Business Objectives</a:t>
            </a:r>
          </a:p>
          <a:p>
            <a:pPr algn="ctr"/>
            <a:endParaRPr lang="en-US" altLang="ko-KR" sz="2000" b="1"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70121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le Of Human Resource Management In An Organization - Webiators">
            <a:extLst>
              <a:ext uri="{FF2B5EF4-FFF2-40B4-BE49-F238E27FC236}">
                <a16:creationId xmlns:a16="http://schemas.microsoft.com/office/drawing/2014/main" id="{AF83A3A1-CD2F-80A9-6BBF-9C2666AB5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858" y="2071336"/>
            <a:ext cx="5311698" cy="3983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641E19-3B39-49F8-BE55-7E9384DF9CF7}"/>
              </a:ext>
            </a:extLst>
          </p:cNvPr>
          <p:cNvSpPr txBox="1"/>
          <p:nvPr/>
        </p:nvSpPr>
        <p:spPr>
          <a:xfrm>
            <a:off x="2646093" y="1121364"/>
            <a:ext cx="6591298" cy="1200329"/>
          </a:xfrm>
          <a:prstGeom prst="rect">
            <a:avLst/>
          </a:prstGeom>
          <a:noFill/>
        </p:spPr>
        <p:txBody>
          <a:bodyPr wrap="square" rtlCol="0" anchor="ctr" anchorCtr="0">
            <a:spAutoFit/>
          </a:bodyPr>
          <a:lstStyle/>
          <a:p>
            <a:pPr algn="ctr"/>
            <a:r>
              <a:rPr lang="en-US" altLang="ko-KR" sz="3600" b="1" dirty="0">
                <a:solidFill>
                  <a:srgbClr val="262626"/>
                </a:solidFill>
                <a:effectLst>
                  <a:outerShdw blurRad="38100" dist="38100" dir="2700000" algn="tl">
                    <a:srgbClr val="000000">
                      <a:alpha val="43137"/>
                    </a:srgbClr>
                  </a:outerShdw>
                </a:effectLst>
              </a:rPr>
              <a:t>Resourcing the Organization</a:t>
            </a:r>
          </a:p>
        </p:txBody>
      </p:sp>
      <p:sp>
        <p:nvSpPr>
          <p:cNvPr id="2" name="TextBox 1">
            <a:extLst>
              <a:ext uri="{FF2B5EF4-FFF2-40B4-BE49-F238E27FC236}">
                <a16:creationId xmlns:a16="http://schemas.microsoft.com/office/drawing/2014/main" id="{97231507-BE88-3019-8FA4-4AD945AA3F4C}"/>
              </a:ext>
            </a:extLst>
          </p:cNvPr>
          <p:cNvSpPr txBox="1"/>
          <p:nvPr/>
        </p:nvSpPr>
        <p:spPr>
          <a:xfrm>
            <a:off x="890815" y="3370726"/>
            <a:ext cx="4673327" cy="1384995"/>
          </a:xfrm>
          <a:prstGeom prst="rect">
            <a:avLst/>
          </a:prstGeom>
          <a:noFill/>
        </p:spPr>
        <p:txBody>
          <a:bodyPr wrap="square" rtlCol="0">
            <a:spAutoFit/>
          </a:bodyPr>
          <a:lstStyle/>
          <a:p>
            <a:pPr algn="just"/>
            <a:r>
              <a:rPr lang="en-US" altLang="ko-KR" sz="1400" dirty="0"/>
              <a:t>“Resourcing the organization is a critical function of HRM and involves a range of activities aimed at ensuring that the organization has the necessary talent and skills to achieve its objectives. This lectures covers some of the key areas involved in resourcing the organization.”</a:t>
            </a:r>
          </a:p>
        </p:txBody>
      </p:sp>
    </p:spTree>
    <p:extLst>
      <p:ext uri="{BB962C8B-B14F-4D97-AF65-F5344CB8AC3E}">
        <p14:creationId xmlns:p14="http://schemas.microsoft.com/office/powerpoint/2010/main" val="1654446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043816" y="292425"/>
            <a:ext cx="5955824" cy="1384995"/>
          </a:xfrm>
          <a:prstGeom prst="rect">
            <a:avLst/>
          </a:prstGeom>
          <a:noFill/>
        </p:spPr>
        <p:txBody>
          <a:bodyPr wrap="square" rtlCol="0">
            <a:spAutoFit/>
          </a:bodyPr>
          <a:lstStyle/>
          <a:p>
            <a:pPr algn="ctr"/>
            <a:r>
              <a:rPr lang="en-US" altLang="ko-KR" sz="2800" b="1" dirty="0">
                <a:solidFill>
                  <a:schemeClr val="tx1">
                    <a:lumMod val="95000"/>
                    <a:lumOff val="5000"/>
                  </a:schemeClr>
                </a:solidFill>
                <a:cs typeface="Arial" panose="020B0604020202020204" pitchFamily="34" charset="0"/>
              </a:rPr>
              <a:t>Workforce Planning and Application of Data Analytics</a:t>
            </a:r>
          </a:p>
          <a:p>
            <a:pPr algn="ctr"/>
            <a:endParaRPr lang="en-US" altLang="ko-KR" sz="2800" b="1" dirty="0">
              <a:solidFill>
                <a:schemeClr val="tx1">
                  <a:lumMod val="95000"/>
                  <a:lumOff val="5000"/>
                </a:schemeClr>
              </a:solidFill>
              <a:cs typeface="Arial" panose="020B0604020202020204" pitchFamily="34" charset="0"/>
            </a:endParaRPr>
          </a:p>
        </p:txBody>
      </p:sp>
      <p:grpSp>
        <p:nvGrpSpPr>
          <p:cNvPr id="4" name="Group 3">
            <a:extLst>
              <a:ext uri="{FF2B5EF4-FFF2-40B4-BE49-F238E27FC236}">
                <a16:creationId xmlns:a16="http://schemas.microsoft.com/office/drawing/2014/main" id="{0414CE5F-32B4-4BEB-9FAA-0711F29EC6A2}"/>
              </a:ext>
            </a:extLst>
          </p:cNvPr>
          <p:cNvGrpSpPr/>
          <p:nvPr/>
        </p:nvGrpSpPr>
        <p:grpSpPr>
          <a:xfrm>
            <a:off x="200721" y="2369763"/>
            <a:ext cx="5812931" cy="4172674"/>
            <a:chOff x="1994990" y="1507254"/>
            <a:chExt cx="7203704" cy="4736836"/>
          </a:xfrm>
        </p:grpSpPr>
        <p:grpSp>
          <p:nvGrpSpPr>
            <p:cNvPr id="7" name="Group 6">
              <a:extLst>
                <a:ext uri="{FF2B5EF4-FFF2-40B4-BE49-F238E27FC236}">
                  <a16:creationId xmlns:a16="http://schemas.microsoft.com/office/drawing/2014/main" id="{1AF962B6-3C13-4462-ABED-1CC227673863}"/>
                </a:ext>
              </a:extLst>
            </p:cNvPr>
            <p:cNvGrpSpPr/>
            <p:nvPr/>
          </p:nvGrpSpPr>
          <p:grpSpPr>
            <a:xfrm>
              <a:off x="1994990" y="1881061"/>
              <a:ext cx="2789576" cy="3758243"/>
              <a:chOff x="1994990" y="1881066"/>
              <a:chExt cx="2789576" cy="3758243"/>
            </a:xfrm>
          </p:grpSpPr>
          <p:sp>
            <p:nvSpPr>
              <p:cNvPr id="38" name="Google Shape;1182;p36">
                <a:extLst>
                  <a:ext uri="{FF2B5EF4-FFF2-40B4-BE49-F238E27FC236}">
                    <a16:creationId xmlns:a16="http://schemas.microsoft.com/office/drawing/2014/main" id="{471EB19C-3158-4559-A382-567EC81143F9}"/>
                  </a:ext>
                </a:extLst>
              </p:cNvPr>
              <p:cNvSpPr/>
              <p:nvPr/>
            </p:nvSpPr>
            <p:spPr>
              <a:xfrm>
                <a:off x="3159781" y="2858821"/>
                <a:ext cx="47" cy="1685"/>
              </a:xfrm>
              <a:custGeom>
                <a:avLst/>
                <a:gdLst/>
                <a:ahLst/>
                <a:cxnLst/>
                <a:rect l="l" t="t" r="r" b="b"/>
                <a:pathLst>
                  <a:path w="1" h="36" extrusionOk="0">
                    <a:moveTo>
                      <a:pt x="1" y="36"/>
                    </a:moveTo>
                    <a:lnTo>
                      <a:pt x="1" y="0"/>
                    </a:lnTo>
                    <a:lnTo>
                      <a:pt x="1" y="36"/>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39" name="Google Shape;1183;p36">
                <a:extLst>
                  <a:ext uri="{FF2B5EF4-FFF2-40B4-BE49-F238E27FC236}">
                    <a16:creationId xmlns:a16="http://schemas.microsoft.com/office/drawing/2014/main" id="{FF591C29-F6C7-4466-B19E-4CEAA16177D8}"/>
                  </a:ext>
                </a:extLst>
              </p:cNvPr>
              <p:cNvSpPr/>
              <p:nvPr/>
            </p:nvSpPr>
            <p:spPr>
              <a:xfrm>
                <a:off x="3066288" y="2688211"/>
                <a:ext cx="9873" cy="16425"/>
              </a:xfrm>
              <a:custGeom>
                <a:avLst/>
                <a:gdLst/>
                <a:ahLst/>
                <a:cxnLst/>
                <a:rect l="l" t="t" r="r" b="b"/>
                <a:pathLst>
                  <a:path w="211" h="351" extrusionOk="0">
                    <a:moveTo>
                      <a:pt x="211" y="351"/>
                    </a:moveTo>
                    <a:lnTo>
                      <a:pt x="0" y="0"/>
                    </a:lnTo>
                    <a:lnTo>
                      <a:pt x="211" y="351"/>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0" name="Google Shape;1184;p36">
                <a:extLst>
                  <a:ext uri="{FF2B5EF4-FFF2-40B4-BE49-F238E27FC236}">
                    <a16:creationId xmlns:a16="http://schemas.microsoft.com/office/drawing/2014/main" id="{AB8D756A-508B-485E-BE55-0118A0BEBB45}"/>
                  </a:ext>
                </a:extLst>
              </p:cNvPr>
              <p:cNvSpPr/>
              <p:nvPr/>
            </p:nvSpPr>
            <p:spPr>
              <a:xfrm>
                <a:off x="3076114" y="2706226"/>
                <a:ext cx="9920" cy="16471"/>
              </a:xfrm>
              <a:custGeom>
                <a:avLst/>
                <a:gdLst/>
                <a:ahLst/>
                <a:cxnLst/>
                <a:rect l="l" t="t" r="r" b="b"/>
                <a:pathLst>
                  <a:path w="212" h="352" extrusionOk="0">
                    <a:moveTo>
                      <a:pt x="211" y="352"/>
                    </a:moveTo>
                    <a:lnTo>
                      <a:pt x="1" y="1"/>
                    </a:lnTo>
                    <a:lnTo>
                      <a:pt x="211" y="352"/>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1" name="Google Shape;1185;p36">
                <a:extLst>
                  <a:ext uri="{FF2B5EF4-FFF2-40B4-BE49-F238E27FC236}">
                    <a16:creationId xmlns:a16="http://schemas.microsoft.com/office/drawing/2014/main" id="{ABB8C299-DBC9-45F5-BD51-4C9C09DE4EB8}"/>
                  </a:ext>
                </a:extLst>
              </p:cNvPr>
              <p:cNvSpPr/>
              <p:nvPr/>
            </p:nvSpPr>
            <p:spPr>
              <a:xfrm>
                <a:off x="1994990" y="1881066"/>
                <a:ext cx="1058214" cy="787507"/>
              </a:xfrm>
              <a:custGeom>
                <a:avLst/>
                <a:gdLst/>
                <a:ahLst/>
                <a:cxnLst/>
                <a:rect l="l" t="t" r="r" b="b"/>
                <a:pathLst>
                  <a:path w="22614" h="16829" extrusionOk="0">
                    <a:moveTo>
                      <a:pt x="22614" y="16829"/>
                    </a:moveTo>
                    <a:lnTo>
                      <a:pt x="21948" y="15812"/>
                    </a:lnTo>
                    <a:lnTo>
                      <a:pt x="20300" y="13533"/>
                    </a:lnTo>
                    <a:lnTo>
                      <a:pt x="18302" y="11079"/>
                    </a:lnTo>
                    <a:lnTo>
                      <a:pt x="15883" y="8590"/>
                    </a:lnTo>
                    <a:lnTo>
                      <a:pt x="13078" y="6171"/>
                    </a:lnTo>
                    <a:lnTo>
                      <a:pt x="9852" y="3927"/>
                    </a:lnTo>
                    <a:lnTo>
                      <a:pt x="6241" y="2034"/>
                    </a:lnTo>
                    <a:lnTo>
                      <a:pt x="2174" y="526"/>
                    </a:lnTo>
                    <a:lnTo>
                      <a:pt x="1" y="0"/>
                    </a:lnTo>
                    <a:lnTo>
                      <a:pt x="1" y="0"/>
                    </a:lnTo>
                    <a:lnTo>
                      <a:pt x="2174" y="526"/>
                    </a:lnTo>
                    <a:lnTo>
                      <a:pt x="6241" y="2034"/>
                    </a:lnTo>
                    <a:lnTo>
                      <a:pt x="9852" y="3927"/>
                    </a:lnTo>
                    <a:lnTo>
                      <a:pt x="13078" y="6171"/>
                    </a:lnTo>
                    <a:lnTo>
                      <a:pt x="15883" y="8590"/>
                    </a:lnTo>
                    <a:lnTo>
                      <a:pt x="18302" y="11079"/>
                    </a:lnTo>
                    <a:lnTo>
                      <a:pt x="20300" y="13533"/>
                    </a:lnTo>
                    <a:lnTo>
                      <a:pt x="21948" y="15812"/>
                    </a:lnTo>
                    <a:lnTo>
                      <a:pt x="22614" y="16829"/>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2" name="Google Shape;1186;p36">
                <a:extLst>
                  <a:ext uri="{FF2B5EF4-FFF2-40B4-BE49-F238E27FC236}">
                    <a16:creationId xmlns:a16="http://schemas.microsoft.com/office/drawing/2014/main" id="{2FCDB4AE-EE0A-452A-A929-86DA390D1FE3}"/>
                  </a:ext>
                </a:extLst>
              </p:cNvPr>
              <p:cNvSpPr/>
              <p:nvPr/>
            </p:nvSpPr>
            <p:spPr>
              <a:xfrm>
                <a:off x="3085988" y="2722650"/>
                <a:ext cx="47590" cy="83716"/>
              </a:xfrm>
              <a:custGeom>
                <a:avLst/>
                <a:gdLst/>
                <a:ahLst/>
                <a:cxnLst/>
                <a:rect l="l" t="t" r="r" b="b"/>
                <a:pathLst>
                  <a:path w="1017" h="1789" extrusionOk="0">
                    <a:moveTo>
                      <a:pt x="1017" y="1789"/>
                    </a:moveTo>
                    <a:lnTo>
                      <a:pt x="596" y="1017"/>
                    </a:lnTo>
                    <a:lnTo>
                      <a:pt x="0" y="1"/>
                    </a:lnTo>
                    <a:lnTo>
                      <a:pt x="596" y="1017"/>
                    </a:lnTo>
                    <a:lnTo>
                      <a:pt x="1017" y="1789"/>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3" name="Google Shape;1187;p36">
                <a:extLst>
                  <a:ext uri="{FF2B5EF4-FFF2-40B4-BE49-F238E27FC236}">
                    <a16:creationId xmlns:a16="http://schemas.microsoft.com/office/drawing/2014/main" id="{BB6035AB-B606-4BFB-98D0-15898B1EA7DC}"/>
                  </a:ext>
                </a:extLst>
              </p:cNvPr>
              <p:cNvSpPr/>
              <p:nvPr/>
            </p:nvSpPr>
            <p:spPr>
              <a:xfrm>
                <a:off x="3053139" y="2668511"/>
                <a:ext cx="11558" cy="18110"/>
              </a:xfrm>
              <a:custGeom>
                <a:avLst/>
                <a:gdLst/>
                <a:ahLst/>
                <a:cxnLst/>
                <a:rect l="l" t="t" r="r" b="b"/>
                <a:pathLst>
                  <a:path w="247" h="387" extrusionOk="0">
                    <a:moveTo>
                      <a:pt x="246" y="386"/>
                    </a:moveTo>
                    <a:lnTo>
                      <a:pt x="1" y="1"/>
                    </a:lnTo>
                    <a:lnTo>
                      <a:pt x="246" y="386"/>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4" name="Google Shape;1188;p36">
                <a:extLst>
                  <a:ext uri="{FF2B5EF4-FFF2-40B4-BE49-F238E27FC236}">
                    <a16:creationId xmlns:a16="http://schemas.microsoft.com/office/drawing/2014/main" id="{9CF9B703-38F4-453F-8DC4-B45F41688C38}"/>
                  </a:ext>
                </a:extLst>
              </p:cNvPr>
              <p:cNvSpPr/>
              <p:nvPr/>
            </p:nvSpPr>
            <p:spPr>
              <a:xfrm>
                <a:off x="3140127" y="2819467"/>
                <a:ext cx="3322" cy="6598"/>
              </a:xfrm>
              <a:custGeom>
                <a:avLst/>
                <a:gdLst/>
                <a:ahLst/>
                <a:cxnLst/>
                <a:rect l="l" t="t" r="r" b="b"/>
                <a:pathLst>
                  <a:path w="71" h="141" extrusionOk="0">
                    <a:moveTo>
                      <a:pt x="70" y="140"/>
                    </a:moveTo>
                    <a:lnTo>
                      <a:pt x="0" y="0"/>
                    </a:lnTo>
                    <a:lnTo>
                      <a:pt x="70" y="140"/>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5" name="Google Shape;1189;p36">
                <a:extLst>
                  <a:ext uri="{FF2B5EF4-FFF2-40B4-BE49-F238E27FC236}">
                    <a16:creationId xmlns:a16="http://schemas.microsoft.com/office/drawing/2014/main" id="{2FCB3EB1-1BC6-4055-8B2C-C573C04C3165}"/>
                  </a:ext>
                </a:extLst>
              </p:cNvPr>
              <p:cNvSpPr/>
              <p:nvPr/>
            </p:nvSpPr>
            <p:spPr>
              <a:xfrm>
                <a:off x="3148317" y="2837482"/>
                <a:ext cx="3322" cy="4961"/>
              </a:xfrm>
              <a:custGeom>
                <a:avLst/>
                <a:gdLst/>
                <a:ahLst/>
                <a:cxnLst/>
                <a:rect l="l" t="t" r="r" b="b"/>
                <a:pathLst>
                  <a:path w="71" h="106" extrusionOk="0">
                    <a:moveTo>
                      <a:pt x="70" y="106"/>
                    </a:moveTo>
                    <a:lnTo>
                      <a:pt x="0" y="1"/>
                    </a:lnTo>
                    <a:lnTo>
                      <a:pt x="70" y="106"/>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6" name="Google Shape;1190;p36">
                <a:extLst>
                  <a:ext uri="{FF2B5EF4-FFF2-40B4-BE49-F238E27FC236}">
                    <a16:creationId xmlns:a16="http://schemas.microsoft.com/office/drawing/2014/main" id="{B0B24ACE-E26E-45A7-8EB2-A103E6F758CF}"/>
                  </a:ext>
                </a:extLst>
              </p:cNvPr>
              <p:cNvSpPr/>
              <p:nvPr/>
            </p:nvSpPr>
            <p:spPr>
              <a:xfrm>
                <a:off x="3145042" y="2827656"/>
                <a:ext cx="3322" cy="6598"/>
              </a:xfrm>
              <a:custGeom>
                <a:avLst/>
                <a:gdLst/>
                <a:ahLst/>
                <a:cxnLst/>
                <a:rect l="l" t="t" r="r" b="b"/>
                <a:pathLst>
                  <a:path w="71" h="141" extrusionOk="0">
                    <a:moveTo>
                      <a:pt x="70" y="141"/>
                    </a:moveTo>
                    <a:lnTo>
                      <a:pt x="0" y="0"/>
                    </a:lnTo>
                    <a:lnTo>
                      <a:pt x="70" y="141"/>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7" name="Google Shape;1191;p36">
                <a:extLst>
                  <a:ext uri="{FF2B5EF4-FFF2-40B4-BE49-F238E27FC236}">
                    <a16:creationId xmlns:a16="http://schemas.microsoft.com/office/drawing/2014/main" id="{A602E85C-0D52-4BA2-849D-94889D737B78}"/>
                  </a:ext>
                </a:extLst>
              </p:cNvPr>
              <p:cNvSpPr/>
              <p:nvPr/>
            </p:nvSpPr>
            <p:spPr>
              <a:xfrm>
                <a:off x="3153230" y="2845719"/>
                <a:ext cx="1685" cy="3322"/>
              </a:xfrm>
              <a:custGeom>
                <a:avLst/>
                <a:gdLst/>
                <a:ahLst/>
                <a:cxnLst/>
                <a:rect l="l" t="t" r="r" b="b"/>
                <a:pathLst>
                  <a:path w="36" h="71" extrusionOk="0">
                    <a:moveTo>
                      <a:pt x="36" y="70"/>
                    </a:moveTo>
                    <a:lnTo>
                      <a:pt x="1" y="0"/>
                    </a:lnTo>
                    <a:lnTo>
                      <a:pt x="36" y="70"/>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8" name="Google Shape;1192;p36">
                <a:extLst>
                  <a:ext uri="{FF2B5EF4-FFF2-40B4-BE49-F238E27FC236}">
                    <a16:creationId xmlns:a16="http://schemas.microsoft.com/office/drawing/2014/main" id="{D1D42DED-83B7-4A97-A729-C7DE3D282A0D}"/>
                  </a:ext>
                </a:extLst>
              </p:cNvPr>
              <p:cNvSpPr/>
              <p:nvPr/>
            </p:nvSpPr>
            <p:spPr>
              <a:xfrm>
                <a:off x="3158144" y="2855545"/>
                <a:ext cx="47" cy="3322"/>
              </a:xfrm>
              <a:custGeom>
                <a:avLst/>
                <a:gdLst/>
                <a:ahLst/>
                <a:cxnLst/>
                <a:rect l="l" t="t" r="r" b="b"/>
                <a:pathLst>
                  <a:path w="1" h="71" extrusionOk="0">
                    <a:moveTo>
                      <a:pt x="1" y="70"/>
                    </a:moveTo>
                    <a:lnTo>
                      <a:pt x="1" y="0"/>
                    </a:lnTo>
                    <a:lnTo>
                      <a:pt x="1" y="70"/>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49" name="Google Shape;1193;p36">
                <a:extLst>
                  <a:ext uri="{FF2B5EF4-FFF2-40B4-BE49-F238E27FC236}">
                    <a16:creationId xmlns:a16="http://schemas.microsoft.com/office/drawing/2014/main" id="{654FC91B-3508-4109-ACA1-12C929AA8D90}"/>
                  </a:ext>
                </a:extLst>
              </p:cNvPr>
              <p:cNvSpPr/>
              <p:nvPr/>
            </p:nvSpPr>
            <p:spPr>
              <a:xfrm>
                <a:off x="3133530" y="2807956"/>
                <a:ext cx="4961" cy="8236"/>
              </a:xfrm>
              <a:custGeom>
                <a:avLst/>
                <a:gdLst/>
                <a:ahLst/>
                <a:cxnLst/>
                <a:rect l="l" t="t" r="r" b="b"/>
                <a:pathLst>
                  <a:path w="106" h="176" extrusionOk="0">
                    <a:moveTo>
                      <a:pt x="106" y="176"/>
                    </a:moveTo>
                    <a:lnTo>
                      <a:pt x="1" y="1"/>
                    </a:lnTo>
                    <a:lnTo>
                      <a:pt x="106" y="176"/>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50" name="Google Shape;1194;p36">
                <a:extLst>
                  <a:ext uri="{FF2B5EF4-FFF2-40B4-BE49-F238E27FC236}">
                    <a16:creationId xmlns:a16="http://schemas.microsoft.com/office/drawing/2014/main" id="{2864CB9E-5A75-4C17-B38A-A4688EBB26D7}"/>
                  </a:ext>
                </a:extLst>
              </p:cNvPr>
              <p:cNvSpPr/>
              <p:nvPr/>
            </p:nvSpPr>
            <p:spPr>
              <a:xfrm>
                <a:off x="3154868" y="2852270"/>
                <a:ext cx="1685" cy="3322"/>
              </a:xfrm>
              <a:custGeom>
                <a:avLst/>
                <a:gdLst/>
                <a:ahLst/>
                <a:cxnLst/>
                <a:rect l="l" t="t" r="r" b="b"/>
                <a:pathLst>
                  <a:path w="36" h="71" extrusionOk="0">
                    <a:moveTo>
                      <a:pt x="36" y="70"/>
                    </a:moveTo>
                    <a:lnTo>
                      <a:pt x="1" y="0"/>
                    </a:lnTo>
                    <a:lnTo>
                      <a:pt x="36" y="70"/>
                    </a:lnTo>
                    <a:close/>
                  </a:path>
                </a:pathLst>
              </a:custGeom>
              <a:solidFill>
                <a:srgbClr val="00ABAC"/>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grpSp>
            <p:nvGrpSpPr>
              <p:cNvPr id="57" name="Google Shape;1212;p36">
                <a:extLst>
                  <a:ext uri="{FF2B5EF4-FFF2-40B4-BE49-F238E27FC236}">
                    <a16:creationId xmlns:a16="http://schemas.microsoft.com/office/drawing/2014/main" id="{9790421D-DA3A-46E8-B302-8A986D35223C}"/>
                  </a:ext>
                </a:extLst>
              </p:cNvPr>
              <p:cNvGrpSpPr/>
              <p:nvPr/>
            </p:nvGrpSpPr>
            <p:grpSpPr>
              <a:xfrm>
                <a:off x="3551037" y="2340551"/>
                <a:ext cx="525028" cy="524690"/>
                <a:chOff x="-61351725" y="3372400"/>
                <a:chExt cx="310350" cy="310150"/>
              </a:xfrm>
            </p:grpSpPr>
            <p:sp>
              <p:nvSpPr>
                <p:cNvPr id="77" name="Google Shape;1213;p36">
                  <a:extLst>
                    <a:ext uri="{FF2B5EF4-FFF2-40B4-BE49-F238E27FC236}">
                      <a16:creationId xmlns:a16="http://schemas.microsoft.com/office/drawing/2014/main" id="{083B0A67-1E92-4C6D-80A9-C0C24AEBFC2F}"/>
                    </a:ext>
                  </a:extLst>
                </p:cNvPr>
                <p:cNvSpPr/>
                <p:nvPr/>
              </p:nvSpPr>
              <p:spPr>
                <a:xfrm>
                  <a:off x="-61165050" y="3558875"/>
                  <a:ext cx="19700" cy="19700"/>
                </a:xfrm>
                <a:custGeom>
                  <a:avLst/>
                  <a:gdLst/>
                  <a:ahLst/>
                  <a:cxnLst/>
                  <a:rect l="l" t="t" r="r" b="b"/>
                  <a:pathLst>
                    <a:path w="788" h="788" extrusionOk="0">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8" name="Google Shape;1214;p36">
                  <a:extLst>
                    <a:ext uri="{FF2B5EF4-FFF2-40B4-BE49-F238E27FC236}">
                      <a16:creationId xmlns:a16="http://schemas.microsoft.com/office/drawing/2014/main" id="{B51FA9D8-7FA2-40AA-854D-CE720DB25B54}"/>
                    </a:ext>
                  </a:extLst>
                </p:cNvPr>
                <p:cNvSpPr/>
                <p:nvPr/>
              </p:nvSpPr>
              <p:spPr>
                <a:xfrm>
                  <a:off x="-61247750" y="3476175"/>
                  <a:ext cx="19700" cy="19700"/>
                </a:xfrm>
                <a:custGeom>
                  <a:avLst/>
                  <a:gdLst/>
                  <a:ahLst/>
                  <a:cxnLst/>
                  <a:rect l="l" t="t" r="r" b="b"/>
                  <a:pathLst>
                    <a:path w="788" h="788" extrusionOk="0">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9" name="Google Shape;1215;p36">
                  <a:extLst>
                    <a:ext uri="{FF2B5EF4-FFF2-40B4-BE49-F238E27FC236}">
                      <a16:creationId xmlns:a16="http://schemas.microsoft.com/office/drawing/2014/main" id="{24CA9573-0FF3-49A5-BBFB-6E21058917AB}"/>
                    </a:ext>
                  </a:extLst>
                </p:cNvPr>
                <p:cNvSpPr/>
                <p:nvPr/>
              </p:nvSpPr>
              <p:spPr>
                <a:xfrm>
                  <a:off x="-61351725" y="3372400"/>
                  <a:ext cx="310350" cy="310150"/>
                </a:xfrm>
                <a:custGeom>
                  <a:avLst/>
                  <a:gdLst/>
                  <a:ahLst/>
                  <a:cxnLst/>
                  <a:rect l="l" t="t" r="r" b="b"/>
                  <a:pathLst>
                    <a:path w="12414" h="12406" extrusionOk="0">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dirty="0">
                    <a:solidFill>
                      <a:srgbClr val="000000"/>
                    </a:solidFill>
                  </a:endParaRPr>
                </a:p>
              </p:txBody>
            </p:sp>
          </p:grpSp>
          <p:grpSp>
            <p:nvGrpSpPr>
              <p:cNvPr id="59" name="Google Shape;1226;p36">
                <a:extLst>
                  <a:ext uri="{FF2B5EF4-FFF2-40B4-BE49-F238E27FC236}">
                    <a16:creationId xmlns:a16="http://schemas.microsoft.com/office/drawing/2014/main" id="{8637F524-C1E4-4140-B7EA-1D99621E1E06}"/>
                  </a:ext>
                </a:extLst>
              </p:cNvPr>
              <p:cNvGrpSpPr/>
              <p:nvPr/>
            </p:nvGrpSpPr>
            <p:grpSpPr>
              <a:xfrm>
                <a:off x="4333020" y="4156903"/>
                <a:ext cx="451546" cy="451546"/>
                <a:chOff x="3271200" y="1435075"/>
                <a:chExt cx="481825" cy="481825"/>
              </a:xfrm>
            </p:grpSpPr>
            <p:sp>
              <p:nvSpPr>
                <p:cNvPr id="75" name="Google Shape;1227;p36">
                  <a:extLst>
                    <a:ext uri="{FF2B5EF4-FFF2-40B4-BE49-F238E27FC236}">
                      <a16:creationId xmlns:a16="http://schemas.microsoft.com/office/drawing/2014/main" id="{98B1886E-FC1B-4B73-A9B5-4B56B1046AFC}"/>
                    </a:ext>
                  </a:extLst>
                </p:cNvPr>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6" name="Google Shape;1228;p36">
                  <a:extLst>
                    <a:ext uri="{FF2B5EF4-FFF2-40B4-BE49-F238E27FC236}">
                      <a16:creationId xmlns:a16="http://schemas.microsoft.com/office/drawing/2014/main" id="{695E2835-D3C1-4972-B04C-20522775AE08}"/>
                    </a:ext>
                  </a:extLst>
                </p:cNvPr>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grpSp>
          <p:grpSp>
            <p:nvGrpSpPr>
              <p:cNvPr id="60" name="Google Shape;1229;p36">
                <a:extLst>
                  <a:ext uri="{FF2B5EF4-FFF2-40B4-BE49-F238E27FC236}">
                    <a16:creationId xmlns:a16="http://schemas.microsoft.com/office/drawing/2014/main" id="{175643E1-D147-49E4-AA2A-C8243FCD9F7B}"/>
                  </a:ext>
                </a:extLst>
              </p:cNvPr>
              <p:cNvGrpSpPr/>
              <p:nvPr/>
            </p:nvGrpSpPr>
            <p:grpSpPr>
              <a:xfrm>
                <a:off x="2816083" y="5173353"/>
                <a:ext cx="465952" cy="465956"/>
                <a:chOff x="3497300" y="3227275"/>
                <a:chExt cx="296175" cy="296175"/>
              </a:xfrm>
            </p:grpSpPr>
            <p:sp>
              <p:nvSpPr>
                <p:cNvPr id="67" name="Google Shape;1230;p36">
                  <a:extLst>
                    <a:ext uri="{FF2B5EF4-FFF2-40B4-BE49-F238E27FC236}">
                      <a16:creationId xmlns:a16="http://schemas.microsoft.com/office/drawing/2014/main" id="{9F8B564E-F9D7-4C17-9BD7-AE7D7D6AD3CA}"/>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68" name="Google Shape;1231;p36">
                  <a:extLst>
                    <a:ext uri="{FF2B5EF4-FFF2-40B4-BE49-F238E27FC236}">
                      <a16:creationId xmlns:a16="http://schemas.microsoft.com/office/drawing/2014/main" id="{000A9B30-4405-4B7F-9BFD-46DD56DD9B98}"/>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69" name="Google Shape;1232;p36">
                  <a:extLst>
                    <a:ext uri="{FF2B5EF4-FFF2-40B4-BE49-F238E27FC236}">
                      <a16:creationId xmlns:a16="http://schemas.microsoft.com/office/drawing/2014/main" id="{12BEF2A0-23A4-4653-A3FA-9467ABED5B40}"/>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0" name="Google Shape;1233;p36">
                  <a:extLst>
                    <a:ext uri="{FF2B5EF4-FFF2-40B4-BE49-F238E27FC236}">
                      <a16:creationId xmlns:a16="http://schemas.microsoft.com/office/drawing/2014/main" id="{427DF473-F44E-462D-BEED-39E6DAA54E37}"/>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1" name="Google Shape;1234;p36">
                  <a:extLst>
                    <a:ext uri="{FF2B5EF4-FFF2-40B4-BE49-F238E27FC236}">
                      <a16:creationId xmlns:a16="http://schemas.microsoft.com/office/drawing/2014/main" id="{4841CBE8-8824-4B61-9027-BB30FA9F52BB}"/>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2" name="Google Shape;1235;p36">
                  <a:extLst>
                    <a:ext uri="{FF2B5EF4-FFF2-40B4-BE49-F238E27FC236}">
                      <a16:creationId xmlns:a16="http://schemas.microsoft.com/office/drawing/2014/main" id="{90764EBB-B197-43DD-9415-FB730EEDA9BC}"/>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3" name="Google Shape;1236;p36">
                  <a:extLst>
                    <a:ext uri="{FF2B5EF4-FFF2-40B4-BE49-F238E27FC236}">
                      <a16:creationId xmlns:a16="http://schemas.microsoft.com/office/drawing/2014/main" id="{8FF5E275-5EAE-476D-A52E-DAA71857806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sp>
              <p:nvSpPr>
                <p:cNvPr id="74" name="Google Shape;1237;p36">
                  <a:extLst>
                    <a:ext uri="{FF2B5EF4-FFF2-40B4-BE49-F238E27FC236}">
                      <a16:creationId xmlns:a16="http://schemas.microsoft.com/office/drawing/2014/main" id="{121A75E4-CB09-4C1E-A933-9FDBD46DB828}"/>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chemeClr val="lt1"/>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solidFill>
                      <a:srgbClr val="000000"/>
                    </a:solidFill>
                  </a:endParaRPr>
                </a:p>
              </p:txBody>
            </p:sp>
          </p:grpSp>
        </p:grpSp>
        <p:grpSp>
          <p:nvGrpSpPr>
            <p:cNvPr id="8" name="Group 7">
              <a:extLst>
                <a:ext uri="{FF2B5EF4-FFF2-40B4-BE49-F238E27FC236}">
                  <a16:creationId xmlns:a16="http://schemas.microsoft.com/office/drawing/2014/main" id="{3377F0C5-B39C-435B-A3C5-DE17AC50C287}"/>
                </a:ext>
              </a:extLst>
            </p:cNvPr>
            <p:cNvGrpSpPr/>
            <p:nvPr/>
          </p:nvGrpSpPr>
          <p:grpSpPr>
            <a:xfrm>
              <a:off x="6130081" y="1507254"/>
              <a:ext cx="3068613" cy="4736836"/>
              <a:chOff x="6130081" y="1507254"/>
              <a:chExt cx="3068613" cy="4736836"/>
            </a:xfrm>
          </p:grpSpPr>
          <p:grpSp>
            <p:nvGrpSpPr>
              <p:cNvPr id="9" name="Group 8">
                <a:extLst>
                  <a:ext uri="{FF2B5EF4-FFF2-40B4-BE49-F238E27FC236}">
                    <a16:creationId xmlns:a16="http://schemas.microsoft.com/office/drawing/2014/main" id="{279A4C6E-C607-4193-9E0A-559725DB151D}"/>
                  </a:ext>
                </a:extLst>
              </p:cNvPr>
              <p:cNvGrpSpPr/>
              <p:nvPr/>
            </p:nvGrpSpPr>
            <p:grpSpPr>
              <a:xfrm>
                <a:off x="6130081" y="1507254"/>
                <a:ext cx="2704665" cy="4736836"/>
                <a:chOff x="5976417" y="1507254"/>
                <a:chExt cx="2704665" cy="4736836"/>
              </a:xfrm>
            </p:grpSpPr>
            <p:grpSp>
              <p:nvGrpSpPr>
                <p:cNvPr id="23" name="Group 22">
                  <a:extLst>
                    <a:ext uri="{FF2B5EF4-FFF2-40B4-BE49-F238E27FC236}">
                      <a16:creationId xmlns:a16="http://schemas.microsoft.com/office/drawing/2014/main" id="{615D2E3C-450B-467C-B074-AE4246092B42}"/>
                    </a:ext>
                  </a:extLst>
                </p:cNvPr>
                <p:cNvGrpSpPr/>
                <p:nvPr/>
              </p:nvGrpSpPr>
              <p:grpSpPr>
                <a:xfrm>
                  <a:off x="5976417" y="1507254"/>
                  <a:ext cx="2609118" cy="1407133"/>
                  <a:chOff x="5976417" y="1507254"/>
                  <a:chExt cx="2609118" cy="1407133"/>
                </a:xfrm>
              </p:grpSpPr>
              <p:cxnSp>
                <p:nvCxnSpPr>
                  <p:cNvPr id="34" name="Google Shape;1223;p36">
                    <a:extLst>
                      <a:ext uri="{FF2B5EF4-FFF2-40B4-BE49-F238E27FC236}">
                        <a16:creationId xmlns:a16="http://schemas.microsoft.com/office/drawing/2014/main" id="{213BB3DE-D1AD-451F-ABE2-A766B5AAAB03}"/>
                      </a:ext>
                    </a:extLst>
                  </p:cNvPr>
                  <p:cNvCxnSpPr>
                    <a:cxnSpLocks/>
                  </p:cNvCxnSpPr>
                  <p:nvPr/>
                </p:nvCxnSpPr>
                <p:spPr>
                  <a:xfrm>
                    <a:off x="5976417" y="1507254"/>
                    <a:ext cx="0" cy="1407133"/>
                  </a:xfrm>
                  <a:prstGeom prst="straightConnector1">
                    <a:avLst/>
                  </a:prstGeom>
                  <a:noFill/>
                  <a:ln w="38100" cap="flat" cmpd="sng">
                    <a:solidFill>
                      <a:schemeClr val="accent1"/>
                    </a:solidFill>
                    <a:prstDash val="solid"/>
                    <a:round/>
                    <a:headEnd type="none" w="med" len="med"/>
                    <a:tailEnd type="none" w="med" len="med"/>
                  </a:ln>
                </p:spPr>
              </p:cxnSp>
              <p:sp>
                <p:nvSpPr>
                  <p:cNvPr id="37" name="TextBox 67">
                    <a:extLst>
                      <a:ext uri="{FF2B5EF4-FFF2-40B4-BE49-F238E27FC236}">
                        <a16:creationId xmlns:a16="http://schemas.microsoft.com/office/drawing/2014/main" id="{A0FDA190-11A2-4E84-BA8D-BE17F2AE6CEF}"/>
                      </a:ext>
                    </a:extLst>
                  </p:cNvPr>
                  <p:cNvSpPr txBox="1"/>
                  <p:nvPr/>
                </p:nvSpPr>
                <p:spPr>
                  <a:xfrm>
                    <a:off x="6006230" y="1645912"/>
                    <a:ext cx="2579305" cy="125780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Bef>
                        <a:spcPct val="20000"/>
                      </a:spcBef>
                      <a:defRPr/>
                    </a:pPr>
                    <a:r>
                      <a:rPr lang="en-US" sz="1100" dirty="0">
                        <a:solidFill>
                          <a:srgbClr val="000000"/>
                        </a:solidFill>
                      </a:rPr>
                      <a:t>Workforce planning involves analyzing workforce data to identify trends and forecast future demand for talent and skills.</a:t>
                    </a:r>
                  </a:p>
                </p:txBody>
              </p:sp>
            </p:grpSp>
            <p:grpSp>
              <p:nvGrpSpPr>
                <p:cNvPr id="24" name="Group 23">
                  <a:extLst>
                    <a:ext uri="{FF2B5EF4-FFF2-40B4-BE49-F238E27FC236}">
                      <a16:creationId xmlns:a16="http://schemas.microsoft.com/office/drawing/2014/main" id="{C597C0E0-065D-4B05-B3CC-27927FA8C973}"/>
                    </a:ext>
                  </a:extLst>
                </p:cNvPr>
                <p:cNvGrpSpPr/>
                <p:nvPr/>
              </p:nvGrpSpPr>
              <p:grpSpPr>
                <a:xfrm>
                  <a:off x="5976417" y="3140458"/>
                  <a:ext cx="2640552" cy="1407133"/>
                  <a:chOff x="5976417" y="3140458"/>
                  <a:chExt cx="2640552" cy="1407133"/>
                </a:xfrm>
              </p:grpSpPr>
              <p:cxnSp>
                <p:nvCxnSpPr>
                  <p:cNvPr id="30" name="Google Shape;1222;p36">
                    <a:extLst>
                      <a:ext uri="{FF2B5EF4-FFF2-40B4-BE49-F238E27FC236}">
                        <a16:creationId xmlns:a16="http://schemas.microsoft.com/office/drawing/2014/main" id="{6BACA589-EFAF-4E2E-89C9-6DCA92120723}"/>
                      </a:ext>
                    </a:extLst>
                  </p:cNvPr>
                  <p:cNvCxnSpPr>
                    <a:cxnSpLocks/>
                  </p:cNvCxnSpPr>
                  <p:nvPr/>
                </p:nvCxnSpPr>
                <p:spPr>
                  <a:xfrm>
                    <a:off x="5976417" y="3140458"/>
                    <a:ext cx="0" cy="1407133"/>
                  </a:xfrm>
                  <a:prstGeom prst="straightConnector1">
                    <a:avLst/>
                  </a:prstGeom>
                  <a:noFill/>
                  <a:ln w="38100" cap="flat" cmpd="sng">
                    <a:solidFill>
                      <a:schemeClr val="accent2"/>
                    </a:solidFill>
                    <a:prstDash val="solid"/>
                    <a:round/>
                    <a:headEnd type="none" w="med" len="med"/>
                    <a:tailEnd type="none" w="med" len="med"/>
                  </a:ln>
                </p:spPr>
              </p:cxnSp>
              <p:sp>
                <p:nvSpPr>
                  <p:cNvPr id="33" name="TextBox 68">
                    <a:extLst>
                      <a:ext uri="{FF2B5EF4-FFF2-40B4-BE49-F238E27FC236}">
                        <a16:creationId xmlns:a16="http://schemas.microsoft.com/office/drawing/2014/main" id="{B1D2C6F4-4CDC-4B38-804B-0260B79A726B}"/>
                      </a:ext>
                    </a:extLst>
                  </p:cNvPr>
                  <p:cNvSpPr txBox="1"/>
                  <p:nvPr/>
                </p:nvSpPr>
                <p:spPr>
                  <a:xfrm>
                    <a:off x="6037663" y="3248966"/>
                    <a:ext cx="2579306" cy="125780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Bef>
                        <a:spcPct val="20000"/>
                      </a:spcBef>
                      <a:defRPr/>
                    </a:pPr>
                    <a:r>
                      <a:rPr lang="en-US" sz="1100" dirty="0">
                        <a:solidFill>
                          <a:srgbClr val="000000"/>
                        </a:solidFill>
                      </a:rPr>
                      <a:t>The application of data analytics is crucial in making evidence-based decisions and developing effective workforce strategies.</a:t>
                    </a:r>
                  </a:p>
                </p:txBody>
              </p:sp>
            </p:grpSp>
            <p:grpSp>
              <p:nvGrpSpPr>
                <p:cNvPr id="25" name="Group 24">
                  <a:extLst>
                    <a:ext uri="{FF2B5EF4-FFF2-40B4-BE49-F238E27FC236}">
                      <a16:creationId xmlns:a16="http://schemas.microsoft.com/office/drawing/2014/main" id="{AB9658F8-AD6C-45CC-88A1-F5FDC8EA493A}"/>
                    </a:ext>
                  </a:extLst>
                </p:cNvPr>
                <p:cNvGrpSpPr/>
                <p:nvPr/>
              </p:nvGrpSpPr>
              <p:grpSpPr>
                <a:xfrm>
                  <a:off x="5976417" y="4773661"/>
                  <a:ext cx="2704665" cy="1470429"/>
                  <a:chOff x="5976417" y="4773661"/>
                  <a:chExt cx="2704665" cy="1470429"/>
                </a:xfrm>
              </p:grpSpPr>
              <p:cxnSp>
                <p:nvCxnSpPr>
                  <p:cNvPr id="26" name="Google Shape;1210;p36">
                    <a:extLst>
                      <a:ext uri="{FF2B5EF4-FFF2-40B4-BE49-F238E27FC236}">
                        <a16:creationId xmlns:a16="http://schemas.microsoft.com/office/drawing/2014/main" id="{879C90EF-0156-4C63-B552-2A8E4AE7C3D0}"/>
                      </a:ext>
                    </a:extLst>
                  </p:cNvPr>
                  <p:cNvCxnSpPr>
                    <a:cxnSpLocks/>
                  </p:cNvCxnSpPr>
                  <p:nvPr/>
                </p:nvCxnSpPr>
                <p:spPr>
                  <a:xfrm>
                    <a:off x="5976417" y="4773661"/>
                    <a:ext cx="0" cy="1407133"/>
                  </a:xfrm>
                  <a:prstGeom prst="straightConnector1">
                    <a:avLst/>
                  </a:prstGeom>
                  <a:noFill/>
                  <a:ln w="38100" cap="flat" cmpd="sng">
                    <a:solidFill>
                      <a:schemeClr val="accent6"/>
                    </a:solidFill>
                    <a:prstDash val="solid"/>
                    <a:round/>
                    <a:headEnd type="none" w="med" len="med"/>
                    <a:tailEnd type="none" w="med" len="med"/>
                  </a:ln>
                </p:spPr>
              </p:cxnSp>
              <p:sp>
                <p:nvSpPr>
                  <p:cNvPr id="29" name="TextBox 70">
                    <a:extLst>
                      <a:ext uri="{FF2B5EF4-FFF2-40B4-BE49-F238E27FC236}">
                        <a16:creationId xmlns:a16="http://schemas.microsoft.com/office/drawing/2014/main" id="{954E4D4A-D62A-46D9-B1C2-398E8D6EB68B}"/>
                      </a:ext>
                    </a:extLst>
                  </p:cNvPr>
                  <p:cNvSpPr txBox="1"/>
                  <p:nvPr/>
                </p:nvSpPr>
                <p:spPr>
                  <a:xfrm>
                    <a:off x="6101776" y="4794125"/>
                    <a:ext cx="2579306" cy="14499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Bef>
                        <a:spcPct val="20000"/>
                      </a:spcBef>
                      <a:defRPr/>
                    </a:pPr>
                    <a:r>
                      <a:rPr lang="en-US" sz="1100" dirty="0">
                        <a:solidFill>
                          <a:srgbClr val="000000"/>
                        </a:solidFill>
                      </a:rPr>
                      <a:t>Alternatively, data analytics used to identify high-performing employees who are at risk of leaving the organization, allowing HRM to take proactive measures to retain them.</a:t>
                    </a:r>
                  </a:p>
                </p:txBody>
              </p:sp>
            </p:grpSp>
          </p:grpSp>
          <p:grpSp>
            <p:nvGrpSpPr>
              <p:cNvPr id="10" name="Group 9">
                <a:extLst>
                  <a:ext uri="{FF2B5EF4-FFF2-40B4-BE49-F238E27FC236}">
                    <a16:creationId xmlns:a16="http://schemas.microsoft.com/office/drawing/2014/main" id="{72E1DB7E-F72E-4EC9-AA4E-84CA81C1BD82}"/>
                  </a:ext>
                </a:extLst>
              </p:cNvPr>
              <p:cNvGrpSpPr/>
              <p:nvPr/>
            </p:nvGrpSpPr>
            <p:grpSpPr>
              <a:xfrm>
                <a:off x="9198694" y="2323856"/>
                <a:ext cx="0" cy="3040335"/>
                <a:chOff x="8785957" y="2318632"/>
                <a:chExt cx="0" cy="3040335"/>
              </a:xfrm>
            </p:grpSpPr>
            <p:cxnSp>
              <p:nvCxnSpPr>
                <p:cNvPr id="18" name="Google Shape;1225;p36">
                  <a:extLst>
                    <a:ext uri="{FF2B5EF4-FFF2-40B4-BE49-F238E27FC236}">
                      <a16:creationId xmlns:a16="http://schemas.microsoft.com/office/drawing/2014/main" id="{8F3D9716-B32A-4E68-A9AC-A2D2FF8F4777}"/>
                    </a:ext>
                  </a:extLst>
                </p:cNvPr>
                <p:cNvCxnSpPr>
                  <a:cxnSpLocks/>
                </p:cNvCxnSpPr>
                <p:nvPr/>
              </p:nvCxnSpPr>
              <p:spPr>
                <a:xfrm>
                  <a:off x="8785957" y="2318632"/>
                  <a:ext cx="0" cy="1407133"/>
                </a:xfrm>
                <a:prstGeom prst="straightConnector1">
                  <a:avLst/>
                </a:prstGeom>
                <a:noFill/>
                <a:ln w="38100" cap="flat" cmpd="sng">
                  <a:solidFill>
                    <a:schemeClr val="accent5"/>
                  </a:solidFill>
                  <a:prstDash val="solid"/>
                  <a:round/>
                  <a:headEnd type="none" w="med" len="med"/>
                  <a:tailEnd type="none" w="med" len="med"/>
                </a:ln>
              </p:spPr>
            </p:cxnSp>
            <p:cxnSp>
              <p:nvCxnSpPr>
                <p:cNvPr id="13" name="Google Shape;1224;p36">
                  <a:extLst>
                    <a:ext uri="{FF2B5EF4-FFF2-40B4-BE49-F238E27FC236}">
                      <a16:creationId xmlns:a16="http://schemas.microsoft.com/office/drawing/2014/main" id="{A037EC0C-3698-4444-830B-226DC58AB73F}"/>
                    </a:ext>
                  </a:extLst>
                </p:cNvPr>
                <p:cNvCxnSpPr>
                  <a:cxnSpLocks/>
                </p:cNvCxnSpPr>
                <p:nvPr/>
              </p:nvCxnSpPr>
              <p:spPr>
                <a:xfrm>
                  <a:off x="8785957" y="3951834"/>
                  <a:ext cx="0" cy="1407133"/>
                </a:xfrm>
                <a:prstGeom prst="straightConnector1">
                  <a:avLst/>
                </a:prstGeom>
                <a:noFill/>
                <a:ln w="38100" cap="flat" cmpd="sng">
                  <a:solidFill>
                    <a:schemeClr val="accent4"/>
                  </a:solidFill>
                  <a:prstDash val="solid"/>
                  <a:round/>
                  <a:headEnd type="none" w="med" len="med"/>
                  <a:tailEnd type="none" w="med" len="med"/>
                </a:ln>
              </p:spPr>
            </p:cxnSp>
          </p:grpSp>
        </p:grpSp>
      </p:grpSp>
      <p:sp>
        <p:nvSpPr>
          <p:cNvPr id="80" name="TextBox 79">
            <a:extLst>
              <a:ext uri="{FF2B5EF4-FFF2-40B4-BE49-F238E27FC236}">
                <a16:creationId xmlns:a16="http://schemas.microsoft.com/office/drawing/2014/main" id="{915BC630-A170-972B-C744-F1C8E942F149}"/>
              </a:ext>
            </a:extLst>
          </p:cNvPr>
          <p:cNvSpPr txBox="1"/>
          <p:nvPr/>
        </p:nvSpPr>
        <p:spPr>
          <a:xfrm>
            <a:off x="2109519" y="1346369"/>
            <a:ext cx="8073483" cy="738664"/>
          </a:xfrm>
          <a:prstGeom prst="rect">
            <a:avLst/>
          </a:prstGeom>
          <a:noFill/>
        </p:spPr>
        <p:txBody>
          <a:bodyPr wrap="square" rtlCol="0">
            <a:spAutoFit/>
          </a:bodyPr>
          <a:lstStyle/>
          <a:p>
            <a:pPr algn="just"/>
            <a:r>
              <a:rPr lang="en-US" altLang="ko-KR" sz="1400" dirty="0"/>
              <a:t>Resourcing the organization is a critical function of HRM and involves a range of activities aimed at ensuring that the organization has the necessary talent and skills to achieve its objectives. This slide covers some of the key areas involved in resourcing the organization.</a:t>
            </a:r>
          </a:p>
        </p:txBody>
      </p:sp>
      <p:sp>
        <p:nvSpPr>
          <p:cNvPr id="89" name="TextBox 68">
            <a:extLst>
              <a:ext uri="{FF2B5EF4-FFF2-40B4-BE49-F238E27FC236}">
                <a16:creationId xmlns:a16="http://schemas.microsoft.com/office/drawing/2014/main" id="{B101A321-8FB1-3765-E337-67E79E4AEE7B}"/>
              </a:ext>
            </a:extLst>
          </p:cNvPr>
          <p:cNvSpPr txBox="1"/>
          <p:nvPr/>
        </p:nvSpPr>
        <p:spPr>
          <a:xfrm>
            <a:off x="6146260" y="3154880"/>
            <a:ext cx="2081336" cy="1107996"/>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Bef>
                <a:spcPct val="20000"/>
              </a:spcBef>
              <a:defRPr/>
            </a:pPr>
            <a:r>
              <a:rPr lang="en-US" sz="1100" dirty="0">
                <a:solidFill>
                  <a:srgbClr val="000000"/>
                </a:solidFill>
              </a:rPr>
              <a:t>For instance, a company may use data analytics to identify skill gaps and determine the most effective training programs to close those gaps.</a:t>
            </a:r>
          </a:p>
        </p:txBody>
      </p:sp>
      <p:sp>
        <p:nvSpPr>
          <p:cNvPr id="90" name="TextBox 68">
            <a:extLst>
              <a:ext uri="{FF2B5EF4-FFF2-40B4-BE49-F238E27FC236}">
                <a16:creationId xmlns:a16="http://schemas.microsoft.com/office/drawing/2014/main" id="{C85119DC-DB3E-126A-506C-0E6C047CAC73}"/>
              </a:ext>
            </a:extLst>
          </p:cNvPr>
          <p:cNvSpPr txBox="1"/>
          <p:nvPr/>
        </p:nvSpPr>
        <p:spPr>
          <a:xfrm>
            <a:off x="6178349" y="4511818"/>
            <a:ext cx="2081336" cy="144655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spcBef>
                <a:spcPct val="20000"/>
              </a:spcBef>
              <a:defRPr/>
            </a:pPr>
            <a:r>
              <a:rPr lang="en-US" sz="1100" dirty="0">
                <a:solidFill>
                  <a:srgbClr val="000000"/>
                </a:solidFill>
              </a:rPr>
              <a:t>For example, a company may use workforce planning to analyze historical data and identify trends in employee turnover, such as high turnover rates in specific departments.</a:t>
            </a:r>
          </a:p>
        </p:txBody>
      </p:sp>
    </p:spTree>
    <p:extLst>
      <p:ext uri="{BB962C8B-B14F-4D97-AF65-F5344CB8AC3E}">
        <p14:creationId xmlns:p14="http://schemas.microsoft.com/office/powerpoint/2010/main" val="320144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010362" y="560055"/>
            <a:ext cx="5955824" cy="523220"/>
          </a:xfrm>
          <a:prstGeom prst="rect">
            <a:avLst/>
          </a:prstGeom>
          <a:noFill/>
        </p:spPr>
        <p:txBody>
          <a:bodyPr wrap="square" rtlCol="0">
            <a:spAutoFit/>
          </a:bodyPr>
          <a:lstStyle/>
          <a:p>
            <a:pPr algn="ctr"/>
            <a:r>
              <a:rPr lang="en-US" altLang="ko-KR" sz="28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80" name="TextBox 79">
            <a:extLst>
              <a:ext uri="{FF2B5EF4-FFF2-40B4-BE49-F238E27FC236}">
                <a16:creationId xmlns:a16="http://schemas.microsoft.com/office/drawing/2014/main" id="{915BC630-A170-972B-C744-F1C8E942F149}"/>
              </a:ext>
            </a:extLst>
          </p:cNvPr>
          <p:cNvSpPr txBox="1"/>
          <p:nvPr/>
        </p:nvSpPr>
        <p:spPr>
          <a:xfrm>
            <a:off x="2109519" y="1346369"/>
            <a:ext cx="8073483" cy="4247317"/>
          </a:xfrm>
          <a:prstGeom prst="rect">
            <a:avLst/>
          </a:prstGeom>
          <a:noFill/>
        </p:spPr>
        <p:txBody>
          <a:bodyPr wrap="square" rtlCol="0">
            <a:spAutoFit/>
          </a:bodyPr>
          <a:lstStyle/>
          <a:p>
            <a:pPr algn="just"/>
            <a:r>
              <a:rPr lang="en-US" altLang="ko-KR" dirty="0"/>
              <a:t>One well-known company that has used workforce planning and data analytics to improve their HRM practices is IBM. IBM used data analytics to identify areas of the business that were facing skill shortages and implemented a strategic workforce planning program to address these gaps.</a:t>
            </a:r>
          </a:p>
          <a:p>
            <a:pPr algn="just"/>
            <a:endParaRPr lang="en-US" altLang="ko-KR" dirty="0"/>
          </a:p>
          <a:p>
            <a:pPr algn="just"/>
            <a:r>
              <a:rPr lang="en-US" altLang="ko-KR" dirty="0"/>
              <a:t>By analyzing workforce data, IBM was able to identify which skills were in demand and forecast future workforce needs. This information was used to guide the development of talent acquisition and retention strategies, as well as to identify areas for employee development and training.</a:t>
            </a:r>
          </a:p>
          <a:p>
            <a:pPr algn="just"/>
            <a:endParaRPr lang="en-US" altLang="ko-KR" dirty="0"/>
          </a:p>
          <a:p>
            <a:pPr algn="just"/>
            <a:r>
              <a:rPr lang="en-US" altLang="ko-KR" dirty="0"/>
              <a:t>As a result of their workforce planning efforts, IBM was able to increase employee retention, reduce the time and cost of recruiting new talent, and improve the overall efficiency of their workforce.</a:t>
            </a:r>
          </a:p>
        </p:txBody>
      </p:sp>
    </p:spTree>
    <p:extLst>
      <p:ext uri="{BB962C8B-B14F-4D97-AF65-F5344CB8AC3E}">
        <p14:creationId xmlns:p14="http://schemas.microsoft.com/office/powerpoint/2010/main" val="2296526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911916" y="835504"/>
            <a:ext cx="5955824" cy="1569660"/>
          </a:xfrm>
          <a:prstGeom prst="rect">
            <a:avLst/>
          </a:prstGeom>
          <a:noFill/>
        </p:spPr>
        <p:txBody>
          <a:bodyPr wrap="square" rtlCol="0">
            <a:spAutoFit/>
          </a:bodyPr>
          <a:lstStyle/>
          <a:p>
            <a:pPr algn="ctr"/>
            <a:r>
              <a:rPr lang="en-US" altLang="ko-KR" sz="3200" b="1" dirty="0">
                <a:cs typeface="Arial" panose="020B0604020202020204" pitchFamily="34" charset="0"/>
              </a:rPr>
              <a:t>Assessing Skills and Capabilities using Audits and Gap Analysis</a:t>
            </a:r>
          </a:p>
        </p:txBody>
      </p:sp>
      <p:pic>
        <p:nvPicPr>
          <p:cNvPr id="3074" name="Picture 2" descr="What is skills audit?">
            <a:extLst>
              <a:ext uri="{FF2B5EF4-FFF2-40B4-BE49-F238E27FC236}">
                <a16:creationId xmlns:a16="http://schemas.microsoft.com/office/drawing/2014/main" id="{0F620C8D-1287-4EFD-67C9-90FEFDA0C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315" y="474806"/>
            <a:ext cx="4196462" cy="2755677"/>
          </a:xfrm>
          <a:prstGeom prst="rect">
            <a:avLst/>
          </a:prstGeom>
          <a:noFill/>
          <a:extLst>
            <a:ext uri="{909E8E84-426E-40DD-AFC4-6F175D3DCCD1}">
              <a14:hiddenFill xmlns:a14="http://schemas.microsoft.com/office/drawing/2010/main">
                <a:solidFill>
                  <a:srgbClr val="FFFFFF"/>
                </a:solidFill>
              </a14:hiddenFill>
            </a:ext>
          </a:extLst>
        </p:spPr>
      </p:pic>
      <p:sp>
        <p:nvSpPr>
          <p:cNvPr id="3256" name="Google Shape;721;p24">
            <a:extLst>
              <a:ext uri="{FF2B5EF4-FFF2-40B4-BE49-F238E27FC236}">
                <a16:creationId xmlns:a16="http://schemas.microsoft.com/office/drawing/2014/main" id="{BE002522-9563-6AFA-B982-5F9DAF17E207}"/>
              </a:ext>
            </a:extLst>
          </p:cNvPr>
          <p:cNvSpPr/>
          <p:nvPr/>
        </p:nvSpPr>
        <p:spPr>
          <a:xfrm>
            <a:off x="8729672" y="3797424"/>
            <a:ext cx="68976" cy="137953"/>
          </a:xfrm>
          <a:custGeom>
            <a:avLst/>
            <a:gdLst/>
            <a:ahLst/>
            <a:cxnLst/>
            <a:rect l="l" t="t" r="r" b="b"/>
            <a:pathLst>
              <a:path w="2154" h="4308" extrusionOk="0">
                <a:moveTo>
                  <a:pt x="0" y="1"/>
                </a:moveTo>
                <a:lnTo>
                  <a:pt x="2154" y="2154"/>
                </a:lnTo>
                <a:lnTo>
                  <a:pt x="0" y="4308"/>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722;p24">
            <a:extLst>
              <a:ext uri="{FF2B5EF4-FFF2-40B4-BE49-F238E27FC236}">
                <a16:creationId xmlns:a16="http://schemas.microsoft.com/office/drawing/2014/main" id="{66E6DA0E-48E8-333A-D87F-0957D979607D}"/>
              </a:ext>
            </a:extLst>
          </p:cNvPr>
          <p:cNvSpPr/>
          <p:nvPr/>
        </p:nvSpPr>
        <p:spPr>
          <a:xfrm>
            <a:off x="8214494" y="3851190"/>
            <a:ext cx="472588" cy="30453"/>
          </a:xfrm>
          <a:custGeom>
            <a:avLst/>
            <a:gdLst/>
            <a:ahLst/>
            <a:cxnLst/>
            <a:rect l="l" t="t" r="r" b="b"/>
            <a:pathLst>
              <a:path w="14758" h="951" extrusionOk="0">
                <a:moveTo>
                  <a:pt x="665" y="950"/>
                </a:moveTo>
                <a:lnTo>
                  <a:pt x="634" y="950"/>
                </a:lnTo>
                <a:cubicBezTo>
                  <a:pt x="0" y="950"/>
                  <a:pt x="0" y="0"/>
                  <a:pt x="634" y="0"/>
                </a:cubicBezTo>
                <a:cubicBezTo>
                  <a:pt x="887" y="0"/>
                  <a:pt x="1140" y="222"/>
                  <a:pt x="1140" y="475"/>
                </a:cubicBezTo>
                <a:cubicBezTo>
                  <a:pt x="1140" y="728"/>
                  <a:pt x="919" y="950"/>
                  <a:pt x="665" y="950"/>
                </a:cubicBezTo>
                <a:close/>
                <a:moveTo>
                  <a:pt x="2945" y="950"/>
                </a:moveTo>
                <a:lnTo>
                  <a:pt x="2914" y="950"/>
                </a:lnTo>
                <a:cubicBezTo>
                  <a:pt x="2629" y="950"/>
                  <a:pt x="2439" y="728"/>
                  <a:pt x="2439" y="475"/>
                </a:cubicBezTo>
                <a:cubicBezTo>
                  <a:pt x="2439" y="222"/>
                  <a:pt x="2629" y="0"/>
                  <a:pt x="2914" y="0"/>
                </a:cubicBezTo>
                <a:cubicBezTo>
                  <a:pt x="3167" y="0"/>
                  <a:pt x="3389" y="190"/>
                  <a:pt x="3389" y="475"/>
                </a:cubicBezTo>
                <a:cubicBezTo>
                  <a:pt x="3389" y="728"/>
                  <a:pt x="3199" y="950"/>
                  <a:pt x="2945" y="950"/>
                </a:cubicBezTo>
                <a:close/>
                <a:moveTo>
                  <a:pt x="5194" y="950"/>
                </a:moveTo>
                <a:lnTo>
                  <a:pt x="5162" y="950"/>
                </a:lnTo>
                <a:cubicBezTo>
                  <a:pt x="4909" y="950"/>
                  <a:pt x="4687" y="728"/>
                  <a:pt x="4687" y="475"/>
                </a:cubicBezTo>
                <a:cubicBezTo>
                  <a:pt x="4687" y="222"/>
                  <a:pt x="4909" y="0"/>
                  <a:pt x="5162" y="0"/>
                </a:cubicBezTo>
                <a:lnTo>
                  <a:pt x="5194" y="0"/>
                </a:lnTo>
                <a:cubicBezTo>
                  <a:pt x="5479" y="0"/>
                  <a:pt x="5701" y="190"/>
                  <a:pt x="5701" y="475"/>
                </a:cubicBezTo>
                <a:cubicBezTo>
                  <a:pt x="5701" y="728"/>
                  <a:pt x="5479" y="950"/>
                  <a:pt x="5194" y="950"/>
                </a:cubicBezTo>
                <a:close/>
                <a:moveTo>
                  <a:pt x="7474" y="950"/>
                </a:moveTo>
                <a:lnTo>
                  <a:pt x="7442" y="950"/>
                </a:lnTo>
                <a:cubicBezTo>
                  <a:pt x="7189" y="950"/>
                  <a:pt x="6967" y="728"/>
                  <a:pt x="6967" y="475"/>
                </a:cubicBezTo>
                <a:cubicBezTo>
                  <a:pt x="6967" y="222"/>
                  <a:pt x="7189" y="0"/>
                  <a:pt x="7442" y="0"/>
                </a:cubicBezTo>
                <a:lnTo>
                  <a:pt x="7474" y="0"/>
                </a:lnTo>
                <a:cubicBezTo>
                  <a:pt x="7727" y="0"/>
                  <a:pt x="7949" y="190"/>
                  <a:pt x="7949" y="475"/>
                </a:cubicBezTo>
                <a:cubicBezTo>
                  <a:pt x="7949" y="728"/>
                  <a:pt x="7727" y="950"/>
                  <a:pt x="7474" y="950"/>
                </a:cubicBezTo>
                <a:close/>
                <a:moveTo>
                  <a:pt x="9754" y="950"/>
                </a:moveTo>
                <a:lnTo>
                  <a:pt x="9691" y="950"/>
                </a:lnTo>
                <a:cubicBezTo>
                  <a:pt x="9438" y="950"/>
                  <a:pt x="9216" y="728"/>
                  <a:pt x="9216" y="475"/>
                </a:cubicBezTo>
                <a:cubicBezTo>
                  <a:pt x="9216" y="222"/>
                  <a:pt x="9438" y="0"/>
                  <a:pt x="9691" y="0"/>
                </a:cubicBezTo>
                <a:cubicBezTo>
                  <a:pt x="9976" y="0"/>
                  <a:pt x="10198" y="190"/>
                  <a:pt x="10198" y="475"/>
                </a:cubicBezTo>
                <a:cubicBezTo>
                  <a:pt x="10198" y="728"/>
                  <a:pt x="10008" y="950"/>
                  <a:pt x="9754" y="950"/>
                </a:cubicBezTo>
                <a:close/>
                <a:moveTo>
                  <a:pt x="12003" y="950"/>
                </a:moveTo>
                <a:lnTo>
                  <a:pt x="11971" y="950"/>
                </a:lnTo>
                <a:cubicBezTo>
                  <a:pt x="11718" y="950"/>
                  <a:pt x="11496" y="728"/>
                  <a:pt x="11496" y="475"/>
                </a:cubicBezTo>
                <a:cubicBezTo>
                  <a:pt x="11496" y="222"/>
                  <a:pt x="11718" y="0"/>
                  <a:pt x="11971" y="0"/>
                </a:cubicBezTo>
                <a:cubicBezTo>
                  <a:pt x="12224" y="0"/>
                  <a:pt x="12478" y="190"/>
                  <a:pt x="12478" y="475"/>
                </a:cubicBezTo>
                <a:cubicBezTo>
                  <a:pt x="12478" y="728"/>
                  <a:pt x="12288" y="950"/>
                  <a:pt x="12003" y="950"/>
                </a:cubicBezTo>
                <a:close/>
                <a:moveTo>
                  <a:pt x="14283" y="950"/>
                </a:moveTo>
                <a:lnTo>
                  <a:pt x="14251" y="950"/>
                </a:lnTo>
                <a:cubicBezTo>
                  <a:pt x="13966" y="950"/>
                  <a:pt x="13776" y="728"/>
                  <a:pt x="13776" y="475"/>
                </a:cubicBezTo>
                <a:cubicBezTo>
                  <a:pt x="13776" y="222"/>
                  <a:pt x="13966" y="0"/>
                  <a:pt x="14251" y="0"/>
                </a:cubicBezTo>
                <a:lnTo>
                  <a:pt x="14283" y="0"/>
                </a:lnTo>
                <a:cubicBezTo>
                  <a:pt x="14536" y="0"/>
                  <a:pt x="14758" y="190"/>
                  <a:pt x="14758" y="475"/>
                </a:cubicBezTo>
                <a:cubicBezTo>
                  <a:pt x="14758" y="728"/>
                  <a:pt x="14536" y="950"/>
                  <a:pt x="14283" y="95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723;p24">
            <a:extLst>
              <a:ext uri="{FF2B5EF4-FFF2-40B4-BE49-F238E27FC236}">
                <a16:creationId xmlns:a16="http://schemas.microsoft.com/office/drawing/2014/main" id="{5E59C9F3-AEDF-B1D3-7AD8-1210B6C3F247}"/>
              </a:ext>
            </a:extLst>
          </p:cNvPr>
          <p:cNvSpPr/>
          <p:nvPr/>
        </p:nvSpPr>
        <p:spPr>
          <a:xfrm>
            <a:off x="7146608" y="3797424"/>
            <a:ext cx="69008" cy="137953"/>
          </a:xfrm>
          <a:custGeom>
            <a:avLst/>
            <a:gdLst/>
            <a:ahLst/>
            <a:cxnLst/>
            <a:rect l="l" t="t" r="r" b="b"/>
            <a:pathLst>
              <a:path w="2155" h="4308" extrusionOk="0">
                <a:moveTo>
                  <a:pt x="1" y="1"/>
                </a:moveTo>
                <a:lnTo>
                  <a:pt x="2154" y="2154"/>
                </a:lnTo>
                <a:lnTo>
                  <a:pt x="1" y="4308"/>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724;p24">
            <a:extLst>
              <a:ext uri="{FF2B5EF4-FFF2-40B4-BE49-F238E27FC236}">
                <a16:creationId xmlns:a16="http://schemas.microsoft.com/office/drawing/2014/main" id="{564C7570-289D-64A6-7BD2-F20178EAF275}"/>
              </a:ext>
            </a:extLst>
          </p:cNvPr>
          <p:cNvSpPr/>
          <p:nvPr/>
        </p:nvSpPr>
        <p:spPr>
          <a:xfrm>
            <a:off x="6631430" y="3851190"/>
            <a:ext cx="472620" cy="30453"/>
          </a:xfrm>
          <a:custGeom>
            <a:avLst/>
            <a:gdLst/>
            <a:ahLst/>
            <a:cxnLst/>
            <a:rect l="l" t="t" r="r" b="b"/>
            <a:pathLst>
              <a:path w="14759" h="951" extrusionOk="0">
                <a:moveTo>
                  <a:pt x="666" y="950"/>
                </a:moveTo>
                <a:lnTo>
                  <a:pt x="634" y="950"/>
                </a:lnTo>
                <a:cubicBezTo>
                  <a:pt x="1" y="950"/>
                  <a:pt x="1" y="0"/>
                  <a:pt x="634" y="0"/>
                </a:cubicBezTo>
                <a:cubicBezTo>
                  <a:pt x="888" y="0"/>
                  <a:pt x="1141" y="222"/>
                  <a:pt x="1141" y="475"/>
                </a:cubicBezTo>
                <a:cubicBezTo>
                  <a:pt x="1141" y="728"/>
                  <a:pt x="919" y="950"/>
                  <a:pt x="666" y="950"/>
                </a:cubicBezTo>
                <a:close/>
                <a:moveTo>
                  <a:pt x="2946" y="950"/>
                </a:moveTo>
                <a:lnTo>
                  <a:pt x="2914" y="950"/>
                </a:lnTo>
                <a:cubicBezTo>
                  <a:pt x="2629" y="950"/>
                  <a:pt x="2408" y="728"/>
                  <a:pt x="2408" y="475"/>
                </a:cubicBezTo>
                <a:cubicBezTo>
                  <a:pt x="2408" y="222"/>
                  <a:pt x="2629" y="0"/>
                  <a:pt x="2914" y="0"/>
                </a:cubicBezTo>
                <a:cubicBezTo>
                  <a:pt x="3168" y="0"/>
                  <a:pt x="3389" y="190"/>
                  <a:pt x="3389" y="475"/>
                </a:cubicBezTo>
                <a:cubicBezTo>
                  <a:pt x="3389" y="728"/>
                  <a:pt x="3199" y="950"/>
                  <a:pt x="2946" y="950"/>
                </a:cubicBezTo>
                <a:close/>
                <a:moveTo>
                  <a:pt x="5195" y="950"/>
                </a:moveTo>
                <a:lnTo>
                  <a:pt x="5163" y="950"/>
                </a:lnTo>
                <a:cubicBezTo>
                  <a:pt x="4909" y="950"/>
                  <a:pt x="4688" y="728"/>
                  <a:pt x="4688" y="475"/>
                </a:cubicBezTo>
                <a:cubicBezTo>
                  <a:pt x="4688" y="222"/>
                  <a:pt x="4909" y="0"/>
                  <a:pt x="5163" y="0"/>
                </a:cubicBezTo>
                <a:lnTo>
                  <a:pt x="5195" y="0"/>
                </a:lnTo>
                <a:cubicBezTo>
                  <a:pt x="5480" y="0"/>
                  <a:pt x="5670" y="190"/>
                  <a:pt x="5670" y="475"/>
                </a:cubicBezTo>
                <a:cubicBezTo>
                  <a:pt x="5670" y="728"/>
                  <a:pt x="5448" y="950"/>
                  <a:pt x="5195" y="950"/>
                </a:cubicBezTo>
                <a:close/>
                <a:moveTo>
                  <a:pt x="7475" y="950"/>
                </a:moveTo>
                <a:lnTo>
                  <a:pt x="7443" y="950"/>
                </a:lnTo>
                <a:cubicBezTo>
                  <a:pt x="7158" y="950"/>
                  <a:pt x="6968" y="728"/>
                  <a:pt x="6968" y="475"/>
                </a:cubicBezTo>
                <a:cubicBezTo>
                  <a:pt x="6968" y="222"/>
                  <a:pt x="7158" y="0"/>
                  <a:pt x="7443" y="0"/>
                </a:cubicBezTo>
                <a:lnTo>
                  <a:pt x="7475" y="0"/>
                </a:lnTo>
                <a:cubicBezTo>
                  <a:pt x="7728" y="0"/>
                  <a:pt x="7950" y="190"/>
                  <a:pt x="7950" y="475"/>
                </a:cubicBezTo>
                <a:cubicBezTo>
                  <a:pt x="7950" y="728"/>
                  <a:pt x="7728" y="950"/>
                  <a:pt x="7475" y="950"/>
                </a:cubicBezTo>
                <a:close/>
                <a:moveTo>
                  <a:pt x="9723" y="950"/>
                </a:moveTo>
                <a:lnTo>
                  <a:pt x="9692" y="950"/>
                </a:lnTo>
                <a:cubicBezTo>
                  <a:pt x="9438" y="950"/>
                  <a:pt x="9216" y="728"/>
                  <a:pt x="9216" y="475"/>
                </a:cubicBezTo>
                <a:cubicBezTo>
                  <a:pt x="9216" y="222"/>
                  <a:pt x="9438" y="0"/>
                  <a:pt x="9692" y="0"/>
                </a:cubicBezTo>
                <a:cubicBezTo>
                  <a:pt x="9977" y="0"/>
                  <a:pt x="10198" y="190"/>
                  <a:pt x="10198" y="475"/>
                </a:cubicBezTo>
                <a:cubicBezTo>
                  <a:pt x="10198" y="728"/>
                  <a:pt x="10008" y="950"/>
                  <a:pt x="9723" y="950"/>
                </a:cubicBezTo>
                <a:close/>
                <a:moveTo>
                  <a:pt x="12003" y="950"/>
                </a:moveTo>
                <a:lnTo>
                  <a:pt x="11972" y="950"/>
                </a:lnTo>
                <a:cubicBezTo>
                  <a:pt x="11718" y="950"/>
                  <a:pt x="11497" y="728"/>
                  <a:pt x="11497" y="475"/>
                </a:cubicBezTo>
                <a:cubicBezTo>
                  <a:pt x="11497" y="222"/>
                  <a:pt x="11718" y="0"/>
                  <a:pt x="11972" y="0"/>
                </a:cubicBezTo>
                <a:cubicBezTo>
                  <a:pt x="12225" y="0"/>
                  <a:pt x="12478" y="190"/>
                  <a:pt x="12478" y="475"/>
                </a:cubicBezTo>
                <a:cubicBezTo>
                  <a:pt x="12478" y="728"/>
                  <a:pt x="12257" y="950"/>
                  <a:pt x="12003" y="950"/>
                </a:cubicBezTo>
                <a:close/>
                <a:moveTo>
                  <a:pt x="14284" y="950"/>
                </a:moveTo>
                <a:lnTo>
                  <a:pt x="14252" y="950"/>
                </a:lnTo>
                <a:cubicBezTo>
                  <a:pt x="13967" y="950"/>
                  <a:pt x="13777" y="728"/>
                  <a:pt x="13777" y="475"/>
                </a:cubicBezTo>
                <a:cubicBezTo>
                  <a:pt x="13777" y="222"/>
                  <a:pt x="13967" y="0"/>
                  <a:pt x="14252" y="0"/>
                </a:cubicBezTo>
                <a:lnTo>
                  <a:pt x="14284" y="0"/>
                </a:lnTo>
                <a:cubicBezTo>
                  <a:pt x="14537" y="0"/>
                  <a:pt x="14759" y="190"/>
                  <a:pt x="14759" y="475"/>
                </a:cubicBezTo>
                <a:cubicBezTo>
                  <a:pt x="14759" y="728"/>
                  <a:pt x="14537" y="950"/>
                  <a:pt x="14284" y="95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725;p24">
            <a:extLst>
              <a:ext uri="{FF2B5EF4-FFF2-40B4-BE49-F238E27FC236}">
                <a16:creationId xmlns:a16="http://schemas.microsoft.com/office/drawing/2014/main" id="{7A0B2EA7-1FCC-5B15-765D-E8EBC93968CC}"/>
              </a:ext>
            </a:extLst>
          </p:cNvPr>
          <p:cNvSpPr/>
          <p:nvPr/>
        </p:nvSpPr>
        <p:spPr>
          <a:xfrm>
            <a:off x="5552400" y="3797424"/>
            <a:ext cx="69008" cy="137953"/>
          </a:xfrm>
          <a:custGeom>
            <a:avLst/>
            <a:gdLst/>
            <a:ahLst/>
            <a:cxnLst/>
            <a:rect l="l" t="t" r="r" b="b"/>
            <a:pathLst>
              <a:path w="2155" h="4308" extrusionOk="0">
                <a:moveTo>
                  <a:pt x="1" y="1"/>
                </a:moveTo>
                <a:lnTo>
                  <a:pt x="2154" y="2154"/>
                </a:lnTo>
                <a:lnTo>
                  <a:pt x="1" y="4308"/>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726;p24">
            <a:extLst>
              <a:ext uri="{FF2B5EF4-FFF2-40B4-BE49-F238E27FC236}">
                <a16:creationId xmlns:a16="http://schemas.microsoft.com/office/drawing/2014/main" id="{7E7513D2-64F2-C535-B7F9-C174DBDE8412}"/>
              </a:ext>
            </a:extLst>
          </p:cNvPr>
          <p:cNvSpPr/>
          <p:nvPr/>
        </p:nvSpPr>
        <p:spPr>
          <a:xfrm>
            <a:off x="5037254" y="3851190"/>
            <a:ext cx="472588" cy="30453"/>
          </a:xfrm>
          <a:custGeom>
            <a:avLst/>
            <a:gdLst/>
            <a:ahLst/>
            <a:cxnLst/>
            <a:rect l="l" t="t" r="r" b="b"/>
            <a:pathLst>
              <a:path w="14758" h="951" extrusionOk="0">
                <a:moveTo>
                  <a:pt x="665" y="950"/>
                </a:moveTo>
                <a:lnTo>
                  <a:pt x="633" y="950"/>
                </a:lnTo>
                <a:cubicBezTo>
                  <a:pt x="0" y="950"/>
                  <a:pt x="0" y="0"/>
                  <a:pt x="633" y="0"/>
                </a:cubicBezTo>
                <a:cubicBezTo>
                  <a:pt x="887" y="0"/>
                  <a:pt x="1140" y="222"/>
                  <a:pt x="1140" y="475"/>
                </a:cubicBezTo>
                <a:cubicBezTo>
                  <a:pt x="1140" y="728"/>
                  <a:pt x="918" y="950"/>
                  <a:pt x="665" y="950"/>
                </a:cubicBezTo>
                <a:close/>
                <a:moveTo>
                  <a:pt x="2945" y="950"/>
                </a:moveTo>
                <a:lnTo>
                  <a:pt x="2914" y="950"/>
                </a:lnTo>
                <a:cubicBezTo>
                  <a:pt x="2629" y="950"/>
                  <a:pt x="2439" y="728"/>
                  <a:pt x="2439" y="475"/>
                </a:cubicBezTo>
                <a:cubicBezTo>
                  <a:pt x="2439" y="222"/>
                  <a:pt x="2629" y="0"/>
                  <a:pt x="2914" y="0"/>
                </a:cubicBezTo>
                <a:cubicBezTo>
                  <a:pt x="3167" y="0"/>
                  <a:pt x="3389" y="190"/>
                  <a:pt x="3389" y="475"/>
                </a:cubicBezTo>
                <a:cubicBezTo>
                  <a:pt x="3389" y="728"/>
                  <a:pt x="3199" y="950"/>
                  <a:pt x="2945" y="950"/>
                </a:cubicBezTo>
                <a:close/>
                <a:moveTo>
                  <a:pt x="5194" y="950"/>
                </a:moveTo>
                <a:lnTo>
                  <a:pt x="5162" y="950"/>
                </a:lnTo>
                <a:cubicBezTo>
                  <a:pt x="4909" y="950"/>
                  <a:pt x="4687" y="728"/>
                  <a:pt x="4687" y="475"/>
                </a:cubicBezTo>
                <a:cubicBezTo>
                  <a:pt x="4687" y="222"/>
                  <a:pt x="4909" y="0"/>
                  <a:pt x="5162" y="0"/>
                </a:cubicBezTo>
                <a:lnTo>
                  <a:pt x="5194" y="0"/>
                </a:lnTo>
                <a:cubicBezTo>
                  <a:pt x="5479" y="0"/>
                  <a:pt x="5669" y="190"/>
                  <a:pt x="5669" y="475"/>
                </a:cubicBezTo>
                <a:cubicBezTo>
                  <a:pt x="5669" y="728"/>
                  <a:pt x="5479" y="950"/>
                  <a:pt x="5194" y="950"/>
                </a:cubicBezTo>
                <a:close/>
                <a:moveTo>
                  <a:pt x="7474" y="950"/>
                </a:moveTo>
                <a:lnTo>
                  <a:pt x="7442" y="950"/>
                </a:lnTo>
                <a:cubicBezTo>
                  <a:pt x="7189" y="950"/>
                  <a:pt x="6967" y="728"/>
                  <a:pt x="6967" y="475"/>
                </a:cubicBezTo>
                <a:cubicBezTo>
                  <a:pt x="6967" y="222"/>
                  <a:pt x="7189" y="0"/>
                  <a:pt x="7442" y="0"/>
                </a:cubicBezTo>
                <a:lnTo>
                  <a:pt x="7474" y="0"/>
                </a:lnTo>
                <a:cubicBezTo>
                  <a:pt x="7727" y="0"/>
                  <a:pt x="7949" y="190"/>
                  <a:pt x="7949" y="475"/>
                </a:cubicBezTo>
                <a:cubicBezTo>
                  <a:pt x="7949" y="728"/>
                  <a:pt x="7727" y="950"/>
                  <a:pt x="7474" y="950"/>
                </a:cubicBezTo>
                <a:close/>
                <a:moveTo>
                  <a:pt x="9754" y="950"/>
                </a:moveTo>
                <a:lnTo>
                  <a:pt x="9722" y="950"/>
                </a:lnTo>
                <a:cubicBezTo>
                  <a:pt x="9437" y="950"/>
                  <a:pt x="9216" y="728"/>
                  <a:pt x="9216" y="475"/>
                </a:cubicBezTo>
                <a:cubicBezTo>
                  <a:pt x="9216" y="222"/>
                  <a:pt x="9437" y="0"/>
                  <a:pt x="9722" y="0"/>
                </a:cubicBezTo>
                <a:cubicBezTo>
                  <a:pt x="9976" y="0"/>
                  <a:pt x="10197" y="190"/>
                  <a:pt x="10197" y="475"/>
                </a:cubicBezTo>
                <a:cubicBezTo>
                  <a:pt x="10197" y="728"/>
                  <a:pt x="10007" y="950"/>
                  <a:pt x="9754" y="950"/>
                </a:cubicBezTo>
                <a:close/>
                <a:moveTo>
                  <a:pt x="12003" y="950"/>
                </a:moveTo>
                <a:lnTo>
                  <a:pt x="11971" y="950"/>
                </a:lnTo>
                <a:cubicBezTo>
                  <a:pt x="11718" y="950"/>
                  <a:pt x="11496" y="728"/>
                  <a:pt x="11496" y="475"/>
                </a:cubicBezTo>
                <a:cubicBezTo>
                  <a:pt x="11496" y="222"/>
                  <a:pt x="11718" y="0"/>
                  <a:pt x="11971" y="0"/>
                </a:cubicBezTo>
                <a:cubicBezTo>
                  <a:pt x="12256" y="0"/>
                  <a:pt x="12478" y="190"/>
                  <a:pt x="12478" y="475"/>
                </a:cubicBezTo>
                <a:cubicBezTo>
                  <a:pt x="12478" y="728"/>
                  <a:pt x="12256" y="950"/>
                  <a:pt x="12003" y="950"/>
                </a:cubicBezTo>
                <a:close/>
                <a:moveTo>
                  <a:pt x="14283" y="950"/>
                </a:moveTo>
                <a:lnTo>
                  <a:pt x="14251" y="950"/>
                </a:lnTo>
                <a:cubicBezTo>
                  <a:pt x="13966" y="950"/>
                  <a:pt x="13776" y="728"/>
                  <a:pt x="13776" y="475"/>
                </a:cubicBezTo>
                <a:cubicBezTo>
                  <a:pt x="13776" y="222"/>
                  <a:pt x="13966" y="0"/>
                  <a:pt x="14251" y="0"/>
                </a:cubicBezTo>
                <a:lnTo>
                  <a:pt x="14283" y="0"/>
                </a:lnTo>
                <a:cubicBezTo>
                  <a:pt x="14536" y="0"/>
                  <a:pt x="14758" y="190"/>
                  <a:pt x="14758" y="475"/>
                </a:cubicBezTo>
                <a:cubicBezTo>
                  <a:pt x="14758" y="728"/>
                  <a:pt x="14536" y="950"/>
                  <a:pt x="14283" y="95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727;p24">
            <a:extLst>
              <a:ext uri="{FF2B5EF4-FFF2-40B4-BE49-F238E27FC236}">
                <a16:creationId xmlns:a16="http://schemas.microsoft.com/office/drawing/2014/main" id="{F2870E0F-E7CE-91A5-F0B3-C942290034D9}"/>
              </a:ext>
            </a:extLst>
          </p:cNvPr>
          <p:cNvSpPr/>
          <p:nvPr/>
        </p:nvSpPr>
        <p:spPr>
          <a:xfrm>
            <a:off x="3947048" y="3797424"/>
            <a:ext cx="69008" cy="137953"/>
          </a:xfrm>
          <a:custGeom>
            <a:avLst/>
            <a:gdLst/>
            <a:ahLst/>
            <a:cxnLst/>
            <a:rect l="l" t="t" r="r" b="b"/>
            <a:pathLst>
              <a:path w="2155" h="4308" extrusionOk="0">
                <a:moveTo>
                  <a:pt x="1" y="1"/>
                </a:moveTo>
                <a:lnTo>
                  <a:pt x="2154" y="2154"/>
                </a:lnTo>
                <a:lnTo>
                  <a:pt x="1" y="4308"/>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728;p24">
            <a:extLst>
              <a:ext uri="{FF2B5EF4-FFF2-40B4-BE49-F238E27FC236}">
                <a16:creationId xmlns:a16="http://schemas.microsoft.com/office/drawing/2014/main" id="{B53923BB-D737-A945-8152-31B42D9C6420}"/>
              </a:ext>
            </a:extLst>
          </p:cNvPr>
          <p:cNvSpPr/>
          <p:nvPr/>
        </p:nvSpPr>
        <p:spPr>
          <a:xfrm>
            <a:off x="3431870" y="3851190"/>
            <a:ext cx="472620" cy="30453"/>
          </a:xfrm>
          <a:custGeom>
            <a:avLst/>
            <a:gdLst/>
            <a:ahLst/>
            <a:cxnLst/>
            <a:rect l="l" t="t" r="r" b="b"/>
            <a:pathLst>
              <a:path w="14759" h="951" extrusionOk="0">
                <a:moveTo>
                  <a:pt x="666" y="950"/>
                </a:moveTo>
                <a:lnTo>
                  <a:pt x="634" y="950"/>
                </a:lnTo>
                <a:cubicBezTo>
                  <a:pt x="1" y="950"/>
                  <a:pt x="1" y="0"/>
                  <a:pt x="634" y="0"/>
                </a:cubicBezTo>
                <a:cubicBezTo>
                  <a:pt x="919" y="0"/>
                  <a:pt x="1141" y="222"/>
                  <a:pt x="1141" y="475"/>
                </a:cubicBezTo>
                <a:cubicBezTo>
                  <a:pt x="1141" y="728"/>
                  <a:pt x="951" y="950"/>
                  <a:pt x="666" y="950"/>
                </a:cubicBezTo>
                <a:close/>
                <a:moveTo>
                  <a:pt x="2946" y="950"/>
                </a:moveTo>
                <a:lnTo>
                  <a:pt x="2914" y="950"/>
                </a:lnTo>
                <a:cubicBezTo>
                  <a:pt x="2629" y="950"/>
                  <a:pt x="2439" y="728"/>
                  <a:pt x="2439" y="475"/>
                </a:cubicBezTo>
                <a:cubicBezTo>
                  <a:pt x="2439" y="222"/>
                  <a:pt x="2629" y="0"/>
                  <a:pt x="2914" y="0"/>
                </a:cubicBezTo>
                <a:cubicBezTo>
                  <a:pt x="3168" y="0"/>
                  <a:pt x="3389" y="190"/>
                  <a:pt x="3389" y="475"/>
                </a:cubicBezTo>
                <a:cubicBezTo>
                  <a:pt x="3389" y="728"/>
                  <a:pt x="3199" y="950"/>
                  <a:pt x="2946" y="950"/>
                </a:cubicBezTo>
                <a:close/>
                <a:moveTo>
                  <a:pt x="5195" y="950"/>
                </a:moveTo>
                <a:lnTo>
                  <a:pt x="5163" y="950"/>
                </a:lnTo>
                <a:cubicBezTo>
                  <a:pt x="4910" y="950"/>
                  <a:pt x="4688" y="728"/>
                  <a:pt x="4688" y="475"/>
                </a:cubicBezTo>
                <a:cubicBezTo>
                  <a:pt x="4688" y="222"/>
                  <a:pt x="4910" y="0"/>
                  <a:pt x="5163" y="0"/>
                </a:cubicBezTo>
                <a:lnTo>
                  <a:pt x="5195" y="0"/>
                </a:lnTo>
                <a:cubicBezTo>
                  <a:pt x="5480" y="0"/>
                  <a:pt x="5701" y="190"/>
                  <a:pt x="5701" y="475"/>
                </a:cubicBezTo>
                <a:cubicBezTo>
                  <a:pt x="5701" y="728"/>
                  <a:pt x="5480" y="950"/>
                  <a:pt x="5195" y="950"/>
                </a:cubicBezTo>
                <a:close/>
                <a:moveTo>
                  <a:pt x="7475" y="950"/>
                </a:moveTo>
                <a:lnTo>
                  <a:pt x="7443" y="950"/>
                </a:lnTo>
                <a:cubicBezTo>
                  <a:pt x="7190" y="950"/>
                  <a:pt x="6968" y="728"/>
                  <a:pt x="6968" y="475"/>
                </a:cubicBezTo>
                <a:cubicBezTo>
                  <a:pt x="6968" y="222"/>
                  <a:pt x="7190" y="0"/>
                  <a:pt x="7443" y="0"/>
                </a:cubicBezTo>
                <a:lnTo>
                  <a:pt x="7475" y="0"/>
                </a:lnTo>
                <a:cubicBezTo>
                  <a:pt x="7728" y="0"/>
                  <a:pt x="7950" y="190"/>
                  <a:pt x="7950" y="475"/>
                </a:cubicBezTo>
                <a:cubicBezTo>
                  <a:pt x="7950" y="728"/>
                  <a:pt x="7728" y="950"/>
                  <a:pt x="7475" y="950"/>
                </a:cubicBezTo>
                <a:close/>
                <a:moveTo>
                  <a:pt x="9755" y="950"/>
                </a:moveTo>
                <a:lnTo>
                  <a:pt x="9723" y="950"/>
                </a:lnTo>
                <a:cubicBezTo>
                  <a:pt x="9438" y="950"/>
                  <a:pt x="9248" y="728"/>
                  <a:pt x="9248" y="475"/>
                </a:cubicBezTo>
                <a:cubicBezTo>
                  <a:pt x="9248" y="222"/>
                  <a:pt x="9438" y="0"/>
                  <a:pt x="9723" y="0"/>
                </a:cubicBezTo>
                <a:cubicBezTo>
                  <a:pt x="9977" y="0"/>
                  <a:pt x="10198" y="190"/>
                  <a:pt x="10198" y="475"/>
                </a:cubicBezTo>
                <a:cubicBezTo>
                  <a:pt x="10198" y="728"/>
                  <a:pt x="10008" y="950"/>
                  <a:pt x="9755" y="950"/>
                </a:cubicBezTo>
                <a:close/>
                <a:moveTo>
                  <a:pt x="12003" y="950"/>
                </a:moveTo>
                <a:lnTo>
                  <a:pt x="11972" y="950"/>
                </a:lnTo>
                <a:cubicBezTo>
                  <a:pt x="11718" y="950"/>
                  <a:pt x="11497" y="728"/>
                  <a:pt x="11497" y="475"/>
                </a:cubicBezTo>
                <a:cubicBezTo>
                  <a:pt x="11497" y="222"/>
                  <a:pt x="11718" y="0"/>
                  <a:pt x="11972" y="0"/>
                </a:cubicBezTo>
                <a:cubicBezTo>
                  <a:pt x="12257" y="0"/>
                  <a:pt x="12478" y="190"/>
                  <a:pt x="12478" y="475"/>
                </a:cubicBezTo>
                <a:cubicBezTo>
                  <a:pt x="12478" y="728"/>
                  <a:pt x="12288" y="950"/>
                  <a:pt x="12003" y="950"/>
                </a:cubicBezTo>
                <a:close/>
                <a:moveTo>
                  <a:pt x="14284" y="950"/>
                </a:moveTo>
                <a:lnTo>
                  <a:pt x="14252" y="950"/>
                </a:lnTo>
                <a:cubicBezTo>
                  <a:pt x="13999" y="950"/>
                  <a:pt x="13777" y="728"/>
                  <a:pt x="13777" y="475"/>
                </a:cubicBezTo>
                <a:cubicBezTo>
                  <a:pt x="13777" y="222"/>
                  <a:pt x="13967" y="0"/>
                  <a:pt x="14252" y="0"/>
                </a:cubicBezTo>
                <a:lnTo>
                  <a:pt x="14284" y="0"/>
                </a:lnTo>
                <a:cubicBezTo>
                  <a:pt x="14537" y="0"/>
                  <a:pt x="14759" y="190"/>
                  <a:pt x="14759" y="475"/>
                </a:cubicBezTo>
                <a:cubicBezTo>
                  <a:pt x="14759" y="728"/>
                  <a:pt x="14537" y="950"/>
                  <a:pt x="14284" y="95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729;p24">
            <a:extLst>
              <a:ext uri="{FF2B5EF4-FFF2-40B4-BE49-F238E27FC236}">
                <a16:creationId xmlns:a16="http://schemas.microsoft.com/office/drawing/2014/main" id="{8D7A8936-DF70-3A0F-FC6F-9716EBB21549}"/>
              </a:ext>
            </a:extLst>
          </p:cNvPr>
          <p:cNvSpPr/>
          <p:nvPr/>
        </p:nvSpPr>
        <p:spPr>
          <a:xfrm>
            <a:off x="2000944" y="3851190"/>
            <a:ext cx="5904277" cy="1954205"/>
          </a:xfrm>
          <a:custGeom>
            <a:avLst/>
            <a:gdLst/>
            <a:ahLst/>
            <a:cxnLst/>
            <a:rect l="l" t="t" r="r" b="b"/>
            <a:pathLst>
              <a:path w="184379" h="61026" extrusionOk="0">
                <a:moveTo>
                  <a:pt x="68121" y="60044"/>
                </a:moveTo>
                <a:lnTo>
                  <a:pt x="68153" y="60044"/>
                </a:lnTo>
                <a:cubicBezTo>
                  <a:pt x="68406" y="60044"/>
                  <a:pt x="68628" y="60266"/>
                  <a:pt x="68628" y="60551"/>
                </a:cubicBezTo>
                <a:cubicBezTo>
                  <a:pt x="68628" y="60804"/>
                  <a:pt x="68406" y="61026"/>
                  <a:pt x="68153" y="61026"/>
                </a:cubicBezTo>
                <a:lnTo>
                  <a:pt x="68121" y="61026"/>
                </a:lnTo>
                <a:cubicBezTo>
                  <a:pt x="67868" y="61026"/>
                  <a:pt x="67646" y="60804"/>
                  <a:pt x="67646" y="60551"/>
                </a:cubicBezTo>
                <a:cubicBezTo>
                  <a:pt x="67646" y="60266"/>
                  <a:pt x="67868" y="60044"/>
                  <a:pt x="68121" y="60044"/>
                </a:cubicBezTo>
                <a:close/>
                <a:moveTo>
                  <a:pt x="9153" y="950"/>
                </a:moveTo>
                <a:lnTo>
                  <a:pt x="9122" y="950"/>
                </a:lnTo>
                <a:cubicBezTo>
                  <a:pt x="8836" y="950"/>
                  <a:pt x="8615" y="728"/>
                  <a:pt x="8615" y="475"/>
                </a:cubicBezTo>
                <a:cubicBezTo>
                  <a:pt x="8615" y="222"/>
                  <a:pt x="8836" y="0"/>
                  <a:pt x="9122" y="0"/>
                </a:cubicBezTo>
                <a:lnTo>
                  <a:pt x="9153" y="0"/>
                </a:lnTo>
                <a:cubicBezTo>
                  <a:pt x="9407" y="0"/>
                  <a:pt x="9628" y="190"/>
                  <a:pt x="9628" y="475"/>
                </a:cubicBezTo>
                <a:cubicBezTo>
                  <a:pt x="9628" y="728"/>
                  <a:pt x="9407" y="950"/>
                  <a:pt x="9153" y="950"/>
                </a:cubicBezTo>
                <a:close/>
                <a:moveTo>
                  <a:pt x="6841" y="1140"/>
                </a:moveTo>
                <a:cubicBezTo>
                  <a:pt x="6620" y="1140"/>
                  <a:pt x="6430" y="982"/>
                  <a:pt x="6398" y="760"/>
                </a:cubicBezTo>
                <a:cubicBezTo>
                  <a:pt x="6335" y="507"/>
                  <a:pt x="6493" y="253"/>
                  <a:pt x="6746" y="190"/>
                </a:cubicBezTo>
                <a:cubicBezTo>
                  <a:pt x="7031" y="158"/>
                  <a:pt x="7285" y="317"/>
                  <a:pt x="7348" y="570"/>
                </a:cubicBezTo>
                <a:cubicBezTo>
                  <a:pt x="7411" y="823"/>
                  <a:pt x="7253" y="1077"/>
                  <a:pt x="7000" y="1140"/>
                </a:cubicBezTo>
                <a:cubicBezTo>
                  <a:pt x="7000" y="1140"/>
                  <a:pt x="6936" y="1140"/>
                  <a:pt x="6936" y="1140"/>
                </a:cubicBezTo>
                <a:cubicBezTo>
                  <a:pt x="6905" y="1140"/>
                  <a:pt x="6873" y="1140"/>
                  <a:pt x="6841" y="1140"/>
                </a:cubicBezTo>
                <a:close/>
                <a:moveTo>
                  <a:pt x="4751" y="1932"/>
                </a:moveTo>
                <a:cubicBezTo>
                  <a:pt x="4561" y="1932"/>
                  <a:pt x="4403" y="1868"/>
                  <a:pt x="4308" y="1678"/>
                </a:cubicBezTo>
                <a:cubicBezTo>
                  <a:pt x="4181" y="1457"/>
                  <a:pt x="4276" y="1172"/>
                  <a:pt x="4529" y="1045"/>
                </a:cubicBezTo>
                <a:cubicBezTo>
                  <a:pt x="4751" y="918"/>
                  <a:pt x="5036" y="982"/>
                  <a:pt x="5163" y="1235"/>
                </a:cubicBezTo>
                <a:cubicBezTo>
                  <a:pt x="5290" y="1457"/>
                  <a:pt x="5226" y="1742"/>
                  <a:pt x="5005" y="1868"/>
                </a:cubicBezTo>
                <a:lnTo>
                  <a:pt x="4973" y="1900"/>
                </a:lnTo>
                <a:cubicBezTo>
                  <a:pt x="4878" y="1932"/>
                  <a:pt x="4815" y="1932"/>
                  <a:pt x="4751" y="1932"/>
                </a:cubicBezTo>
                <a:close/>
                <a:moveTo>
                  <a:pt x="2914" y="3294"/>
                </a:moveTo>
                <a:cubicBezTo>
                  <a:pt x="2788" y="3294"/>
                  <a:pt x="2661" y="3230"/>
                  <a:pt x="2566" y="3135"/>
                </a:cubicBezTo>
                <a:cubicBezTo>
                  <a:pt x="2408" y="2945"/>
                  <a:pt x="2408" y="2660"/>
                  <a:pt x="2598" y="2470"/>
                </a:cubicBezTo>
                <a:cubicBezTo>
                  <a:pt x="2788" y="2280"/>
                  <a:pt x="3104" y="2280"/>
                  <a:pt x="3263" y="2470"/>
                </a:cubicBezTo>
                <a:cubicBezTo>
                  <a:pt x="3453" y="2660"/>
                  <a:pt x="3453" y="2945"/>
                  <a:pt x="3294" y="3135"/>
                </a:cubicBezTo>
                <a:lnTo>
                  <a:pt x="3263" y="3167"/>
                </a:lnTo>
                <a:cubicBezTo>
                  <a:pt x="3168" y="3230"/>
                  <a:pt x="3041" y="3294"/>
                  <a:pt x="2914" y="3294"/>
                </a:cubicBezTo>
                <a:close/>
                <a:moveTo>
                  <a:pt x="1553" y="5099"/>
                </a:moveTo>
                <a:cubicBezTo>
                  <a:pt x="1458" y="5099"/>
                  <a:pt x="1394" y="5067"/>
                  <a:pt x="1299" y="5035"/>
                </a:cubicBezTo>
                <a:cubicBezTo>
                  <a:pt x="1078" y="4877"/>
                  <a:pt x="983" y="4592"/>
                  <a:pt x="1141" y="4370"/>
                </a:cubicBezTo>
                <a:cubicBezTo>
                  <a:pt x="1268" y="4149"/>
                  <a:pt x="1553" y="4054"/>
                  <a:pt x="1806" y="4180"/>
                </a:cubicBezTo>
                <a:cubicBezTo>
                  <a:pt x="2028" y="4307"/>
                  <a:pt x="2123" y="4592"/>
                  <a:pt x="1996" y="4814"/>
                </a:cubicBezTo>
                <a:lnTo>
                  <a:pt x="1964" y="4845"/>
                </a:lnTo>
                <a:cubicBezTo>
                  <a:pt x="1869" y="5004"/>
                  <a:pt x="1711" y="5099"/>
                  <a:pt x="1553" y="5099"/>
                </a:cubicBezTo>
                <a:close/>
                <a:moveTo>
                  <a:pt x="698" y="7189"/>
                </a:moveTo>
                <a:cubicBezTo>
                  <a:pt x="666" y="7189"/>
                  <a:pt x="634" y="7189"/>
                  <a:pt x="603" y="7157"/>
                </a:cubicBezTo>
                <a:cubicBezTo>
                  <a:pt x="349" y="7094"/>
                  <a:pt x="191" y="6841"/>
                  <a:pt x="254" y="6587"/>
                </a:cubicBezTo>
                <a:lnTo>
                  <a:pt x="254" y="6555"/>
                </a:lnTo>
                <a:cubicBezTo>
                  <a:pt x="317" y="6302"/>
                  <a:pt x="571" y="6144"/>
                  <a:pt x="824" y="6207"/>
                </a:cubicBezTo>
                <a:cubicBezTo>
                  <a:pt x="1078" y="6270"/>
                  <a:pt x="1236" y="6524"/>
                  <a:pt x="1173" y="6777"/>
                </a:cubicBezTo>
                <a:lnTo>
                  <a:pt x="729" y="6682"/>
                </a:lnTo>
                <a:lnTo>
                  <a:pt x="1173" y="6809"/>
                </a:lnTo>
                <a:cubicBezTo>
                  <a:pt x="1141" y="7031"/>
                  <a:pt x="919" y="7189"/>
                  <a:pt x="698" y="7189"/>
                </a:cubicBezTo>
                <a:close/>
                <a:moveTo>
                  <a:pt x="476" y="9437"/>
                </a:moveTo>
                <a:cubicBezTo>
                  <a:pt x="222" y="9437"/>
                  <a:pt x="1" y="9216"/>
                  <a:pt x="1" y="8962"/>
                </a:cubicBezTo>
                <a:lnTo>
                  <a:pt x="1" y="8931"/>
                </a:lnTo>
                <a:cubicBezTo>
                  <a:pt x="1" y="8646"/>
                  <a:pt x="222" y="8456"/>
                  <a:pt x="476" y="8456"/>
                </a:cubicBezTo>
                <a:cubicBezTo>
                  <a:pt x="761" y="8456"/>
                  <a:pt x="951" y="8646"/>
                  <a:pt x="951" y="8931"/>
                </a:cubicBezTo>
                <a:lnTo>
                  <a:pt x="951" y="8962"/>
                </a:lnTo>
                <a:cubicBezTo>
                  <a:pt x="951" y="9216"/>
                  <a:pt x="761" y="9437"/>
                  <a:pt x="476" y="9437"/>
                </a:cubicBezTo>
                <a:close/>
                <a:moveTo>
                  <a:pt x="476" y="11686"/>
                </a:moveTo>
                <a:cubicBezTo>
                  <a:pt x="222" y="11686"/>
                  <a:pt x="1" y="11496"/>
                  <a:pt x="1" y="11211"/>
                </a:cubicBezTo>
                <a:lnTo>
                  <a:pt x="1" y="11179"/>
                </a:lnTo>
                <a:cubicBezTo>
                  <a:pt x="1" y="10926"/>
                  <a:pt x="222" y="10704"/>
                  <a:pt x="476" y="10704"/>
                </a:cubicBezTo>
                <a:cubicBezTo>
                  <a:pt x="761" y="10704"/>
                  <a:pt x="951" y="10926"/>
                  <a:pt x="951" y="11179"/>
                </a:cubicBezTo>
                <a:lnTo>
                  <a:pt x="951" y="11211"/>
                </a:lnTo>
                <a:cubicBezTo>
                  <a:pt x="951" y="11496"/>
                  <a:pt x="761" y="11718"/>
                  <a:pt x="476" y="11686"/>
                </a:cubicBezTo>
                <a:close/>
                <a:moveTo>
                  <a:pt x="476" y="13966"/>
                </a:moveTo>
                <a:cubicBezTo>
                  <a:pt x="222" y="13966"/>
                  <a:pt x="1" y="13744"/>
                  <a:pt x="1" y="13491"/>
                </a:cubicBezTo>
                <a:lnTo>
                  <a:pt x="1" y="13459"/>
                </a:lnTo>
                <a:cubicBezTo>
                  <a:pt x="1" y="13206"/>
                  <a:pt x="222" y="12984"/>
                  <a:pt x="476" y="12984"/>
                </a:cubicBezTo>
                <a:cubicBezTo>
                  <a:pt x="761" y="12984"/>
                  <a:pt x="951" y="13206"/>
                  <a:pt x="951" y="13459"/>
                </a:cubicBezTo>
                <a:lnTo>
                  <a:pt x="951" y="13491"/>
                </a:lnTo>
                <a:cubicBezTo>
                  <a:pt x="951" y="13744"/>
                  <a:pt x="761" y="13966"/>
                  <a:pt x="476" y="13966"/>
                </a:cubicBezTo>
                <a:close/>
                <a:moveTo>
                  <a:pt x="476" y="16246"/>
                </a:moveTo>
                <a:cubicBezTo>
                  <a:pt x="222" y="16246"/>
                  <a:pt x="1" y="16024"/>
                  <a:pt x="1" y="15771"/>
                </a:cubicBezTo>
                <a:lnTo>
                  <a:pt x="1" y="15708"/>
                </a:lnTo>
                <a:cubicBezTo>
                  <a:pt x="1" y="15454"/>
                  <a:pt x="222" y="15233"/>
                  <a:pt x="476" y="15233"/>
                </a:cubicBezTo>
                <a:cubicBezTo>
                  <a:pt x="761" y="15233"/>
                  <a:pt x="951" y="15454"/>
                  <a:pt x="951" y="15708"/>
                </a:cubicBezTo>
                <a:lnTo>
                  <a:pt x="951" y="15771"/>
                </a:lnTo>
                <a:cubicBezTo>
                  <a:pt x="951" y="16024"/>
                  <a:pt x="761" y="16246"/>
                  <a:pt x="476" y="16246"/>
                </a:cubicBezTo>
                <a:close/>
                <a:moveTo>
                  <a:pt x="476" y="18495"/>
                </a:moveTo>
                <a:cubicBezTo>
                  <a:pt x="222" y="18495"/>
                  <a:pt x="1" y="18305"/>
                  <a:pt x="1" y="18020"/>
                </a:cubicBezTo>
                <a:cubicBezTo>
                  <a:pt x="1" y="17766"/>
                  <a:pt x="222" y="17545"/>
                  <a:pt x="476" y="17545"/>
                </a:cubicBezTo>
                <a:cubicBezTo>
                  <a:pt x="761" y="17545"/>
                  <a:pt x="951" y="17735"/>
                  <a:pt x="951" y="17988"/>
                </a:cubicBezTo>
                <a:lnTo>
                  <a:pt x="951" y="18020"/>
                </a:lnTo>
                <a:cubicBezTo>
                  <a:pt x="951" y="18305"/>
                  <a:pt x="761" y="18495"/>
                  <a:pt x="476" y="18495"/>
                </a:cubicBezTo>
                <a:close/>
                <a:moveTo>
                  <a:pt x="476" y="20775"/>
                </a:moveTo>
                <a:cubicBezTo>
                  <a:pt x="222" y="20775"/>
                  <a:pt x="1" y="20553"/>
                  <a:pt x="1" y="20300"/>
                </a:cubicBezTo>
                <a:cubicBezTo>
                  <a:pt x="1" y="20015"/>
                  <a:pt x="222" y="19793"/>
                  <a:pt x="476" y="19793"/>
                </a:cubicBezTo>
                <a:cubicBezTo>
                  <a:pt x="761" y="19793"/>
                  <a:pt x="951" y="19983"/>
                  <a:pt x="951" y="20268"/>
                </a:cubicBezTo>
                <a:lnTo>
                  <a:pt x="951" y="20300"/>
                </a:lnTo>
                <a:cubicBezTo>
                  <a:pt x="951" y="20553"/>
                  <a:pt x="761" y="20775"/>
                  <a:pt x="476" y="20775"/>
                </a:cubicBezTo>
                <a:close/>
                <a:moveTo>
                  <a:pt x="476" y="23055"/>
                </a:moveTo>
                <a:cubicBezTo>
                  <a:pt x="222" y="23055"/>
                  <a:pt x="1" y="22833"/>
                  <a:pt x="1" y="22548"/>
                </a:cubicBezTo>
                <a:cubicBezTo>
                  <a:pt x="1" y="22295"/>
                  <a:pt x="222" y="22073"/>
                  <a:pt x="476" y="22073"/>
                </a:cubicBezTo>
                <a:cubicBezTo>
                  <a:pt x="761" y="22073"/>
                  <a:pt x="951" y="22263"/>
                  <a:pt x="951" y="22517"/>
                </a:cubicBezTo>
                <a:lnTo>
                  <a:pt x="951" y="22548"/>
                </a:lnTo>
                <a:cubicBezTo>
                  <a:pt x="951" y="22833"/>
                  <a:pt x="761" y="23055"/>
                  <a:pt x="476" y="23055"/>
                </a:cubicBezTo>
                <a:close/>
                <a:moveTo>
                  <a:pt x="476" y="25303"/>
                </a:moveTo>
                <a:cubicBezTo>
                  <a:pt x="222" y="25303"/>
                  <a:pt x="1" y="25082"/>
                  <a:pt x="1" y="24828"/>
                </a:cubicBezTo>
                <a:lnTo>
                  <a:pt x="1" y="24797"/>
                </a:lnTo>
                <a:cubicBezTo>
                  <a:pt x="1" y="24543"/>
                  <a:pt x="222" y="24322"/>
                  <a:pt x="476" y="24322"/>
                </a:cubicBezTo>
                <a:cubicBezTo>
                  <a:pt x="761" y="24322"/>
                  <a:pt x="951" y="24543"/>
                  <a:pt x="951" y="24797"/>
                </a:cubicBezTo>
                <a:lnTo>
                  <a:pt x="951" y="24828"/>
                </a:lnTo>
                <a:cubicBezTo>
                  <a:pt x="951" y="25082"/>
                  <a:pt x="761" y="25303"/>
                  <a:pt x="476" y="25303"/>
                </a:cubicBezTo>
                <a:close/>
                <a:moveTo>
                  <a:pt x="476" y="27552"/>
                </a:moveTo>
                <a:cubicBezTo>
                  <a:pt x="222" y="27552"/>
                  <a:pt x="1" y="27362"/>
                  <a:pt x="1" y="27077"/>
                </a:cubicBezTo>
                <a:lnTo>
                  <a:pt x="1" y="27045"/>
                </a:lnTo>
                <a:cubicBezTo>
                  <a:pt x="1" y="26412"/>
                  <a:pt x="951" y="26412"/>
                  <a:pt x="951" y="27045"/>
                </a:cubicBezTo>
                <a:lnTo>
                  <a:pt x="951" y="27077"/>
                </a:lnTo>
                <a:cubicBezTo>
                  <a:pt x="951" y="27362"/>
                  <a:pt x="761" y="27552"/>
                  <a:pt x="476" y="27552"/>
                </a:cubicBezTo>
                <a:close/>
                <a:moveTo>
                  <a:pt x="476" y="29832"/>
                </a:moveTo>
                <a:cubicBezTo>
                  <a:pt x="222" y="29832"/>
                  <a:pt x="1" y="29610"/>
                  <a:pt x="1" y="29357"/>
                </a:cubicBezTo>
                <a:lnTo>
                  <a:pt x="1" y="29325"/>
                </a:lnTo>
                <a:cubicBezTo>
                  <a:pt x="1" y="29040"/>
                  <a:pt x="222" y="28850"/>
                  <a:pt x="476" y="28850"/>
                </a:cubicBezTo>
                <a:cubicBezTo>
                  <a:pt x="761" y="28850"/>
                  <a:pt x="951" y="29040"/>
                  <a:pt x="951" y="29325"/>
                </a:cubicBezTo>
                <a:lnTo>
                  <a:pt x="951" y="29357"/>
                </a:lnTo>
                <a:cubicBezTo>
                  <a:pt x="951" y="29610"/>
                  <a:pt x="761" y="29832"/>
                  <a:pt x="476" y="29832"/>
                </a:cubicBezTo>
                <a:close/>
                <a:moveTo>
                  <a:pt x="476" y="32112"/>
                </a:moveTo>
                <a:cubicBezTo>
                  <a:pt x="222" y="32112"/>
                  <a:pt x="1" y="31891"/>
                  <a:pt x="1" y="31606"/>
                </a:cubicBezTo>
                <a:lnTo>
                  <a:pt x="1" y="31574"/>
                </a:lnTo>
                <a:cubicBezTo>
                  <a:pt x="1" y="31321"/>
                  <a:pt x="222" y="31099"/>
                  <a:pt x="476" y="31099"/>
                </a:cubicBezTo>
                <a:cubicBezTo>
                  <a:pt x="761" y="31099"/>
                  <a:pt x="951" y="31321"/>
                  <a:pt x="951" y="31574"/>
                </a:cubicBezTo>
                <a:lnTo>
                  <a:pt x="951" y="31606"/>
                </a:lnTo>
                <a:cubicBezTo>
                  <a:pt x="951" y="31891"/>
                  <a:pt x="761" y="32112"/>
                  <a:pt x="476" y="32112"/>
                </a:cubicBezTo>
                <a:close/>
                <a:moveTo>
                  <a:pt x="476" y="34361"/>
                </a:moveTo>
                <a:cubicBezTo>
                  <a:pt x="222" y="34361"/>
                  <a:pt x="1" y="34139"/>
                  <a:pt x="1" y="33886"/>
                </a:cubicBezTo>
                <a:lnTo>
                  <a:pt x="1" y="33854"/>
                </a:lnTo>
                <a:cubicBezTo>
                  <a:pt x="1" y="33601"/>
                  <a:pt x="222" y="33379"/>
                  <a:pt x="476" y="33379"/>
                </a:cubicBezTo>
                <a:cubicBezTo>
                  <a:pt x="761" y="33379"/>
                  <a:pt x="951" y="33601"/>
                  <a:pt x="951" y="33854"/>
                </a:cubicBezTo>
                <a:lnTo>
                  <a:pt x="951" y="33886"/>
                </a:lnTo>
                <a:cubicBezTo>
                  <a:pt x="951" y="34139"/>
                  <a:pt x="761" y="34361"/>
                  <a:pt x="476" y="34361"/>
                </a:cubicBezTo>
                <a:close/>
                <a:moveTo>
                  <a:pt x="70338" y="60044"/>
                </a:moveTo>
                <a:lnTo>
                  <a:pt x="70369" y="60044"/>
                </a:lnTo>
                <a:cubicBezTo>
                  <a:pt x="70623" y="60044"/>
                  <a:pt x="70845" y="60266"/>
                  <a:pt x="70845" y="60551"/>
                </a:cubicBezTo>
                <a:cubicBezTo>
                  <a:pt x="70845" y="60804"/>
                  <a:pt x="70623" y="61026"/>
                  <a:pt x="70369" y="61026"/>
                </a:cubicBezTo>
                <a:lnTo>
                  <a:pt x="70338" y="61026"/>
                </a:lnTo>
                <a:cubicBezTo>
                  <a:pt x="70084" y="61026"/>
                  <a:pt x="69863" y="60804"/>
                  <a:pt x="69863" y="60551"/>
                </a:cubicBezTo>
                <a:cubicBezTo>
                  <a:pt x="69863" y="60266"/>
                  <a:pt x="70084" y="60044"/>
                  <a:pt x="70338" y="60044"/>
                </a:cubicBezTo>
                <a:close/>
                <a:moveTo>
                  <a:pt x="9153" y="60044"/>
                </a:moveTo>
                <a:lnTo>
                  <a:pt x="9122" y="60044"/>
                </a:lnTo>
                <a:cubicBezTo>
                  <a:pt x="8836" y="60044"/>
                  <a:pt x="8615" y="60234"/>
                  <a:pt x="8615" y="60519"/>
                </a:cubicBezTo>
                <a:cubicBezTo>
                  <a:pt x="8615" y="60773"/>
                  <a:pt x="8836" y="60994"/>
                  <a:pt x="9122" y="60994"/>
                </a:cubicBezTo>
                <a:lnTo>
                  <a:pt x="9153" y="60994"/>
                </a:lnTo>
                <a:cubicBezTo>
                  <a:pt x="9407" y="60994"/>
                  <a:pt x="9628" y="60773"/>
                  <a:pt x="9628" y="60519"/>
                </a:cubicBezTo>
                <a:cubicBezTo>
                  <a:pt x="9628" y="60234"/>
                  <a:pt x="9407" y="60044"/>
                  <a:pt x="9153" y="60044"/>
                </a:cubicBezTo>
                <a:close/>
                <a:moveTo>
                  <a:pt x="6841" y="59823"/>
                </a:moveTo>
                <a:cubicBezTo>
                  <a:pt x="6620" y="59823"/>
                  <a:pt x="6430" y="59981"/>
                  <a:pt x="6398" y="60234"/>
                </a:cubicBezTo>
                <a:cubicBezTo>
                  <a:pt x="6335" y="60488"/>
                  <a:pt x="6493" y="60741"/>
                  <a:pt x="6746" y="60773"/>
                </a:cubicBezTo>
                <a:cubicBezTo>
                  <a:pt x="7031" y="60836"/>
                  <a:pt x="7285" y="60678"/>
                  <a:pt x="7348" y="60424"/>
                </a:cubicBezTo>
                <a:cubicBezTo>
                  <a:pt x="7411" y="60171"/>
                  <a:pt x="7253" y="59918"/>
                  <a:pt x="7000" y="59854"/>
                </a:cubicBezTo>
                <a:cubicBezTo>
                  <a:pt x="7000" y="59854"/>
                  <a:pt x="6936" y="59854"/>
                  <a:pt x="6936" y="59854"/>
                </a:cubicBezTo>
                <a:cubicBezTo>
                  <a:pt x="6905" y="59854"/>
                  <a:pt x="6873" y="59823"/>
                  <a:pt x="6841" y="59823"/>
                </a:cubicBezTo>
                <a:close/>
                <a:moveTo>
                  <a:pt x="4751" y="59031"/>
                </a:moveTo>
                <a:cubicBezTo>
                  <a:pt x="4561" y="59031"/>
                  <a:pt x="4403" y="59126"/>
                  <a:pt x="4308" y="59284"/>
                </a:cubicBezTo>
                <a:cubicBezTo>
                  <a:pt x="4181" y="59538"/>
                  <a:pt x="4276" y="59823"/>
                  <a:pt x="4529" y="59949"/>
                </a:cubicBezTo>
                <a:cubicBezTo>
                  <a:pt x="4751" y="60076"/>
                  <a:pt x="5036" y="59981"/>
                  <a:pt x="5163" y="59759"/>
                </a:cubicBezTo>
                <a:cubicBezTo>
                  <a:pt x="5290" y="59538"/>
                  <a:pt x="5226" y="59253"/>
                  <a:pt x="5005" y="59126"/>
                </a:cubicBezTo>
                <a:lnTo>
                  <a:pt x="4973" y="59094"/>
                </a:lnTo>
                <a:cubicBezTo>
                  <a:pt x="4878" y="59063"/>
                  <a:pt x="4815" y="59031"/>
                  <a:pt x="4751" y="59031"/>
                </a:cubicBezTo>
                <a:close/>
                <a:moveTo>
                  <a:pt x="2914" y="57701"/>
                </a:moveTo>
                <a:cubicBezTo>
                  <a:pt x="2788" y="57701"/>
                  <a:pt x="2661" y="57732"/>
                  <a:pt x="2566" y="57827"/>
                </a:cubicBezTo>
                <a:cubicBezTo>
                  <a:pt x="2408" y="58049"/>
                  <a:pt x="2408" y="58334"/>
                  <a:pt x="2598" y="58524"/>
                </a:cubicBezTo>
                <a:cubicBezTo>
                  <a:pt x="2788" y="58682"/>
                  <a:pt x="3104" y="58714"/>
                  <a:pt x="3263" y="58524"/>
                </a:cubicBezTo>
                <a:cubicBezTo>
                  <a:pt x="3453" y="58334"/>
                  <a:pt x="3453" y="58049"/>
                  <a:pt x="3294" y="57859"/>
                </a:cubicBezTo>
                <a:lnTo>
                  <a:pt x="3263" y="57827"/>
                </a:lnTo>
                <a:cubicBezTo>
                  <a:pt x="3168" y="57732"/>
                  <a:pt x="3041" y="57701"/>
                  <a:pt x="2914" y="57701"/>
                </a:cubicBezTo>
                <a:close/>
                <a:moveTo>
                  <a:pt x="1553" y="55896"/>
                </a:moveTo>
                <a:cubicBezTo>
                  <a:pt x="1458" y="55896"/>
                  <a:pt x="1394" y="55927"/>
                  <a:pt x="1299" y="55959"/>
                </a:cubicBezTo>
                <a:cubicBezTo>
                  <a:pt x="1078" y="56086"/>
                  <a:pt x="983" y="56402"/>
                  <a:pt x="1141" y="56624"/>
                </a:cubicBezTo>
                <a:cubicBezTo>
                  <a:pt x="1268" y="56846"/>
                  <a:pt x="1553" y="56941"/>
                  <a:pt x="1806" y="56814"/>
                </a:cubicBezTo>
                <a:cubicBezTo>
                  <a:pt x="2028" y="56687"/>
                  <a:pt x="2123" y="56402"/>
                  <a:pt x="1996" y="56181"/>
                </a:cubicBezTo>
                <a:lnTo>
                  <a:pt x="1964" y="56149"/>
                </a:lnTo>
                <a:cubicBezTo>
                  <a:pt x="1869" y="55991"/>
                  <a:pt x="1711" y="55896"/>
                  <a:pt x="1553" y="55896"/>
                </a:cubicBezTo>
                <a:close/>
                <a:moveTo>
                  <a:pt x="698" y="53805"/>
                </a:moveTo>
                <a:cubicBezTo>
                  <a:pt x="666" y="53805"/>
                  <a:pt x="634" y="53805"/>
                  <a:pt x="603" y="53805"/>
                </a:cubicBezTo>
                <a:cubicBezTo>
                  <a:pt x="349" y="53869"/>
                  <a:pt x="191" y="54122"/>
                  <a:pt x="254" y="54376"/>
                </a:cubicBezTo>
                <a:lnTo>
                  <a:pt x="254" y="54407"/>
                </a:lnTo>
                <a:cubicBezTo>
                  <a:pt x="317" y="54692"/>
                  <a:pt x="571" y="54851"/>
                  <a:pt x="824" y="54787"/>
                </a:cubicBezTo>
                <a:cubicBezTo>
                  <a:pt x="1078" y="54724"/>
                  <a:pt x="1236" y="54439"/>
                  <a:pt x="1173" y="54185"/>
                </a:cubicBezTo>
                <a:lnTo>
                  <a:pt x="729" y="54312"/>
                </a:lnTo>
                <a:lnTo>
                  <a:pt x="1173" y="54154"/>
                </a:lnTo>
                <a:cubicBezTo>
                  <a:pt x="1141" y="53964"/>
                  <a:pt x="919" y="53805"/>
                  <a:pt x="698" y="53805"/>
                </a:cubicBezTo>
                <a:close/>
                <a:moveTo>
                  <a:pt x="476" y="51557"/>
                </a:moveTo>
                <a:cubicBezTo>
                  <a:pt x="222" y="51557"/>
                  <a:pt x="1" y="51779"/>
                  <a:pt x="1" y="52032"/>
                </a:cubicBezTo>
                <a:lnTo>
                  <a:pt x="1" y="52064"/>
                </a:lnTo>
                <a:cubicBezTo>
                  <a:pt x="1" y="52317"/>
                  <a:pt x="222" y="52539"/>
                  <a:pt x="476" y="52539"/>
                </a:cubicBezTo>
                <a:cubicBezTo>
                  <a:pt x="761" y="52539"/>
                  <a:pt x="951" y="52317"/>
                  <a:pt x="951" y="52064"/>
                </a:cubicBezTo>
                <a:lnTo>
                  <a:pt x="951" y="52032"/>
                </a:lnTo>
                <a:cubicBezTo>
                  <a:pt x="951" y="51779"/>
                  <a:pt x="761" y="51557"/>
                  <a:pt x="476" y="51557"/>
                </a:cubicBezTo>
                <a:close/>
                <a:moveTo>
                  <a:pt x="476" y="49277"/>
                </a:moveTo>
                <a:cubicBezTo>
                  <a:pt x="222" y="49277"/>
                  <a:pt x="1" y="49498"/>
                  <a:pt x="1" y="49752"/>
                </a:cubicBezTo>
                <a:lnTo>
                  <a:pt x="1" y="49784"/>
                </a:lnTo>
                <a:cubicBezTo>
                  <a:pt x="1" y="50069"/>
                  <a:pt x="222" y="50259"/>
                  <a:pt x="476" y="50259"/>
                </a:cubicBezTo>
                <a:cubicBezTo>
                  <a:pt x="761" y="50259"/>
                  <a:pt x="951" y="50069"/>
                  <a:pt x="951" y="49784"/>
                </a:cubicBezTo>
                <a:lnTo>
                  <a:pt x="951" y="49752"/>
                </a:lnTo>
                <a:cubicBezTo>
                  <a:pt x="951" y="49498"/>
                  <a:pt x="761" y="49277"/>
                  <a:pt x="476" y="49277"/>
                </a:cubicBezTo>
                <a:close/>
                <a:moveTo>
                  <a:pt x="476" y="47028"/>
                </a:moveTo>
                <a:cubicBezTo>
                  <a:pt x="222" y="47028"/>
                  <a:pt x="1" y="47218"/>
                  <a:pt x="1" y="47503"/>
                </a:cubicBezTo>
                <a:lnTo>
                  <a:pt x="1" y="47535"/>
                </a:lnTo>
                <a:cubicBezTo>
                  <a:pt x="1" y="47788"/>
                  <a:pt x="222" y="48010"/>
                  <a:pt x="476" y="48010"/>
                </a:cubicBezTo>
                <a:cubicBezTo>
                  <a:pt x="761" y="48010"/>
                  <a:pt x="951" y="47788"/>
                  <a:pt x="951" y="47535"/>
                </a:cubicBezTo>
                <a:lnTo>
                  <a:pt x="951" y="47503"/>
                </a:lnTo>
                <a:cubicBezTo>
                  <a:pt x="951" y="47218"/>
                  <a:pt x="761" y="47028"/>
                  <a:pt x="476" y="47028"/>
                </a:cubicBezTo>
                <a:close/>
                <a:moveTo>
                  <a:pt x="476" y="44748"/>
                </a:moveTo>
                <a:cubicBezTo>
                  <a:pt x="222" y="44748"/>
                  <a:pt x="1" y="44970"/>
                  <a:pt x="1" y="45223"/>
                </a:cubicBezTo>
                <a:lnTo>
                  <a:pt x="1" y="45255"/>
                </a:lnTo>
                <a:cubicBezTo>
                  <a:pt x="1" y="45508"/>
                  <a:pt x="222" y="45730"/>
                  <a:pt x="476" y="45730"/>
                </a:cubicBezTo>
                <a:cubicBezTo>
                  <a:pt x="761" y="45730"/>
                  <a:pt x="951" y="45508"/>
                  <a:pt x="951" y="45255"/>
                </a:cubicBezTo>
                <a:lnTo>
                  <a:pt x="951" y="45223"/>
                </a:lnTo>
                <a:cubicBezTo>
                  <a:pt x="951" y="44970"/>
                  <a:pt x="761" y="44748"/>
                  <a:pt x="476" y="44748"/>
                </a:cubicBezTo>
                <a:close/>
                <a:moveTo>
                  <a:pt x="476" y="42468"/>
                </a:moveTo>
                <a:cubicBezTo>
                  <a:pt x="222" y="42468"/>
                  <a:pt x="1" y="42690"/>
                  <a:pt x="1" y="42975"/>
                </a:cubicBezTo>
                <a:cubicBezTo>
                  <a:pt x="1" y="43228"/>
                  <a:pt x="222" y="43450"/>
                  <a:pt x="476" y="43450"/>
                </a:cubicBezTo>
                <a:cubicBezTo>
                  <a:pt x="761" y="43450"/>
                  <a:pt x="951" y="43260"/>
                  <a:pt x="951" y="43006"/>
                </a:cubicBezTo>
                <a:lnTo>
                  <a:pt x="951" y="42975"/>
                </a:lnTo>
                <a:cubicBezTo>
                  <a:pt x="951" y="42690"/>
                  <a:pt x="761" y="42468"/>
                  <a:pt x="476" y="42468"/>
                </a:cubicBezTo>
                <a:close/>
                <a:moveTo>
                  <a:pt x="476" y="40220"/>
                </a:moveTo>
                <a:cubicBezTo>
                  <a:pt x="222" y="40220"/>
                  <a:pt x="1" y="40441"/>
                  <a:pt x="1" y="40695"/>
                </a:cubicBezTo>
                <a:cubicBezTo>
                  <a:pt x="1" y="40948"/>
                  <a:pt x="222" y="41201"/>
                  <a:pt x="476" y="41201"/>
                </a:cubicBezTo>
                <a:cubicBezTo>
                  <a:pt x="761" y="41201"/>
                  <a:pt x="951" y="40980"/>
                  <a:pt x="951" y="40726"/>
                </a:cubicBezTo>
                <a:lnTo>
                  <a:pt x="951" y="40695"/>
                </a:lnTo>
                <a:cubicBezTo>
                  <a:pt x="951" y="40441"/>
                  <a:pt x="761" y="40220"/>
                  <a:pt x="476" y="40220"/>
                </a:cubicBezTo>
                <a:close/>
                <a:moveTo>
                  <a:pt x="476" y="37939"/>
                </a:moveTo>
                <a:cubicBezTo>
                  <a:pt x="222" y="37939"/>
                  <a:pt x="1" y="38161"/>
                  <a:pt x="1" y="38414"/>
                </a:cubicBezTo>
                <a:cubicBezTo>
                  <a:pt x="1" y="38699"/>
                  <a:pt x="222" y="38921"/>
                  <a:pt x="476" y="38921"/>
                </a:cubicBezTo>
                <a:cubicBezTo>
                  <a:pt x="761" y="38921"/>
                  <a:pt x="951" y="38731"/>
                  <a:pt x="951" y="38446"/>
                </a:cubicBezTo>
                <a:lnTo>
                  <a:pt x="951" y="38414"/>
                </a:lnTo>
                <a:cubicBezTo>
                  <a:pt x="951" y="38161"/>
                  <a:pt x="761" y="37939"/>
                  <a:pt x="476" y="37939"/>
                </a:cubicBezTo>
                <a:close/>
                <a:moveTo>
                  <a:pt x="476" y="35691"/>
                </a:moveTo>
                <a:cubicBezTo>
                  <a:pt x="222" y="35691"/>
                  <a:pt x="1" y="35881"/>
                  <a:pt x="1" y="36166"/>
                </a:cubicBezTo>
                <a:lnTo>
                  <a:pt x="1" y="36198"/>
                </a:lnTo>
                <a:cubicBezTo>
                  <a:pt x="1" y="36451"/>
                  <a:pt x="222" y="36673"/>
                  <a:pt x="476" y="36673"/>
                </a:cubicBezTo>
                <a:cubicBezTo>
                  <a:pt x="761" y="36673"/>
                  <a:pt x="951" y="36451"/>
                  <a:pt x="951" y="36198"/>
                </a:cubicBezTo>
                <a:lnTo>
                  <a:pt x="951" y="36166"/>
                </a:lnTo>
                <a:cubicBezTo>
                  <a:pt x="951" y="35881"/>
                  <a:pt x="761" y="35691"/>
                  <a:pt x="476" y="35691"/>
                </a:cubicBezTo>
                <a:close/>
                <a:moveTo>
                  <a:pt x="65841" y="60044"/>
                </a:moveTo>
                <a:lnTo>
                  <a:pt x="65872" y="60044"/>
                </a:lnTo>
                <a:cubicBezTo>
                  <a:pt x="66157" y="60044"/>
                  <a:pt x="66348" y="60266"/>
                  <a:pt x="66348" y="60551"/>
                </a:cubicBezTo>
                <a:cubicBezTo>
                  <a:pt x="66348" y="60804"/>
                  <a:pt x="66157" y="61026"/>
                  <a:pt x="65872" y="61026"/>
                </a:cubicBezTo>
                <a:lnTo>
                  <a:pt x="65841" y="61026"/>
                </a:lnTo>
                <a:cubicBezTo>
                  <a:pt x="65587" y="61026"/>
                  <a:pt x="65366" y="60804"/>
                  <a:pt x="65366" y="60551"/>
                </a:cubicBezTo>
                <a:cubicBezTo>
                  <a:pt x="65366" y="60266"/>
                  <a:pt x="65587" y="60044"/>
                  <a:pt x="65841" y="60044"/>
                </a:cubicBezTo>
                <a:close/>
                <a:moveTo>
                  <a:pt x="63592" y="60044"/>
                </a:moveTo>
                <a:lnTo>
                  <a:pt x="63624" y="60044"/>
                </a:lnTo>
                <a:cubicBezTo>
                  <a:pt x="63877" y="60044"/>
                  <a:pt x="64099" y="60266"/>
                  <a:pt x="64099" y="60551"/>
                </a:cubicBezTo>
                <a:cubicBezTo>
                  <a:pt x="64099" y="60804"/>
                  <a:pt x="63877" y="61026"/>
                  <a:pt x="63624" y="61026"/>
                </a:cubicBezTo>
                <a:cubicBezTo>
                  <a:pt x="63339" y="61026"/>
                  <a:pt x="63117" y="60804"/>
                  <a:pt x="63117" y="60551"/>
                </a:cubicBezTo>
                <a:cubicBezTo>
                  <a:pt x="63117" y="60266"/>
                  <a:pt x="63307" y="60044"/>
                  <a:pt x="63592" y="60044"/>
                </a:cubicBezTo>
                <a:close/>
                <a:moveTo>
                  <a:pt x="61312" y="60044"/>
                </a:moveTo>
                <a:lnTo>
                  <a:pt x="61344" y="60044"/>
                </a:lnTo>
                <a:cubicBezTo>
                  <a:pt x="61597" y="60044"/>
                  <a:pt x="61819" y="60266"/>
                  <a:pt x="61819" y="60551"/>
                </a:cubicBezTo>
                <a:cubicBezTo>
                  <a:pt x="61819" y="60804"/>
                  <a:pt x="61597" y="61026"/>
                  <a:pt x="61344" y="61026"/>
                </a:cubicBezTo>
                <a:cubicBezTo>
                  <a:pt x="61090" y="61026"/>
                  <a:pt x="60837" y="60804"/>
                  <a:pt x="60837" y="60551"/>
                </a:cubicBezTo>
                <a:cubicBezTo>
                  <a:pt x="60837" y="60266"/>
                  <a:pt x="61059" y="60044"/>
                  <a:pt x="61312" y="60044"/>
                </a:cubicBezTo>
                <a:close/>
                <a:moveTo>
                  <a:pt x="59032" y="60044"/>
                </a:moveTo>
                <a:lnTo>
                  <a:pt x="59064" y="60044"/>
                </a:lnTo>
                <a:cubicBezTo>
                  <a:pt x="59349" y="60044"/>
                  <a:pt x="59570" y="60266"/>
                  <a:pt x="59570" y="60551"/>
                </a:cubicBezTo>
                <a:cubicBezTo>
                  <a:pt x="59570" y="60804"/>
                  <a:pt x="59349" y="61026"/>
                  <a:pt x="59064" y="61026"/>
                </a:cubicBezTo>
                <a:cubicBezTo>
                  <a:pt x="58810" y="61026"/>
                  <a:pt x="58589" y="60804"/>
                  <a:pt x="58589" y="60551"/>
                </a:cubicBezTo>
                <a:cubicBezTo>
                  <a:pt x="58589" y="60266"/>
                  <a:pt x="58779" y="60044"/>
                  <a:pt x="59032" y="60044"/>
                </a:cubicBezTo>
                <a:close/>
                <a:moveTo>
                  <a:pt x="56783" y="60044"/>
                </a:moveTo>
                <a:lnTo>
                  <a:pt x="56815" y="60044"/>
                </a:lnTo>
                <a:cubicBezTo>
                  <a:pt x="57068" y="60044"/>
                  <a:pt x="57290" y="60266"/>
                  <a:pt x="57290" y="60551"/>
                </a:cubicBezTo>
                <a:cubicBezTo>
                  <a:pt x="57290" y="60804"/>
                  <a:pt x="57068" y="61026"/>
                  <a:pt x="56815" y="61026"/>
                </a:cubicBezTo>
                <a:lnTo>
                  <a:pt x="56783" y="61026"/>
                </a:lnTo>
                <a:cubicBezTo>
                  <a:pt x="56498" y="61026"/>
                  <a:pt x="56308" y="60804"/>
                  <a:pt x="56308" y="60551"/>
                </a:cubicBezTo>
                <a:cubicBezTo>
                  <a:pt x="56308" y="60266"/>
                  <a:pt x="56498" y="60044"/>
                  <a:pt x="56783" y="60044"/>
                </a:cubicBezTo>
                <a:close/>
                <a:moveTo>
                  <a:pt x="54503" y="60044"/>
                </a:moveTo>
                <a:lnTo>
                  <a:pt x="54535" y="60044"/>
                </a:lnTo>
                <a:cubicBezTo>
                  <a:pt x="54820" y="60044"/>
                  <a:pt x="55010" y="60266"/>
                  <a:pt x="55010" y="60551"/>
                </a:cubicBezTo>
                <a:cubicBezTo>
                  <a:pt x="55010" y="60804"/>
                  <a:pt x="54820" y="61026"/>
                  <a:pt x="54535" y="61026"/>
                </a:cubicBezTo>
                <a:cubicBezTo>
                  <a:pt x="54282" y="61026"/>
                  <a:pt x="54060" y="60804"/>
                  <a:pt x="54060" y="60551"/>
                </a:cubicBezTo>
                <a:cubicBezTo>
                  <a:pt x="54060" y="60266"/>
                  <a:pt x="54250" y="60044"/>
                  <a:pt x="54503" y="60044"/>
                </a:cubicBezTo>
                <a:close/>
                <a:moveTo>
                  <a:pt x="52255" y="60044"/>
                </a:moveTo>
                <a:lnTo>
                  <a:pt x="52286" y="60044"/>
                </a:lnTo>
                <a:cubicBezTo>
                  <a:pt x="52540" y="60044"/>
                  <a:pt x="52761" y="60266"/>
                  <a:pt x="52761" y="60551"/>
                </a:cubicBezTo>
                <a:cubicBezTo>
                  <a:pt x="52761" y="60804"/>
                  <a:pt x="52540" y="61026"/>
                  <a:pt x="52286" y="61026"/>
                </a:cubicBezTo>
                <a:cubicBezTo>
                  <a:pt x="52001" y="61026"/>
                  <a:pt x="51780" y="60804"/>
                  <a:pt x="51780" y="60551"/>
                </a:cubicBezTo>
                <a:cubicBezTo>
                  <a:pt x="51780" y="60266"/>
                  <a:pt x="51970" y="60044"/>
                  <a:pt x="52255" y="60044"/>
                </a:cubicBezTo>
                <a:close/>
                <a:moveTo>
                  <a:pt x="49975" y="60044"/>
                </a:moveTo>
                <a:lnTo>
                  <a:pt x="50006" y="60044"/>
                </a:lnTo>
                <a:cubicBezTo>
                  <a:pt x="50260" y="60044"/>
                  <a:pt x="50481" y="60266"/>
                  <a:pt x="50481" y="60551"/>
                </a:cubicBezTo>
                <a:cubicBezTo>
                  <a:pt x="50481" y="60804"/>
                  <a:pt x="50260" y="61026"/>
                  <a:pt x="50006" y="61026"/>
                </a:cubicBezTo>
                <a:cubicBezTo>
                  <a:pt x="49753" y="61026"/>
                  <a:pt x="49500" y="60804"/>
                  <a:pt x="49500" y="60551"/>
                </a:cubicBezTo>
                <a:cubicBezTo>
                  <a:pt x="49500" y="60266"/>
                  <a:pt x="49721" y="60044"/>
                  <a:pt x="49975" y="60044"/>
                </a:cubicBezTo>
                <a:close/>
                <a:moveTo>
                  <a:pt x="47694" y="60044"/>
                </a:moveTo>
                <a:lnTo>
                  <a:pt x="47726" y="60044"/>
                </a:lnTo>
                <a:cubicBezTo>
                  <a:pt x="48011" y="60044"/>
                  <a:pt x="48201" y="60266"/>
                  <a:pt x="48201" y="60551"/>
                </a:cubicBezTo>
                <a:cubicBezTo>
                  <a:pt x="48201" y="60804"/>
                  <a:pt x="48011" y="61026"/>
                  <a:pt x="47726" y="61026"/>
                </a:cubicBezTo>
                <a:lnTo>
                  <a:pt x="47694" y="61026"/>
                </a:lnTo>
                <a:cubicBezTo>
                  <a:pt x="47441" y="61026"/>
                  <a:pt x="47219" y="60804"/>
                  <a:pt x="47219" y="60551"/>
                </a:cubicBezTo>
                <a:cubicBezTo>
                  <a:pt x="47219" y="60266"/>
                  <a:pt x="47441" y="60044"/>
                  <a:pt x="47694" y="60044"/>
                </a:cubicBezTo>
                <a:close/>
                <a:moveTo>
                  <a:pt x="45446" y="60044"/>
                </a:moveTo>
                <a:lnTo>
                  <a:pt x="45478" y="60044"/>
                </a:lnTo>
                <a:cubicBezTo>
                  <a:pt x="45731" y="60044"/>
                  <a:pt x="45953" y="60266"/>
                  <a:pt x="45953" y="60551"/>
                </a:cubicBezTo>
                <a:cubicBezTo>
                  <a:pt x="45953" y="60804"/>
                  <a:pt x="45731" y="61026"/>
                  <a:pt x="45478" y="61026"/>
                </a:cubicBezTo>
                <a:lnTo>
                  <a:pt x="45446" y="61026"/>
                </a:lnTo>
                <a:cubicBezTo>
                  <a:pt x="45161" y="61026"/>
                  <a:pt x="44971" y="60804"/>
                  <a:pt x="44971" y="60551"/>
                </a:cubicBezTo>
                <a:cubicBezTo>
                  <a:pt x="44971" y="60266"/>
                  <a:pt x="45161" y="60044"/>
                  <a:pt x="45446" y="60044"/>
                </a:cubicBezTo>
                <a:close/>
                <a:moveTo>
                  <a:pt x="43166" y="60044"/>
                </a:moveTo>
                <a:lnTo>
                  <a:pt x="43197" y="60044"/>
                </a:lnTo>
                <a:cubicBezTo>
                  <a:pt x="43482" y="60044"/>
                  <a:pt x="43672" y="60266"/>
                  <a:pt x="43672" y="60551"/>
                </a:cubicBezTo>
                <a:cubicBezTo>
                  <a:pt x="43672" y="60804"/>
                  <a:pt x="43482" y="61026"/>
                  <a:pt x="43197" y="61026"/>
                </a:cubicBezTo>
                <a:cubicBezTo>
                  <a:pt x="42944" y="61026"/>
                  <a:pt x="42722" y="60804"/>
                  <a:pt x="42722" y="60551"/>
                </a:cubicBezTo>
                <a:cubicBezTo>
                  <a:pt x="42722" y="60266"/>
                  <a:pt x="42912" y="60044"/>
                  <a:pt x="43166" y="60044"/>
                </a:cubicBezTo>
                <a:close/>
                <a:moveTo>
                  <a:pt x="40917" y="60044"/>
                </a:moveTo>
                <a:lnTo>
                  <a:pt x="40949" y="60044"/>
                </a:lnTo>
                <a:cubicBezTo>
                  <a:pt x="41202" y="60044"/>
                  <a:pt x="41424" y="60266"/>
                  <a:pt x="41424" y="60551"/>
                </a:cubicBezTo>
                <a:cubicBezTo>
                  <a:pt x="41424" y="60804"/>
                  <a:pt x="41202" y="61026"/>
                  <a:pt x="40949" y="61026"/>
                </a:cubicBezTo>
                <a:cubicBezTo>
                  <a:pt x="40664" y="61026"/>
                  <a:pt x="40442" y="60804"/>
                  <a:pt x="40442" y="60551"/>
                </a:cubicBezTo>
                <a:cubicBezTo>
                  <a:pt x="40442" y="60266"/>
                  <a:pt x="40632" y="60044"/>
                  <a:pt x="40917" y="60044"/>
                </a:cubicBezTo>
                <a:close/>
                <a:moveTo>
                  <a:pt x="38637" y="60044"/>
                </a:moveTo>
                <a:lnTo>
                  <a:pt x="38669" y="60044"/>
                </a:lnTo>
                <a:cubicBezTo>
                  <a:pt x="38922" y="60044"/>
                  <a:pt x="39144" y="60266"/>
                  <a:pt x="39144" y="60551"/>
                </a:cubicBezTo>
                <a:cubicBezTo>
                  <a:pt x="39144" y="60804"/>
                  <a:pt x="38922" y="61026"/>
                  <a:pt x="38669" y="61026"/>
                </a:cubicBezTo>
                <a:lnTo>
                  <a:pt x="38637" y="61026"/>
                </a:lnTo>
                <a:cubicBezTo>
                  <a:pt x="38384" y="61026"/>
                  <a:pt x="38162" y="60804"/>
                  <a:pt x="38162" y="60551"/>
                </a:cubicBezTo>
                <a:cubicBezTo>
                  <a:pt x="38162" y="60266"/>
                  <a:pt x="38352" y="60044"/>
                  <a:pt x="38637" y="60044"/>
                </a:cubicBezTo>
                <a:close/>
                <a:moveTo>
                  <a:pt x="36357" y="60044"/>
                </a:moveTo>
                <a:lnTo>
                  <a:pt x="36389" y="60044"/>
                </a:lnTo>
                <a:cubicBezTo>
                  <a:pt x="36674" y="60044"/>
                  <a:pt x="36864" y="60266"/>
                  <a:pt x="36864" y="60551"/>
                </a:cubicBezTo>
                <a:cubicBezTo>
                  <a:pt x="36864" y="60804"/>
                  <a:pt x="36674" y="61026"/>
                  <a:pt x="36389" y="61026"/>
                </a:cubicBezTo>
                <a:lnTo>
                  <a:pt x="36357" y="61026"/>
                </a:lnTo>
                <a:cubicBezTo>
                  <a:pt x="36104" y="61026"/>
                  <a:pt x="35882" y="60804"/>
                  <a:pt x="35882" y="60551"/>
                </a:cubicBezTo>
                <a:cubicBezTo>
                  <a:pt x="35882" y="60266"/>
                  <a:pt x="36104" y="60044"/>
                  <a:pt x="36357" y="60044"/>
                </a:cubicBezTo>
                <a:close/>
                <a:moveTo>
                  <a:pt x="34108" y="60044"/>
                </a:moveTo>
                <a:lnTo>
                  <a:pt x="34140" y="60044"/>
                </a:lnTo>
                <a:cubicBezTo>
                  <a:pt x="34393" y="60044"/>
                  <a:pt x="34615" y="60266"/>
                  <a:pt x="34615" y="60551"/>
                </a:cubicBezTo>
                <a:cubicBezTo>
                  <a:pt x="34615" y="60804"/>
                  <a:pt x="34393" y="61026"/>
                  <a:pt x="34140" y="61026"/>
                </a:cubicBezTo>
                <a:cubicBezTo>
                  <a:pt x="33855" y="61026"/>
                  <a:pt x="33633" y="60804"/>
                  <a:pt x="33633" y="60551"/>
                </a:cubicBezTo>
                <a:cubicBezTo>
                  <a:pt x="33633" y="60266"/>
                  <a:pt x="33823" y="60044"/>
                  <a:pt x="34108" y="60044"/>
                </a:cubicBezTo>
                <a:close/>
                <a:moveTo>
                  <a:pt x="31828" y="60044"/>
                </a:moveTo>
                <a:lnTo>
                  <a:pt x="31860" y="60044"/>
                </a:lnTo>
                <a:cubicBezTo>
                  <a:pt x="32113" y="60044"/>
                  <a:pt x="32335" y="60266"/>
                  <a:pt x="32335" y="60551"/>
                </a:cubicBezTo>
                <a:cubicBezTo>
                  <a:pt x="32335" y="60804"/>
                  <a:pt x="32113" y="61026"/>
                  <a:pt x="31860" y="61026"/>
                </a:cubicBezTo>
                <a:cubicBezTo>
                  <a:pt x="31607" y="61026"/>
                  <a:pt x="31353" y="60804"/>
                  <a:pt x="31353" y="60551"/>
                </a:cubicBezTo>
                <a:cubicBezTo>
                  <a:pt x="31353" y="60266"/>
                  <a:pt x="31575" y="60044"/>
                  <a:pt x="31828" y="60044"/>
                </a:cubicBezTo>
                <a:close/>
                <a:moveTo>
                  <a:pt x="29548" y="60044"/>
                </a:moveTo>
                <a:lnTo>
                  <a:pt x="29580" y="60044"/>
                </a:lnTo>
                <a:cubicBezTo>
                  <a:pt x="29865" y="60044"/>
                  <a:pt x="30086" y="60266"/>
                  <a:pt x="30086" y="60551"/>
                </a:cubicBezTo>
                <a:cubicBezTo>
                  <a:pt x="30086" y="60804"/>
                  <a:pt x="29865" y="61026"/>
                  <a:pt x="29580" y="61026"/>
                </a:cubicBezTo>
                <a:lnTo>
                  <a:pt x="29548" y="61026"/>
                </a:lnTo>
                <a:cubicBezTo>
                  <a:pt x="29295" y="61026"/>
                  <a:pt x="29073" y="60804"/>
                  <a:pt x="29073" y="60551"/>
                </a:cubicBezTo>
                <a:cubicBezTo>
                  <a:pt x="29073" y="60266"/>
                  <a:pt x="29295" y="60044"/>
                  <a:pt x="29548" y="60044"/>
                </a:cubicBezTo>
                <a:close/>
                <a:moveTo>
                  <a:pt x="27300" y="60044"/>
                </a:moveTo>
                <a:lnTo>
                  <a:pt x="27331" y="60044"/>
                </a:lnTo>
                <a:cubicBezTo>
                  <a:pt x="27585" y="60044"/>
                  <a:pt x="27806" y="60266"/>
                  <a:pt x="27806" y="60551"/>
                </a:cubicBezTo>
                <a:cubicBezTo>
                  <a:pt x="27806" y="60804"/>
                  <a:pt x="27585" y="61026"/>
                  <a:pt x="27331" y="61026"/>
                </a:cubicBezTo>
                <a:lnTo>
                  <a:pt x="27300" y="61026"/>
                </a:lnTo>
                <a:cubicBezTo>
                  <a:pt x="27015" y="61026"/>
                  <a:pt x="26825" y="60804"/>
                  <a:pt x="26825" y="60551"/>
                </a:cubicBezTo>
                <a:cubicBezTo>
                  <a:pt x="26825" y="60266"/>
                  <a:pt x="27015" y="60044"/>
                  <a:pt x="27300" y="60044"/>
                </a:cubicBezTo>
                <a:close/>
                <a:moveTo>
                  <a:pt x="25019" y="60044"/>
                </a:moveTo>
                <a:lnTo>
                  <a:pt x="25051" y="60044"/>
                </a:lnTo>
                <a:cubicBezTo>
                  <a:pt x="25336" y="60044"/>
                  <a:pt x="25526" y="60266"/>
                  <a:pt x="25526" y="60551"/>
                </a:cubicBezTo>
                <a:cubicBezTo>
                  <a:pt x="25526" y="60804"/>
                  <a:pt x="25304" y="61026"/>
                  <a:pt x="25051" y="61026"/>
                </a:cubicBezTo>
                <a:cubicBezTo>
                  <a:pt x="24798" y="61026"/>
                  <a:pt x="24576" y="60804"/>
                  <a:pt x="24576" y="60551"/>
                </a:cubicBezTo>
                <a:cubicBezTo>
                  <a:pt x="24576" y="60266"/>
                  <a:pt x="24766" y="60044"/>
                  <a:pt x="25019" y="60044"/>
                </a:cubicBezTo>
                <a:close/>
                <a:moveTo>
                  <a:pt x="22771" y="60044"/>
                </a:moveTo>
                <a:lnTo>
                  <a:pt x="22803" y="60044"/>
                </a:lnTo>
                <a:cubicBezTo>
                  <a:pt x="23056" y="60044"/>
                  <a:pt x="23278" y="60266"/>
                  <a:pt x="23278" y="60551"/>
                </a:cubicBezTo>
                <a:cubicBezTo>
                  <a:pt x="23278" y="60804"/>
                  <a:pt x="23056" y="61026"/>
                  <a:pt x="22803" y="61026"/>
                </a:cubicBezTo>
                <a:cubicBezTo>
                  <a:pt x="22518" y="61026"/>
                  <a:pt x="22296" y="60804"/>
                  <a:pt x="22296" y="60551"/>
                </a:cubicBezTo>
                <a:cubicBezTo>
                  <a:pt x="22296" y="60266"/>
                  <a:pt x="22486" y="60044"/>
                  <a:pt x="22771" y="60044"/>
                </a:cubicBezTo>
                <a:close/>
                <a:moveTo>
                  <a:pt x="20491" y="60044"/>
                </a:moveTo>
                <a:lnTo>
                  <a:pt x="20522" y="60044"/>
                </a:lnTo>
                <a:cubicBezTo>
                  <a:pt x="20776" y="60044"/>
                  <a:pt x="20997" y="60266"/>
                  <a:pt x="20997" y="60551"/>
                </a:cubicBezTo>
                <a:cubicBezTo>
                  <a:pt x="20997" y="60804"/>
                  <a:pt x="20776" y="61026"/>
                  <a:pt x="20522" y="61026"/>
                </a:cubicBezTo>
                <a:lnTo>
                  <a:pt x="20491" y="61026"/>
                </a:lnTo>
                <a:cubicBezTo>
                  <a:pt x="20237" y="61026"/>
                  <a:pt x="20016" y="60804"/>
                  <a:pt x="20016" y="60551"/>
                </a:cubicBezTo>
                <a:cubicBezTo>
                  <a:pt x="20016" y="60266"/>
                  <a:pt x="20237" y="60044"/>
                  <a:pt x="20491" y="60044"/>
                </a:cubicBezTo>
                <a:close/>
                <a:moveTo>
                  <a:pt x="18211" y="60044"/>
                </a:moveTo>
                <a:lnTo>
                  <a:pt x="18242" y="60044"/>
                </a:lnTo>
                <a:cubicBezTo>
                  <a:pt x="18527" y="60044"/>
                  <a:pt x="18717" y="60266"/>
                  <a:pt x="18717" y="60551"/>
                </a:cubicBezTo>
                <a:cubicBezTo>
                  <a:pt x="18717" y="60804"/>
                  <a:pt x="18527" y="61026"/>
                  <a:pt x="18242" y="61026"/>
                </a:cubicBezTo>
                <a:lnTo>
                  <a:pt x="18211" y="61026"/>
                </a:lnTo>
                <a:cubicBezTo>
                  <a:pt x="17957" y="61026"/>
                  <a:pt x="17735" y="60804"/>
                  <a:pt x="17735" y="60551"/>
                </a:cubicBezTo>
                <a:cubicBezTo>
                  <a:pt x="17735" y="60266"/>
                  <a:pt x="17957" y="60044"/>
                  <a:pt x="18211" y="60044"/>
                </a:cubicBezTo>
                <a:close/>
                <a:moveTo>
                  <a:pt x="15962" y="60044"/>
                </a:moveTo>
                <a:lnTo>
                  <a:pt x="15994" y="60044"/>
                </a:lnTo>
                <a:cubicBezTo>
                  <a:pt x="16247" y="60044"/>
                  <a:pt x="16469" y="60266"/>
                  <a:pt x="16469" y="60551"/>
                </a:cubicBezTo>
                <a:cubicBezTo>
                  <a:pt x="16469" y="60804"/>
                  <a:pt x="16247" y="61026"/>
                  <a:pt x="15994" y="61026"/>
                </a:cubicBezTo>
                <a:cubicBezTo>
                  <a:pt x="15709" y="61026"/>
                  <a:pt x="15487" y="60804"/>
                  <a:pt x="15487" y="60551"/>
                </a:cubicBezTo>
                <a:cubicBezTo>
                  <a:pt x="15487" y="60266"/>
                  <a:pt x="15677" y="60044"/>
                  <a:pt x="15962" y="60044"/>
                </a:cubicBezTo>
                <a:close/>
                <a:moveTo>
                  <a:pt x="13682" y="60044"/>
                </a:moveTo>
                <a:lnTo>
                  <a:pt x="13714" y="60044"/>
                </a:lnTo>
                <a:cubicBezTo>
                  <a:pt x="13967" y="60044"/>
                  <a:pt x="14189" y="60266"/>
                  <a:pt x="14189" y="60551"/>
                </a:cubicBezTo>
                <a:cubicBezTo>
                  <a:pt x="14189" y="60804"/>
                  <a:pt x="13967" y="61026"/>
                  <a:pt x="13714" y="61026"/>
                </a:cubicBezTo>
                <a:cubicBezTo>
                  <a:pt x="13460" y="61026"/>
                  <a:pt x="13207" y="60804"/>
                  <a:pt x="13207" y="60551"/>
                </a:cubicBezTo>
                <a:cubicBezTo>
                  <a:pt x="13207" y="60266"/>
                  <a:pt x="13428" y="60044"/>
                  <a:pt x="13682" y="60044"/>
                </a:cubicBezTo>
                <a:close/>
                <a:moveTo>
                  <a:pt x="124809" y="60044"/>
                </a:moveTo>
                <a:lnTo>
                  <a:pt x="124840" y="60044"/>
                </a:lnTo>
                <a:cubicBezTo>
                  <a:pt x="125094" y="60044"/>
                  <a:pt x="125315" y="60266"/>
                  <a:pt x="125315" y="60551"/>
                </a:cubicBezTo>
                <a:cubicBezTo>
                  <a:pt x="125315" y="60804"/>
                  <a:pt x="125094" y="61026"/>
                  <a:pt x="124840" y="61026"/>
                </a:cubicBezTo>
                <a:lnTo>
                  <a:pt x="124809" y="61026"/>
                </a:lnTo>
                <a:cubicBezTo>
                  <a:pt x="124524" y="61026"/>
                  <a:pt x="124334" y="60804"/>
                  <a:pt x="124334" y="60551"/>
                </a:cubicBezTo>
                <a:cubicBezTo>
                  <a:pt x="124334" y="60266"/>
                  <a:pt x="124524" y="60044"/>
                  <a:pt x="124809" y="60044"/>
                </a:cubicBezTo>
                <a:close/>
                <a:moveTo>
                  <a:pt x="122528" y="60044"/>
                </a:moveTo>
                <a:lnTo>
                  <a:pt x="122560" y="60044"/>
                </a:lnTo>
                <a:cubicBezTo>
                  <a:pt x="122813" y="60044"/>
                  <a:pt x="123035" y="60266"/>
                  <a:pt x="123035" y="60551"/>
                </a:cubicBezTo>
                <a:cubicBezTo>
                  <a:pt x="123035" y="60804"/>
                  <a:pt x="122813" y="61026"/>
                  <a:pt x="122560" y="61026"/>
                </a:cubicBezTo>
                <a:lnTo>
                  <a:pt x="122528" y="61026"/>
                </a:lnTo>
                <a:cubicBezTo>
                  <a:pt x="122275" y="61026"/>
                  <a:pt x="122053" y="60804"/>
                  <a:pt x="122053" y="60551"/>
                </a:cubicBezTo>
                <a:cubicBezTo>
                  <a:pt x="122053" y="60266"/>
                  <a:pt x="122275" y="60044"/>
                  <a:pt x="122528" y="60044"/>
                </a:cubicBezTo>
                <a:close/>
                <a:moveTo>
                  <a:pt x="120248" y="60044"/>
                </a:moveTo>
                <a:lnTo>
                  <a:pt x="120280" y="60044"/>
                </a:lnTo>
                <a:cubicBezTo>
                  <a:pt x="120565" y="60044"/>
                  <a:pt x="120787" y="60266"/>
                  <a:pt x="120787" y="60551"/>
                </a:cubicBezTo>
                <a:cubicBezTo>
                  <a:pt x="120787" y="60804"/>
                  <a:pt x="120565" y="61026"/>
                  <a:pt x="120280" y="61026"/>
                </a:cubicBezTo>
                <a:cubicBezTo>
                  <a:pt x="120027" y="61026"/>
                  <a:pt x="119805" y="60804"/>
                  <a:pt x="119805" y="60551"/>
                </a:cubicBezTo>
                <a:cubicBezTo>
                  <a:pt x="119805" y="60266"/>
                  <a:pt x="119995" y="60044"/>
                  <a:pt x="120248" y="60044"/>
                </a:cubicBezTo>
                <a:close/>
                <a:moveTo>
                  <a:pt x="118000" y="60044"/>
                </a:moveTo>
                <a:lnTo>
                  <a:pt x="118031" y="60044"/>
                </a:lnTo>
                <a:cubicBezTo>
                  <a:pt x="118285" y="60044"/>
                  <a:pt x="118506" y="60266"/>
                  <a:pt x="118506" y="60551"/>
                </a:cubicBezTo>
                <a:cubicBezTo>
                  <a:pt x="118506" y="60804"/>
                  <a:pt x="118285" y="61026"/>
                  <a:pt x="118031" y="61026"/>
                </a:cubicBezTo>
                <a:cubicBezTo>
                  <a:pt x="117746" y="61026"/>
                  <a:pt x="117525" y="60804"/>
                  <a:pt x="117525" y="60551"/>
                </a:cubicBezTo>
                <a:cubicBezTo>
                  <a:pt x="117525" y="60266"/>
                  <a:pt x="117715" y="60044"/>
                  <a:pt x="118000" y="60044"/>
                </a:cubicBezTo>
                <a:close/>
                <a:moveTo>
                  <a:pt x="115720" y="60044"/>
                </a:moveTo>
                <a:lnTo>
                  <a:pt x="115751" y="60044"/>
                </a:lnTo>
                <a:cubicBezTo>
                  <a:pt x="116036" y="60044"/>
                  <a:pt x="116226" y="60266"/>
                  <a:pt x="116226" y="60551"/>
                </a:cubicBezTo>
                <a:cubicBezTo>
                  <a:pt x="116226" y="60804"/>
                  <a:pt x="116005" y="61026"/>
                  <a:pt x="115751" y="61026"/>
                </a:cubicBezTo>
                <a:cubicBezTo>
                  <a:pt x="115498" y="61026"/>
                  <a:pt x="115276" y="60804"/>
                  <a:pt x="115276" y="60551"/>
                </a:cubicBezTo>
                <a:cubicBezTo>
                  <a:pt x="115276" y="60266"/>
                  <a:pt x="115466" y="60044"/>
                  <a:pt x="115720" y="60044"/>
                </a:cubicBezTo>
                <a:close/>
                <a:moveTo>
                  <a:pt x="113471" y="60044"/>
                </a:moveTo>
                <a:lnTo>
                  <a:pt x="113503" y="60044"/>
                </a:lnTo>
                <a:cubicBezTo>
                  <a:pt x="113756" y="60044"/>
                  <a:pt x="113978" y="60266"/>
                  <a:pt x="113978" y="60551"/>
                </a:cubicBezTo>
                <a:cubicBezTo>
                  <a:pt x="113978" y="60804"/>
                  <a:pt x="113756" y="61026"/>
                  <a:pt x="113503" y="61026"/>
                </a:cubicBezTo>
                <a:lnTo>
                  <a:pt x="113471" y="61026"/>
                </a:lnTo>
                <a:cubicBezTo>
                  <a:pt x="113186" y="61026"/>
                  <a:pt x="112964" y="60804"/>
                  <a:pt x="112964" y="60551"/>
                </a:cubicBezTo>
                <a:cubicBezTo>
                  <a:pt x="112964" y="60266"/>
                  <a:pt x="113186" y="60044"/>
                  <a:pt x="113471" y="60044"/>
                </a:cubicBezTo>
                <a:close/>
                <a:moveTo>
                  <a:pt x="111191" y="60044"/>
                </a:moveTo>
                <a:lnTo>
                  <a:pt x="111223" y="60044"/>
                </a:lnTo>
                <a:cubicBezTo>
                  <a:pt x="111476" y="60044"/>
                  <a:pt x="111698" y="60266"/>
                  <a:pt x="111698" y="60551"/>
                </a:cubicBezTo>
                <a:cubicBezTo>
                  <a:pt x="111698" y="60804"/>
                  <a:pt x="111476" y="61026"/>
                  <a:pt x="111223" y="61026"/>
                </a:cubicBezTo>
                <a:cubicBezTo>
                  <a:pt x="110938" y="61026"/>
                  <a:pt x="110716" y="60804"/>
                  <a:pt x="110716" y="60551"/>
                </a:cubicBezTo>
                <a:cubicBezTo>
                  <a:pt x="110716" y="60266"/>
                  <a:pt x="110938" y="60044"/>
                  <a:pt x="111191" y="60044"/>
                </a:cubicBezTo>
                <a:close/>
                <a:moveTo>
                  <a:pt x="108911" y="60044"/>
                </a:moveTo>
                <a:lnTo>
                  <a:pt x="108942" y="60044"/>
                </a:lnTo>
                <a:cubicBezTo>
                  <a:pt x="109227" y="60044"/>
                  <a:pt x="109417" y="60266"/>
                  <a:pt x="109417" y="60551"/>
                </a:cubicBezTo>
                <a:cubicBezTo>
                  <a:pt x="109417" y="60804"/>
                  <a:pt x="109227" y="61026"/>
                  <a:pt x="108942" y="61026"/>
                </a:cubicBezTo>
                <a:cubicBezTo>
                  <a:pt x="108689" y="61026"/>
                  <a:pt x="108467" y="60804"/>
                  <a:pt x="108467" y="60551"/>
                </a:cubicBezTo>
                <a:cubicBezTo>
                  <a:pt x="108467" y="60266"/>
                  <a:pt x="108657" y="60044"/>
                  <a:pt x="108911" y="60044"/>
                </a:cubicBezTo>
                <a:close/>
                <a:moveTo>
                  <a:pt x="106662" y="60044"/>
                </a:moveTo>
                <a:lnTo>
                  <a:pt x="106694" y="60044"/>
                </a:lnTo>
                <a:cubicBezTo>
                  <a:pt x="106947" y="60044"/>
                  <a:pt x="107169" y="60266"/>
                  <a:pt x="107169" y="60551"/>
                </a:cubicBezTo>
                <a:cubicBezTo>
                  <a:pt x="107169" y="60804"/>
                  <a:pt x="106947" y="61026"/>
                  <a:pt x="106694" y="61026"/>
                </a:cubicBezTo>
                <a:cubicBezTo>
                  <a:pt x="106409" y="61026"/>
                  <a:pt x="106187" y="60804"/>
                  <a:pt x="106187" y="60551"/>
                </a:cubicBezTo>
                <a:cubicBezTo>
                  <a:pt x="106187" y="60266"/>
                  <a:pt x="106377" y="60044"/>
                  <a:pt x="106662" y="60044"/>
                </a:cubicBezTo>
                <a:close/>
                <a:moveTo>
                  <a:pt x="104382" y="60044"/>
                </a:moveTo>
                <a:lnTo>
                  <a:pt x="104414" y="60044"/>
                </a:lnTo>
                <a:cubicBezTo>
                  <a:pt x="104667" y="60044"/>
                  <a:pt x="104889" y="60266"/>
                  <a:pt x="104889" y="60551"/>
                </a:cubicBezTo>
                <a:cubicBezTo>
                  <a:pt x="104889" y="60804"/>
                  <a:pt x="104667" y="61026"/>
                  <a:pt x="104414" y="61026"/>
                </a:cubicBezTo>
                <a:lnTo>
                  <a:pt x="104382" y="61026"/>
                </a:lnTo>
                <a:cubicBezTo>
                  <a:pt x="104129" y="61026"/>
                  <a:pt x="103907" y="60804"/>
                  <a:pt x="103907" y="60551"/>
                </a:cubicBezTo>
                <a:cubicBezTo>
                  <a:pt x="103907" y="60266"/>
                  <a:pt x="104129" y="60044"/>
                  <a:pt x="104382" y="60044"/>
                </a:cubicBezTo>
                <a:close/>
                <a:moveTo>
                  <a:pt x="102102" y="60044"/>
                </a:moveTo>
                <a:lnTo>
                  <a:pt x="102134" y="60044"/>
                </a:lnTo>
                <a:cubicBezTo>
                  <a:pt x="102419" y="60044"/>
                  <a:pt x="102609" y="60266"/>
                  <a:pt x="102609" y="60551"/>
                </a:cubicBezTo>
                <a:cubicBezTo>
                  <a:pt x="102609" y="60804"/>
                  <a:pt x="102419" y="61026"/>
                  <a:pt x="102134" y="61026"/>
                </a:cubicBezTo>
                <a:lnTo>
                  <a:pt x="102102" y="61026"/>
                </a:lnTo>
                <a:cubicBezTo>
                  <a:pt x="101849" y="61026"/>
                  <a:pt x="101627" y="60804"/>
                  <a:pt x="101627" y="60551"/>
                </a:cubicBezTo>
                <a:cubicBezTo>
                  <a:pt x="101627" y="60266"/>
                  <a:pt x="101849" y="60044"/>
                  <a:pt x="102102" y="60044"/>
                </a:cubicBezTo>
                <a:close/>
                <a:moveTo>
                  <a:pt x="99853" y="60044"/>
                </a:moveTo>
                <a:lnTo>
                  <a:pt x="99885" y="60044"/>
                </a:lnTo>
                <a:cubicBezTo>
                  <a:pt x="100138" y="60044"/>
                  <a:pt x="100360" y="60266"/>
                  <a:pt x="100360" y="60551"/>
                </a:cubicBezTo>
                <a:cubicBezTo>
                  <a:pt x="100360" y="60804"/>
                  <a:pt x="100138" y="61026"/>
                  <a:pt x="99885" y="61026"/>
                </a:cubicBezTo>
                <a:cubicBezTo>
                  <a:pt x="99632" y="61026"/>
                  <a:pt x="99378" y="60804"/>
                  <a:pt x="99378" y="60551"/>
                </a:cubicBezTo>
                <a:cubicBezTo>
                  <a:pt x="99378" y="60266"/>
                  <a:pt x="99600" y="60044"/>
                  <a:pt x="99853" y="60044"/>
                </a:cubicBezTo>
                <a:close/>
                <a:moveTo>
                  <a:pt x="97573" y="60044"/>
                </a:moveTo>
                <a:lnTo>
                  <a:pt x="97605" y="60044"/>
                </a:lnTo>
                <a:cubicBezTo>
                  <a:pt x="97890" y="60044"/>
                  <a:pt x="98080" y="60266"/>
                  <a:pt x="98080" y="60551"/>
                </a:cubicBezTo>
                <a:cubicBezTo>
                  <a:pt x="98080" y="60804"/>
                  <a:pt x="97890" y="61026"/>
                  <a:pt x="97605" y="61026"/>
                </a:cubicBezTo>
                <a:cubicBezTo>
                  <a:pt x="97352" y="61026"/>
                  <a:pt x="97130" y="60804"/>
                  <a:pt x="97130" y="60551"/>
                </a:cubicBezTo>
                <a:cubicBezTo>
                  <a:pt x="97130" y="60266"/>
                  <a:pt x="97320" y="60044"/>
                  <a:pt x="97573" y="60044"/>
                </a:cubicBezTo>
                <a:close/>
                <a:moveTo>
                  <a:pt x="95325" y="60044"/>
                </a:moveTo>
                <a:lnTo>
                  <a:pt x="95356" y="60044"/>
                </a:lnTo>
                <a:cubicBezTo>
                  <a:pt x="95610" y="60044"/>
                  <a:pt x="95831" y="60266"/>
                  <a:pt x="95831" y="60551"/>
                </a:cubicBezTo>
                <a:cubicBezTo>
                  <a:pt x="95831" y="60804"/>
                  <a:pt x="95610" y="61026"/>
                  <a:pt x="95356" y="61026"/>
                </a:cubicBezTo>
                <a:lnTo>
                  <a:pt x="95325" y="61026"/>
                </a:lnTo>
                <a:cubicBezTo>
                  <a:pt x="95040" y="61026"/>
                  <a:pt x="94850" y="60804"/>
                  <a:pt x="94850" y="60551"/>
                </a:cubicBezTo>
                <a:cubicBezTo>
                  <a:pt x="94850" y="60266"/>
                  <a:pt x="95040" y="60044"/>
                  <a:pt x="95325" y="60044"/>
                </a:cubicBezTo>
                <a:close/>
                <a:moveTo>
                  <a:pt x="93045" y="60044"/>
                </a:moveTo>
                <a:lnTo>
                  <a:pt x="93076" y="60044"/>
                </a:lnTo>
                <a:cubicBezTo>
                  <a:pt x="93330" y="60044"/>
                  <a:pt x="93551" y="60266"/>
                  <a:pt x="93551" y="60551"/>
                </a:cubicBezTo>
                <a:cubicBezTo>
                  <a:pt x="93551" y="60804"/>
                  <a:pt x="93330" y="61026"/>
                  <a:pt x="93076" y="61026"/>
                </a:cubicBezTo>
                <a:lnTo>
                  <a:pt x="93045" y="61026"/>
                </a:lnTo>
                <a:cubicBezTo>
                  <a:pt x="92791" y="61026"/>
                  <a:pt x="92569" y="60804"/>
                  <a:pt x="92569" y="60551"/>
                </a:cubicBezTo>
                <a:cubicBezTo>
                  <a:pt x="92569" y="60266"/>
                  <a:pt x="92791" y="60044"/>
                  <a:pt x="93045" y="60044"/>
                </a:cubicBezTo>
                <a:close/>
                <a:moveTo>
                  <a:pt x="90764" y="60044"/>
                </a:moveTo>
                <a:lnTo>
                  <a:pt x="90796" y="60044"/>
                </a:lnTo>
                <a:cubicBezTo>
                  <a:pt x="91081" y="60044"/>
                  <a:pt x="91271" y="60266"/>
                  <a:pt x="91271" y="60551"/>
                </a:cubicBezTo>
                <a:cubicBezTo>
                  <a:pt x="91271" y="60804"/>
                  <a:pt x="91081" y="61026"/>
                  <a:pt x="90796" y="61026"/>
                </a:cubicBezTo>
                <a:cubicBezTo>
                  <a:pt x="90543" y="61026"/>
                  <a:pt x="90321" y="60804"/>
                  <a:pt x="90321" y="60551"/>
                </a:cubicBezTo>
                <a:cubicBezTo>
                  <a:pt x="90321" y="60266"/>
                  <a:pt x="90511" y="60044"/>
                  <a:pt x="90764" y="60044"/>
                </a:cubicBezTo>
                <a:close/>
                <a:moveTo>
                  <a:pt x="88516" y="60044"/>
                </a:moveTo>
                <a:lnTo>
                  <a:pt x="88548" y="60044"/>
                </a:lnTo>
                <a:cubicBezTo>
                  <a:pt x="88801" y="60044"/>
                  <a:pt x="89023" y="60266"/>
                  <a:pt x="89023" y="60551"/>
                </a:cubicBezTo>
                <a:cubicBezTo>
                  <a:pt x="89023" y="60804"/>
                  <a:pt x="88801" y="61026"/>
                  <a:pt x="88548" y="61026"/>
                </a:cubicBezTo>
                <a:cubicBezTo>
                  <a:pt x="88263" y="61026"/>
                  <a:pt x="88041" y="60804"/>
                  <a:pt x="88041" y="60551"/>
                </a:cubicBezTo>
                <a:cubicBezTo>
                  <a:pt x="88041" y="60266"/>
                  <a:pt x="88231" y="60044"/>
                  <a:pt x="88516" y="60044"/>
                </a:cubicBezTo>
                <a:close/>
                <a:moveTo>
                  <a:pt x="86236" y="60044"/>
                </a:moveTo>
                <a:lnTo>
                  <a:pt x="86267" y="60044"/>
                </a:lnTo>
                <a:cubicBezTo>
                  <a:pt x="86552" y="60044"/>
                  <a:pt x="86742" y="60266"/>
                  <a:pt x="86742" y="60551"/>
                </a:cubicBezTo>
                <a:cubicBezTo>
                  <a:pt x="86742" y="60804"/>
                  <a:pt x="86521" y="61026"/>
                  <a:pt x="86267" y="61026"/>
                </a:cubicBezTo>
                <a:lnTo>
                  <a:pt x="86236" y="61026"/>
                </a:lnTo>
                <a:cubicBezTo>
                  <a:pt x="85982" y="61026"/>
                  <a:pt x="85761" y="60804"/>
                  <a:pt x="85761" y="60551"/>
                </a:cubicBezTo>
                <a:cubicBezTo>
                  <a:pt x="85761" y="60266"/>
                  <a:pt x="85982" y="60044"/>
                  <a:pt x="86236" y="60044"/>
                </a:cubicBezTo>
                <a:close/>
                <a:moveTo>
                  <a:pt x="83987" y="60044"/>
                </a:moveTo>
                <a:lnTo>
                  <a:pt x="84019" y="60044"/>
                </a:lnTo>
                <a:cubicBezTo>
                  <a:pt x="84272" y="60044"/>
                  <a:pt x="84494" y="60266"/>
                  <a:pt x="84494" y="60551"/>
                </a:cubicBezTo>
                <a:cubicBezTo>
                  <a:pt x="84494" y="60804"/>
                  <a:pt x="84272" y="61026"/>
                  <a:pt x="84019" y="61026"/>
                </a:cubicBezTo>
                <a:lnTo>
                  <a:pt x="83987" y="61026"/>
                </a:lnTo>
                <a:cubicBezTo>
                  <a:pt x="83702" y="61026"/>
                  <a:pt x="83480" y="60804"/>
                  <a:pt x="83480" y="60551"/>
                </a:cubicBezTo>
                <a:cubicBezTo>
                  <a:pt x="83480" y="60266"/>
                  <a:pt x="83702" y="60044"/>
                  <a:pt x="83987" y="60044"/>
                </a:cubicBezTo>
                <a:close/>
                <a:moveTo>
                  <a:pt x="81707" y="60044"/>
                </a:moveTo>
                <a:lnTo>
                  <a:pt x="81739" y="60044"/>
                </a:lnTo>
                <a:cubicBezTo>
                  <a:pt x="81992" y="60044"/>
                  <a:pt x="82214" y="60266"/>
                  <a:pt x="82214" y="60551"/>
                </a:cubicBezTo>
                <a:cubicBezTo>
                  <a:pt x="82214" y="60804"/>
                  <a:pt x="81992" y="61026"/>
                  <a:pt x="81739" y="61026"/>
                </a:cubicBezTo>
                <a:cubicBezTo>
                  <a:pt x="81485" y="61026"/>
                  <a:pt x="81232" y="60804"/>
                  <a:pt x="81232" y="60551"/>
                </a:cubicBezTo>
                <a:cubicBezTo>
                  <a:pt x="81232" y="60266"/>
                  <a:pt x="81454" y="60044"/>
                  <a:pt x="81707" y="60044"/>
                </a:cubicBezTo>
                <a:close/>
                <a:moveTo>
                  <a:pt x="79427" y="60044"/>
                </a:moveTo>
                <a:lnTo>
                  <a:pt x="79459" y="60044"/>
                </a:lnTo>
                <a:cubicBezTo>
                  <a:pt x="79744" y="60044"/>
                  <a:pt x="79934" y="60266"/>
                  <a:pt x="79934" y="60551"/>
                </a:cubicBezTo>
                <a:cubicBezTo>
                  <a:pt x="79934" y="60804"/>
                  <a:pt x="79744" y="61026"/>
                  <a:pt x="79459" y="61026"/>
                </a:cubicBezTo>
                <a:cubicBezTo>
                  <a:pt x="79205" y="61026"/>
                  <a:pt x="78983" y="60804"/>
                  <a:pt x="78983" y="60551"/>
                </a:cubicBezTo>
                <a:cubicBezTo>
                  <a:pt x="78983" y="60266"/>
                  <a:pt x="79173" y="60044"/>
                  <a:pt x="79427" y="60044"/>
                </a:cubicBezTo>
                <a:close/>
                <a:moveTo>
                  <a:pt x="77178" y="60044"/>
                </a:moveTo>
                <a:lnTo>
                  <a:pt x="77210" y="60044"/>
                </a:lnTo>
                <a:cubicBezTo>
                  <a:pt x="77463" y="60044"/>
                  <a:pt x="77685" y="60266"/>
                  <a:pt x="77685" y="60551"/>
                </a:cubicBezTo>
                <a:cubicBezTo>
                  <a:pt x="77685" y="60804"/>
                  <a:pt x="77463" y="61026"/>
                  <a:pt x="77210" y="61026"/>
                </a:cubicBezTo>
                <a:lnTo>
                  <a:pt x="77178" y="61026"/>
                </a:lnTo>
                <a:cubicBezTo>
                  <a:pt x="76893" y="61026"/>
                  <a:pt x="76703" y="60804"/>
                  <a:pt x="76703" y="60551"/>
                </a:cubicBezTo>
                <a:cubicBezTo>
                  <a:pt x="76703" y="60266"/>
                  <a:pt x="76893" y="60044"/>
                  <a:pt x="77178" y="60044"/>
                </a:cubicBezTo>
                <a:close/>
                <a:moveTo>
                  <a:pt x="74898" y="60044"/>
                </a:moveTo>
                <a:lnTo>
                  <a:pt x="74930" y="60044"/>
                </a:lnTo>
                <a:cubicBezTo>
                  <a:pt x="75183" y="60044"/>
                  <a:pt x="75405" y="60266"/>
                  <a:pt x="75405" y="60551"/>
                </a:cubicBezTo>
                <a:cubicBezTo>
                  <a:pt x="75405" y="60804"/>
                  <a:pt x="75183" y="61026"/>
                  <a:pt x="74930" y="61026"/>
                </a:cubicBezTo>
                <a:lnTo>
                  <a:pt x="74898" y="61026"/>
                </a:lnTo>
                <a:cubicBezTo>
                  <a:pt x="74645" y="61026"/>
                  <a:pt x="74423" y="60804"/>
                  <a:pt x="74423" y="60551"/>
                </a:cubicBezTo>
                <a:cubicBezTo>
                  <a:pt x="74423" y="60266"/>
                  <a:pt x="74645" y="60044"/>
                  <a:pt x="74898" y="60044"/>
                </a:cubicBezTo>
                <a:close/>
                <a:moveTo>
                  <a:pt x="72618" y="60044"/>
                </a:moveTo>
                <a:lnTo>
                  <a:pt x="72650" y="60044"/>
                </a:lnTo>
                <a:cubicBezTo>
                  <a:pt x="72935" y="60044"/>
                  <a:pt x="73156" y="60266"/>
                  <a:pt x="73156" y="60551"/>
                </a:cubicBezTo>
                <a:cubicBezTo>
                  <a:pt x="73156" y="60804"/>
                  <a:pt x="72935" y="61026"/>
                  <a:pt x="72650" y="61026"/>
                </a:cubicBezTo>
                <a:cubicBezTo>
                  <a:pt x="72396" y="61026"/>
                  <a:pt x="72175" y="60804"/>
                  <a:pt x="72175" y="60551"/>
                </a:cubicBezTo>
                <a:cubicBezTo>
                  <a:pt x="72175" y="60266"/>
                  <a:pt x="72365" y="60044"/>
                  <a:pt x="72618" y="60044"/>
                </a:cubicBezTo>
                <a:close/>
                <a:moveTo>
                  <a:pt x="145330" y="60044"/>
                </a:moveTo>
                <a:lnTo>
                  <a:pt x="145362" y="60044"/>
                </a:lnTo>
                <a:cubicBezTo>
                  <a:pt x="145615" y="60044"/>
                  <a:pt x="145837" y="60266"/>
                  <a:pt x="145837" y="60551"/>
                </a:cubicBezTo>
                <a:cubicBezTo>
                  <a:pt x="145837" y="60804"/>
                  <a:pt x="145615" y="61026"/>
                  <a:pt x="145362" y="61026"/>
                </a:cubicBezTo>
                <a:lnTo>
                  <a:pt x="145330" y="61026"/>
                </a:lnTo>
                <a:cubicBezTo>
                  <a:pt x="145045" y="61026"/>
                  <a:pt x="144855" y="60804"/>
                  <a:pt x="144855" y="60551"/>
                </a:cubicBezTo>
                <a:cubicBezTo>
                  <a:pt x="144855" y="60266"/>
                  <a:pt x="145045" y="60044"/>
                  <a:pt x="145330" y="60044"/>
                </a:cubicBezTo>
                <a:close/>
                <a:moveTo>
                  <a:pt x="147547" y="60044"/>
                </a:moveTo>
                <a:lnTo>
                  <a:pt x="147579" y="60044"/>
                </a:lnTo>
                <a:cubicBezTo>
                  <a:pt x="147832" y="60044"/>
                  <a:pt x="148054" y="60266"/>
                  <a:pt x="148054" y="60551"/>
                </a:cubicBezTo>
                <a:cubicBezTo>
                  <a:pt x="148054" y="60804"/>
                  <a:pt x="147832" y="61026"/>
                  <a:pt x="147579" y="61026"/>
                </a:cubicBezTo>
                <a:lnTo>
                  <a:pt x="147547" y="61026"/>
                </a:lnTo>
                <a:cubicBezTo>
                  <a:pt x="147262" y="61026"/>
                  <a:pt x="147072" y="60804"/>
                  <a:pt x="147072" y="60551"/>
                </a:cubicBezTo>
                <a:cubicBezTo>
                  <a:pt x="147072" y="60266"/>
                  <a:pt x="147262" y="60044"/>
                  <a:pt x="147547" y="60044"/>
                </a:cubicBezTo>
                <a:close/>
                <a:moveTo>
                  <a:pt x="143050" y="60044"/>
                </a:moveTo>
                <a:lnTo>
                  <a:pt x="143082" y="60044"/>
                </a:lnTo>
                <a:cubicBezTo>
                  <a:pt x="143335" y="60044"/>
                  <a:pt x="143557" y="60266"/>
                  <a:pt x="143557" y="60551"/>
                </a:cubicBezTo>
                <a:cubicBezTo>
                  <a:pt x="143557" y="60804"/>
                  <a:pt x="143335" y="61026"/>
                  <a:pt x="143082" y="61026"/>
                </a:cubicBezTo>
                <a:lnTo>
                  <a:pt x="143050" y="61026"/>
                </a:lnTo>
                <a:cubicBezTo>
                  <a:pt x="142797" y="61026"/>
                  <a:pt x="142575" y="60804"/>
                  <a:pt x="142575" y="60551"/>
                </a:cubicBezTo>
                <a:cubicBezTo>
                  <a:pt x="142575" y="60266"/>
                  <a:pt x="142797" y="60044"/>
                  <a:pt x="143050" y="60044"/>
                </a:cubicBezTo>
                <a:close/>
                <a:moveTo>
                  <a:pt x="140770" y="60044"/>
                </a:moveTo>
                <a:lnTo>
                  <a:pt x="140801" y="60044"/>
                </a:lnTo>
                <a:cubicBezTo>
                  <a:pt x="141087" y="60044"/>
                  <a:pt x="141277" y="60266"/>
                  <a:pt x="141277" y="60551"/>
                </a:cubicBezTo>
                <a:cubicBezTo>
                  <a:pt x="141277" y="60804"/>
                  <a:pt x="141087" y="61026"/>
                  <a:pt x="140801" y="61026"/>
                </a:cubicBezTo>
                <a:cubicBezTo>
                  <a:pt x="140548" y="61026"/>
                  <a:pt x="140326" y="60804"/>
                  <a:pt x="140326" y="60551"/>
                </a:cubicBezTo>
                <a:cubicBezTo>
                  <a:pt x="140326" y="60266"/>
                  <a:pt x="140516" y="60044"/>
                  <a:pt x="140770" y="60044"/>
                </a:cubicBezTo>
                <a:close/>
                <a:moveTo>
                  <a:pt x="138521" y="60044"/>
                </a:moveTo>
                <a:lnTo>
                  <a:pt x="138553" y="60044"/>
                </a:lnTo>
                <a:cubicBezTo>
                  <a:pt x="138806" y="60044"/>
                  <a:pt x="139028" y="60266"/>
                  <a:pt x="139028" y="60551"/>
                </a:cubicBezTo>
                <a:cubicBezTo>
                  <a:pt x="139028" y="60804"/>
                  <a:pt x="138806" y="61026"/>
                  <a:pt x="138553" y="61026"/>
                </a:cubicBezTo>
                <a:cubicBezTo>
                  <a:pt x="138268" y="61026"/>
                  <a:pt x="138046" y="60804"/>
                  <a:pt x="138046" y="60551"/>
                </a:cubicBezTo>
                <a:cubicBezTo>
                  <a:pt x="138046" y="60266"/>
                  <a:pt x="138236" y="60044"/>
                  <a:pt x="138521" y="60044"/>
                </a:cubicBezTo>
                <a:close/>
                <a:moveTo>
                  <a:pt x="136241" y="60044"/>
                </a:moveTo>
                <a:lnTo>
                  <a:pt x="136273" y="60044"/>
                </a:lnTo>
                <a:cubicBezTo>
                  <a:pt x="136558" y="60044"/>
                  <a:pt x="136748" y="60266"/>
                  <a:pt x="136748" y="60551"/>
                </a:cubicBezTo>
                <a:cubicBezTo>
                  <a:pt x="136748" y="60804"/>
                  <a:pt x="136526" y="61026"/>
                  <a:pt x="136273" y="61026"/>
                </a:cubicBezTo>
                <a:cubicBezTo>
                  <a:pt x="136019" y="61026"/>
                  <a:pt x="135798" y="60804"/>
                  <a:pt x="135798" y="60551"/>
                </a:cubicBezTo>
                <a:cubicBezTo>
                  <a:pt x="135798" y="60266"/>
                  <a:pt x="135988" y="60044"/>
                  <a:pt x="136241" y="60044"/>
                </a:cubicBezTo>
                <a:close/>
                <a:moveTo>
                  <a:pt x="133993" y="60044"/>
                </a:moveTo>
                <a:lnTo>
                  <a:pt x="134024" y="60044"/>
                </a:lnTo>
                <a:cubicBezTo>
                  <a:pt x="134278" y="60044"/>
                  <a:pt x="134499" y="60266"/>
                  <a:pt x="134499" y="60551"/>
                </a:cubicBezTo>
                <a:cubicBezTo>
                  <a:pt x="134499" y="60804"/>
                  <a:pt x="134278" y="61026"/>
                  <a:pt x="134024" y="61026"/>
                </a:cubicBezTo>
                <a:lnTo>
                  <a:pt x="133993" y="61026"/>
                </a:lnTo>
                <a:cubicBezTo>
                  <a:pt x="133708" y="61026"/>
                  <a:pt x="133486" y="60804"/>
                  <a:pt x="133486" y="60551"/>
                </a:cubicBezTo>
                <a:cubicBezTo>
                  <a:pt x="133486" y="60266"/>
                  <a:pt x="133708" y="60044"/>
                  <a:pt x="133993" y="60044"/>
                </a:cubicBezTo>
                <a:close/>
                <a:moveTo>
                  <a:pt x="131712" y="60044"/>
                </a:moveTo>
                <a:lnTo>
                  <a:pt x="131744" y="60044"/>
                </a:lnTo>
                <a:cubicBezTo>
                  <a:pt x="131997" y="60044"/>
                  <a:pt x="132219" y="60266"/>
                  <a:pt x="132219" y="60551"/>
                </a:cubicBezTo>
                <a:cubicBezTo>
                  <a:pt x="132219" y="60804"/>
                  <a:pt x="131997" y="61026"/>
                  <a:pt x="131744" y="61026"/>
                </a:cubicBezTo>
                <a:cubicBezTo>
                  <a:pt x="131459" y="61026"/>
                  <a:pt x="131237" y="60804"/>
                  <a:pt x="131237" y="60551"/>
                </a:cubicBezTo>
                <a:cubicBezTo>
                  <a:pt x="131237" y="60266"/>
                  <a:pt x="131459" y="60044"/>
                  <a:pt x="131712" y="60044"/>
                </a:cubicBezTo>
                <a:close/>
                <a:moveTo>
                  <a:pt x="129432" y="60044"/>
                </a:moveTo>
                <a:lnTo>
                  <a:pt x="129464" y="60044"/>
                </a:lnTo>
                <a:cubicBezTo>
                  <a:pt x="129749" y="60044"/>
                  <a:pt x="129939" y="60266"/>
                  <a:pt x="129939" y="60551"/>
                </a:cubicBezTo>
                <a:cubicBezTo>
                  <a:pt x="129939" y="60804"/>
                  <a:pt x="129749" y="61026"/>
                  <a:pt x="129464" y="61026"/>
                </a:cubicBezTo>
                <a:cubicBezTo>
                  <a:pt x="129211" y="61026"/>
                  <a:pt x="128989" y="60804"/>
                  <a:pt x="128989" y="60551"/>
                </a:cubicBezTo>
                <a:cubicBezTo>
                  <a:pt x="128989" y="60266"/>
                  <a:pt x="129179" y="60044"/>
                  <a:pt x="129432" y="60044"/>
                </a:cubicBezTo>
                <a:close/>
                <a:moveTo>
                  <a:pt x="127184" y="60044"/>
                </a:moveTo>
                <a:lnTo>
                  <a:pt x="127215" y="60044"/>
                </a:lnTo>
                <a:cubicBezTo>
                  <a:pt x="127469" y="60044"/>
                  <a:pt x="127690" y="60266"/>
                  <a:pt x="127690" y="60551"/>
                </a:cubicBezTo>
                <a:cubicBezTo>
                  <a:pt x="127690" y="60804"/>
                  <a:pt x="127469" y="61026"/>
                  <a:pt x="127215" y="61026"/>
                </a:cubicBezTo>
                <a:cubicBezTo>
                  <a:pt x="126930" y="61026"/>
                  <a:pt x="126709" y="60804"/>
                  <a:pt x="126709" y="60551"/>
                </a:cubicBezTo>
                <a:cubicBezTo>
                  <a:pt x="126709" y="60266"/>
                  <a:pt x="126899" y="60044"/>
                  <a:pt x="127184" y="60044"/>
                </a:cubicBezTo>
                <a:close/>
                <a:moveTo>
                  <a:pt x="183840" y="60044"/>
                </a:moveTo>
                <a:lnTo>
                  <a:pt x="183871" y="60044"/>
                </a:lnTo>
                <a:cubicBezTo>
                  <a:pt x="184156" y="60044"/>
                  <a:pt x="184378" y="60266"/>
                  <a:pt x="184378" y="60551"/>
                </a:cubicBezTo>
                <a:cubicBezTo>
                  <a:pt x="184378" y="60804"/>
                  <a:pt x="184156" y="61026"/>
                  <a:pt x="183871" y="61026"/>
                </a:cubicBezTo>
                <a:cubicBezTo>
                  <a:pt x="183618" y="61026"/>
                  <a:pt x="183396" y="60804"/>
                  <a:pt x="183396" y="60551"/>
                </a:cubicBezTo>
                <a:cubicBezTo>
                  <a:pt x="183396" y="60266"/>
                  <a:pt x="183586" y="60044"/>
                  <a:pt x="183840" y="60044"/>
                </a:cubicBezTo>
                <a:close/>
                <a:moveTo>
                  <a:pt x="181591" y="60044"/>
                </a:moveTo>
                <a:lnTo>
                  <a:pt x="181623" y="60044"/>
                </a:lnTo>
                <a:cubicBezTo>
                  <a:pt x="181876" y="60044"/>
                  <a:pt x="182098" y="60266"/>
                  <a:pt x="182098" y="60551"/>
                </a:cubicBezTo>
                <a:cubicBezTo>
                  <a:pt x="182098" y="60804"/>
                  <a:pt x="181876" y="61026"/>
                  <a:pt x="181623" y="61026"/>
                </a:cubicBezTo>
                <a:lnTo>
                  <a:pt x="181591" y="61026"/>
                </a:lnTo>
                <a:cubicBezTo>
                  <a:pt x="181306" y="61026"/>
                  <a:pt x="181116" y="60804"/>
                  <a:pt x="181116" y="60551"/>
                </a:cubicBezTo>
                <a:cubicBezTo>
                  <a:pt x="181116" y="60266"/>
                  <a:pt x="181338" y="60044"/>
                  <a:pt x="181591" y="60044"/>
                </a:cubicBezTo>
                <a:close/>
                <a:moveTo>
                  <a:pt x="179311" y="60044"/>
                </a:moveTo>
                <a:lnTo>
                  <a:pt x="179343" y="60044"/>
                </a:lnTo>
                <a:cubicBezTo>
                  <a:pt x="179628" y="60044"/>
                  <a:pt x="179818" y="60266"/>
                  <a:pt x="179818" y="60551"/>
                </a:cubicBezTo>
                <a:cubicBezTo>
                  <a:pt x="179818" y="60804"/>
                  <a:pt x="179628" y="61026"/>
                  <a:pt x="179343" y="61026"/>
                </a:cubicBezTo>
                <a:lnTo>
                  <a:pt x="179311" y="61026"/>
                </a:lnTo>
                <a:cubicBezTo>
                  <a:pt x="179058" y="61026"/>
                  <a:pt x="178836" y="60804"/>
                  <a:pt x="178836" y="60551"/>
                </a:cubicBezTo>
                <a:cubicBezTo>
                  <a:pt x="178836" y="60266"/>
                  <a:pt x="179058" y="60044"/>
                  <a:pt x="179311" y="60044"/>
                </a:cubicBezTo>
                <a:close/>
                <a:moveTo>
                  <a:pt x="177063" y="60044"/>
                </a:moveTo>
                <a:lnTo>
                  <a:pt x="177094" y="60044"/>
                </a:lnTo>
                <a:cubicBezTo>
                  <a:pt x="177348" y="60044"/>
                  <a:pt x="177569" y="60266"/>
                  <a:pt x="177569" y="60551"/>
                </a:cubicBezTo>
                <a:cubicBezTo>
                  <a:pt x="177569" y="60804"/>
                  <a:pt x="177348" y="61026"/>
                  <a:pt x="177094" y="61026"/>
                </a:cubicBezTo>
                <a:cubicBezTo>
                  <a:pt x="176809" y="61026"/>
                  <a:pt x="176588" y="60804"/>
                  <a:pt x="176588" y="60551"/>
                </a:cubicBezTo>
                <a:cubicBezTo>
                  <a:pt x="176588" y="60266"/>
                  <a:pt x="176778" y="60044"/>
                  <a:pt x="177063" y="60044"/>
                </a:cubicBezTo>
                <a:close/>
                <a:moveTo>
                  <a:pt x="174782" y="60044"/>
                </a:moveTo>
                <a:lnTo>
                  <a:pt x="174814" y="60044"/>
                </a:lnTo>
                <a:cubicBezTo>
                  <a:pt x="175067" y="60044"/>
                  <a:pt x="175289" y="60266"/>
                  <a:pt x="175289" y="60551"/>
                </a:cubicBezTo>
                <a:cubicBezTo>
                  <a:pt x="175289" y="60804"/>
                  <a:pt x="175067" y="61026"/>
                  <a:pt x="174814" y="61026"/>
                </a:cubicBezTo>
                <a:cubicBezTo>
                  <a:pt x="174561" y="61026"/>
                  <a:pt x="174307" y="60804"/>
                  <a:pt x="174307" y="60551"/>
                </a:cubicBezTo>
                <a:cubicBezTo>
                  <a:pt x="174307" y="60266"/>
                  <a:pt x="174529" y="60044"/>
                  <a:pt x="174782" y="60044"/>
                </a:cubicBezTo>
                <a:close/>
                <a:moveTo>
                  <a:pt x="172502" y="60044"/>
                </a:moveTo>
                <a:lnTo>
                  <a:pt x="172534" y="60044"/>
                </a:lnTo>
                <a:cubicBezTo>
                  <a:pt x="172819" y="60044"/>
                  <a:pt x="173041" y="60266"/>
                  <a:pt x="173041" y="60551"/>
                </a:cubicBezTo>
                <a:cubicBezTo>
                  <a:pt x="173041" y="60804"/>
                  <a:pt x="172819" y="61026"/>
                  <a:pt x="172534" y="61026"/>
                </a:cubicBezTo>
                <a:lnTo>
                  <a:pt x="172502" y="61026"/>
                </a:lnTo>
                <a:cubicBezTo>
                  <a:pt x="172249" y="61026"/>
                  <a:pt x="172027" y="60804"/>
                  <a:pt x="172027" y="60551"/>
                </a:cubicBezTo>
                <a:cubicBezTo>
                  <a:pt x="172027" y="60266"/>
                  <a:pt x="172249" y="60044"/>
                  <a:pt x="172502" y="60044"/>
                </a:cubicBezTo>
                <a:close/>
                <a:moveTo>
                  <a:pt x="170254" y="60044"/>
                </a:moveTo>
                <a:lnTo>
                  <a:pt x="170285" y="60044"/>
                </a:lnTo>
                <a:cubicBezTo>
                  <a:pt x="170539" y="60044"/>
                  <a:pt x="170760" y="60266"/>
                  <a:pt x="170760" y="60551"/>
                </a:cubicBezTo>
                <a:cubicBezTo>
                  <a:pt x="170760" y="60804"/>
                  <a:pt x="170539" y="61026"/>
                  <a:pt x="170285" y="61026"/>
                </a:cubicBezTo>
                <a:lnTo>
                  <a:pt x="170254" y="61026"/>
                </a:lnTo>
                <a:cubicBezTo>
                  <a:pt x="169969" y="61026"/>
                  <a:pt x="169779" y="60804"/>
                  <a:pt x="169779" y="60551"/>
                </a:cubicBezTo>
                <a:cubicBezTo>
                  <a:pt x="169779" y="60266"/>
                  <a:pt x="169969" y="60044"/>
                  <a:pt x="170254" y="60044"/>
                </a:cubicBezTo>
                <a:close/>
                <a:moveTo>
                  <a:pt x="167974" y="60044"/>
                </a:moveTo>
                <a:lnTo>
                  <a:pt x="168005" y="60044"/>
                </a:lnTo>
                <a:cubicBezTo>
                  <a:pt x="168290" y="60044"/>
                  <a:pt x="168480" y="60266"/>
                  <a:pt x="168480" y="60551"/>
                </a:cubicBezTo>
                <a:cubicBezTo>
                  <a:pt x="168480" y="60804"/>
                  <a:pt x="168259" y="61026"/>
                  <a:pt x="168005" y="61026"/>
                </a:cubicBezTo>
                <a:cubicBezTo>
                  <a:pt x="167752" y="61026"/>
                  <a:pt x="167530" y="60804"/>
                  <a:pt x="167530" y="60551"/>
                </a:cubicBezTo>
                <a:cubicBezTo>
                  <a:pt x="167530" y="60266"/>
                  <a:pt x="167720" y="60044"/>
                  <a:pt x="167974" y="60044"/>
                </a:cubicBezTo>
                <a:close/>
                <a:moveTo>
                  <a:pt x="165725" y="60044"/>
                </a:moveTo>
                <a:lnTo>
                  <a:pt x="165757" y="60044"/>
                </a:lnTo>
                <a:cubicBezTo>
                  <a:pt x="166010" y="60044"/>
                  <a:pt x="166232" y="60266"/>
                  <a:pt x="166232" y="60551"/>
                </a:cubicBezTo>
                <a:cubicBezTo>
                  <a:pt x="166232" y="60804"/>
                  <a:pt x="166010" y="61026"/>
                  <a:pt x="165757" y="61026"/>
                </a:cubicBezTo>
                <a:cubicBezTo>
                  <a:pt x="165472" y="61026"/>
                  <a:pt x="165250" y="60804"/>
                  <a:pt x="165250" y="60551"/>
                </a:cubicBezTo>
                <a:cubicBezTo>
                  <a:pt x="165250" y="60266"/>
                  <a:pt x="165440" y="60044"/>
                  <a:pt x="165725" y="60044"/>
                </a:cubicBezTo>
                <a:close/>
                <a:moveTo>
                  <a:pt x="163445" y="60044"/>
                </a:moveTo>
                <a:lnTo>
                  <a:pt x="163477" y="60044"/>
                </a:lnTo>
                <a:cubicBezTo>
                  <a:pt x="163730" y="60044"/>
                  <a:pt x="163952" y="60266"/>
                  <a:pt x="163952" y="60551"/>
                </a:cubicBezTo>
                <a:cubicBezTo>
                  <a:pt x="163952" y="60804"/>
                  <a:pt x="163730" y="61026"/>
                  <a:pt x="163477" y="61026"/>
                </a:cubicBezTo>
                <a:lnTo>
                  <a:pt x="163445" y="61026"/>
                </a:lnTo>
                <a:cubicBezTo>
                  <a:pt x="163192" y="61026"/>
                  <a:pt x="162970" y="60804"/>
                  <a:pt x="162970" y="60551"/>
                </a:cubicBezTo>
                <a:cubicBezTo>
                  <a:pt x="162970" y="60266"/>
                  <a:pt x="163192" y="60044"/>
                  <a:pt x="163445" y="60044"/>
                </a:cubicBezTo>
                <a:close/>
                <a:moveTo>
                  <a:pt x="161165" y="60044"/>
                </a:moveTo>
                <a:lnTo>
                  <a:pt x="161196" y="60044"/>
                </a:lnTo>
                <a:cubicBezTo>
                  <a:pt x="161481" y="60044"/>
                  <a:pt x="161671" y="60266"/>
                  <a:pt x="161671" y="60551"/>
                </a:cubicBezTo>
                <a:cubicBezTo>
                  <a:pt x="161671" y="60804"/>
                  <a:pt x="161481" y="61026"/>
                  <a:pt x="161196" y="61026"/>
                </a:cubicBezTo>
                <a:lnTo>
                  <a:pt x="161165" y="61026"/>
                </a:lnTo>
                <a:cubicBezTo>
                  <a:pt x="160911" y="61026"/>
                  <a:pt x="160690" y="60804"/>
                  <a:pt x="160690" y="60551"/>
                </a:cubicBezTo>
                <a:cubicBezTo>
                  <a:pt x="160690" y="60266"/>
                  <a:pt x="160911" y="60044"/>
                  <a:pt x="161165" y="60044"/>
                </a:cubicBezTo>
                <a:close/>
                <a:moveTo>
                  <a:pt x="158916" y="60044"/>
                </a:moveTo>
                <a:lnTo>
                  <a:pt x="158948" y="60044"/>
                </a:lnTo>
                <a:cubicBezTo>
                  <a:pt x="159201" y="60044"/>
                  <a:pt x="159423" y="60266"/>
                  <a:pt x="159423" y="60551"/>
                </a:cubicBezTo>
                <a:cubicBezTo>
                  <a:pt x="159423" y="60804"/>
                  <a:pt x="159201" y="61026"/>
                  <a:pt x="158948" y="61026"/>
                </a:cubicBezTo>
                <a:cubicBezTo>
                  <a:pt x="158663" y="61026"/>
                  <a:pt x="158441" y="60804"/>
                  <a:pt x="158441" y="60551"/>
                </a:cubicBezTo>
                <a:cubicBezTo>
                  <a:pt x="158441" y="60266"/>
                  <a:pt x="158631" y="60044"/>
                  <a:pt x="158916" y="60044"/>
                </a:cubicBezTo>
                <a:close/>
                <a:moveTo>
                  <a:pt x="156636" y="60044"/>
                </a:moveTo>
                <a:lnTo>
                  <a:pt x="156668" y="60044"/>
                </a:lnTo>
                <a:cubicBezTo>
                  <a:pt x="156921" y="60044"/>
                  <a:pt x="157143" y="60266"/>
                  <a:pt x="157143" y="60551"/>
                </a:cubicBezTo>
                <a:cubicBezTo>
                  <a:pt x="157143" y="60804"/>
                  <a:pt x="156921" y="61026"/>
                  <a:pt x="156668" y="61026"/>
                </a:cubicBezTo>
                <a:cubicBezTo>
                  <a:pt x="156414" y="61026"/>
                  <a:pt x="156161" y="60804"/>
                  <a:pt x="156161" y="60551"/>
                </a:cubicBezTo>
                <a:cubicBezTo>
                  <a:pt x="156161" y="60266"/>
                  <a:pt x="156383" y="60044"/>
                  <a:pt x="156636" y="60044"/>
                </a:cubicBezTo>
                <a:close/>
                <a:moveTo>
                  <a:pt x="154356" y="60044"/>
                </a:moveTo>
                <a:lnTo>
                  <a:pt x="154388" y="60044"/>
                </a:lnTo>
                <a:cubicBezTo>
                  <a:pt x="154673" y="60044"/>
                  <a:pt x="154863" y="60266"/>
                  <a:pt x="154863" y="60551"/>
                </a:cubicBezTo>
                <a:cubicBezTo>
                  <a:pt x="154863" y="60804"/>
                  <a:pt x="154673" y="61026"/>
                  <a:pt x="154388" y="61026"/>
                </a:cubicBezTo>
                <a:lnTo>
                  <a:pt x="154356" y="61026"/>
                </a:lnTo>
                <a:cubicBezTo>
                  <a:pt x="154102" y="61026"/>
                  <a:pt x="153881" y="60804"/>
                  <a:pt x="153881" y="60551"/>
                </a:cubicBezTo>
                <a:cubicBezTo>
                  <a:pt x="153881" y="60266"/>
                  <a:pt x="154102" y="60044"/>
                  <a:pt x="154356" y="60044"/>
                </a:cubicBezTo>
                <a:close/>
                <a:moveTo>
                  <a:pt x="152107" y="60044"/>
                </a:moveTo>
                <a:lnTo>
                  <a:pt x="152139" y="60044"/>
                </a:lnTo>
                <a:cubicBezTo>
                  <a:pt x="152392" y="60044"/>
                  <a:pt x="152614" y="60266"/>
                  <a:pt x="152614" y="60551"/>
                </a:cubicBezTo>
                <a:cubicBezTo>
                  <a:pt x="152614" y="60804"/>
                  <a:pt x="152392" y="61026"/>
                  <a:pt x="152139" y="61026"/>
                </a:cubicBezTo>
                <a:lnTo>
                  <a:pt x="152107" y="61026"/>
                </a:lnTo>
                <a:cubicBezTo>
                  <a:pt x="151822" y="61026"/>
                  <a:pt x="151632" y="60804"/>
                  <a:pt x="151632" y="60551"/>
                </a:cubicBezTo>
                <a:cubicBezTo>
                  <a:pt x="151632" y="60266"/>
                  <a:pt x="151822" y="60044"/>
                  <a:pt x="152107" y="60044"/>
                </a:cubicBezTo>
                <a:close/>
                <a:moveTo>
                  <a:pt x="149827" y="60044"/>
                </a:moveTo>
                <a:lnTo>
                  <a:pt x="149859" y="60044"/>
                </a:lnTo>
                <a:cubicBezTo>
                  <a:pt x="150144" y="60044"/>
                  <a:pt x="150334" y="60266"/>
                  <a:pt x="150334" y="60551"/>
                </a:cubicBezTo>
                <a:cubicBezTo>
                  <a:pt x="150334" y="60804"/>
                  <a:pt x="150112" y="61026"/>
                  <a:pt x="149859" y="61026"/>
                </a:cubicBezTo>
                <a:cubicBezTo>
                  <a:pt x="149605" y="61026"/>
                  <a:pt x="149384" y="60804"/>
                  <a:pt x="149384" y="60551"/>
                </a:cubicBezTo>
                <a:cubicBezTo>
                  <a:pt x="149384" y="60266"/>
                  <a:pt x="149574" y="60044"/>
                  <a:pt x="149827" y="60044"/>
                </a:cubicBezTo>
                <a:close/>
                <a:moveTo>
                  <a:pt x="11402" y="60044"/>
                </a:moveTo>
                <a:lnTo>
                  <a:pt x="11433" y="60044"/>
                </a:lnTo>
                <a:cubicBezTo>
                  <a:pt x="11718" y="60044"/>
                  <a:pt x="11908" y="60266"/>
                  <a:pt x="11908" y="60551"/>
                </a:cubicBezTo>
                <a:cubicBezTo>
                  <a:pt x="11908" y="60804"/>
                  <a:pt x="11718" y="61026"/>
                  <a:pt x="11433" y="61026"/>
                </a:cubicBezTo>
                <a:cubicBezTo>
                  <a:pt x="11180" y="61026"/>
                  <a:pt x="10958" y="60804"/>
                  <a:pt x="10958" y="60551"/>
                </a:cubicBezTo>
                <a:cubicBezTo>
                  <a:pt x="10958" y="60266"/>
                  <a:pt x="11148" y="60044"/>
                  <a:pt x="11402" y="60044"/>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730;p24">
            <a:extLst>
              <a:ext uri="{FF2B5EF4-FFF2-40B4-BE49-F238E27FC236}">
                <a16:creationId xmlns:a16="http://schemas.microsoft.com/office/drawing/2014/main" id="{6A599829-8674-B923-44A0-380E0BCC8304}"/>
              </a:ext>
            </a:extLst>
          </p:cNvPr>
          <p:cNvSpPr/>
          <p:nvPr/>
        </p:nvSpPr>
        <p:spPr>
          <a:xfrm>
            <a:off x="2341696" y="3797424"/>
            <a:ext cx="69008" cy="137953"/>
          </a:xfrm>
          <a:custGeom>
            <a:avLst/>
            <a:gdLst/>
            <a:ahLst/>
            <a:cxnLst/>
            <a:rect l="l" t="t" r="r" b="b"/>
            <a:pathLst>
              <a:path w="2155" h="4308" extrusionOk="0">
                <a:moveTo>
                  <a:pt x="1" y="1"/>
                </a:moveTo>
                <a:lnTo>
                  <a:pt x="2154" y="2154"/>
                </a:lnTo>
                <a:lnTo>
                  <a:pt x="1" y="4308"/>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731;p24">
            <a:extLst>
              <a:ext uri="{FF2B5EF4-FFF2-40B4-BE49-F238E27FC236}">
                <a16:creationId xmlns:a16="http://schemas.microsoft.com/office/drawing/2014/main" id="{83518CD6-05E9-F19B-E0C0-5C655E5B6C4E}"/>
              </a:ext>
            </a:extLst>
          </p:cNvPr>
          <p:cNvSpPr/>
          <p:nvPr/>
        </p:nvSpPr>
        <p:spPr>
          <a:xfrm>
            <a:off x="7936603" y="3851190"/>
            <a:ext cx="2254448" cy="1954205"/>
          </a:xfrm>
          <a:custGeom>
            <a:avLst/>
            <a:gdLst/>
            <a:ahLst/>
            <a:cxnLst/>
            <a:rect l="l" t="t" r="r" b="b"/>
            <a:pathLst>
              <a:path w="70402" h="61026" extrusionOk="0">
                <a:moveTo>
                  <a:pt x="69926" y="27552"/>
                </a:moveTo>
                <a:cubicBezTo>
                  <a:pt x="70211" y="27552"/>
                  <a:pt x="70401" y="27362"/>
                  <a:pt x="70401" y="27077"/>
                </a:cubicBezTo>
                <a:lnTo>
                  <a:pt x="70401" y="27045"/>
                </a:lnTo>
                <a:cubicBezTo>
                  <a:pt x="70401" y="26412"/>
                  <a:pt x="69451" y="26412"/>
                  <a:pt x="69451" y="27045"/>
                </a:cubicBezTo>
                <a:lnTo>
                  <a:pt x="69451" y="27077"/>
                </a:lnTo>
                <a:cubicBezTo>
                  <a:pt x="69451" y="27362"/>
                  <a:pt x="69673" y="27552"/>
                  <a:pt x="69926" y="27552"/>
                </a:cubicBezTo>
                <a:close/>
                <a:moveTo>
                  <a:pt x="61281" y="950"/>
                </a:moveTo>
                <a:lnTo>
                  <a:pt x="61312" y="950"/>
                </a:lnTo>
                <a:cubicBezTo>
                  <a:pt x="61566" y="950"/>
                  <a:pt x="61787" y="728"/>
                  <a:pt x="61787" y="475"/>
                </a:cubicBezTo>
                <a:cubicBezTo>
                  <a:pt x="61787" y="222"/>
                  <a:pt x="61566" y="0"/>
                  <a:pt x="61312" y="0"/>
                </a:cubicBezTo>
                <a:lnTo>
                  <a:pt x="61281" y="0"/>
                </a:lnTo>
                <a:cubicBezTo>
                  <a:pt x="60996" y="0"/>
                  <a:pt x="60805" y="190"/>
                  <a:pt x="60805" y="475"/>
                </a:cubicBezTo>
                <a:cubicBezTo>
                  <a:pt x="60805" y="728"/>
                  <a:pt x="60996" y="950"/>
                  <a:pt x="61281" y="950"/>
                </a:cubicBezTo>
                <a:close/>
                <a:moveTo>
                  <a:pt x="59000" y="950"/>
                </a:moveTo>
                <a:lnTo>
                  <a:pt x="59032" y="950"/>
                </a:lnTo>
                <a:cubicBezTo>
                  <a:pt x="59285" y="950"/>
                  <a:pt x="59507" y="728"/>
                  <a:pt x="59507" y="475"/>
                </a:cubicBezTo>
                <a:cubicBezTo>
                  <a:pt x="59507" y="222"/>
                  <a:pt x="59285" y="0"/>
                  <a:pt x="59032" y="0"/>
                </a:cubicBezTo>
                <a:lnTo>
                  <a:pt x="59000" y="0"/>
                </a:lnTo>
                <a:cubicBezTo>
                  <a:pt x="58747" y="0"/>
                  <a:pt x="58525" y="190"/>
                  <a:pt x="58525" y="475"/>
                </a:cubicBezTo>
                <a:cubicBezTo>
                  <a:pt x="58525" y="728"/>
                  <a:pt x="58747" y="950"/>
                  <a:pt x="59000" y="950"/>
                </a:cubicBezTo>
                <a:close/>
                <a:moveTo>
                  <a:pt x="63561" y="1140"/>
                </a:moveTo>
                <a:cubicBezTo>
                  <a:pt x="63782" y="1140"/>
                  <a:pt x="63972" y="982"/>
                  <a:pt x="64004" y="760"/>
                </a:cubicBezTo>
                <a:cubicBezTo>
                  <a:pt x="64067" y="507"/>
                  <a:pt x="63909" y="253"/>
                  <a:pt x="63656" y="190"/>
                </a:cubicBezTo>
                <a:cubicBezTo>
                  <a:pt x="63402" y="158"/>
                  <a:pt x="63117" y="317"/>
                  <a:pt x="63054" y="570"/>
                </a:cubicBezTo>
                <a:cubicBezTo>
                  <a:pt x="63022" y="823"/>
                  <a:pt x="63149" y="1077"/>
                  <a:pt x="63402" y="1140"/>
                </a:cubicBezTo>
                <a:cubicBezTo>
                  <a:pt x="63402" y="1140"/>
                  <a:pt x="63434" y="1140"/>
                  <a:pt x="63434" y="1140"/>
                </a:cubicBezTo>
                <a:cubicBezTo>
                  <a:pt x="63497" y="1140"/>
                  <a:pt x="63529" y="1140"/>
                  <a:pt x="63561" y="1140"/>
                </a:cubicBezTo>
                <a:close/>
                <a:moveTo>
                  <a:pt x="65683" y="1932"/>
                </a:moveTo>
                <a:cubicBezTo>
                  <a:pt x="65841" y="1932"/>
                  <a:pt x="65999" y="1868"/>
                  <a:pt x="66094" y="1678"/>
                </a:cubicBezTo>
                <a:cubicBezTo>
                  <a:pt x="66221" y="1457"/>
                  <a:pt x="66126" y="1172"/>
                  <a:pt x="65904" y="1045"/>
                </a:cubicBezTo>
                <a:cubicBezTo>
                  <a:pt x="65651" y="918"/>
                  <a:pt x="65366" y="982"/>
                  <a:pt x="65239" y="1235"/>
                </a:cubicBezTo>
                <a:cubicBezTo>
                  <a:pt x="65112" y="1457"/>
                  <a:pt x="65176" y="1742"/>
                  <a:pt x="65398" y="1868"/>
                </a:cubicBezTo>
                <a:lnTo>
                  <a:pt x="65429" y="1900"/>
                </a:lnTo>
                <a:cubicBezTo>
                  <a:pt x="65524" y="1932"/>
                  <a:pt x="65588" y="1932"/>
                  <a:pt x="65683" y="1932"/>
                </a:cubicBezTo>
                <a:close/>
                <a:moveTo>
                  <a:pt x="67488" y="3294"/>
                </a:moveTo>
                <a:cubicBezTo>
                  <a:pt x="67614" y="3294"/>
                  <a:pt x="67741" y="3230"/>
                  <a:pt x="67836" y="3135"/>
                </a:cubicBezTo>
                <a:cubicBezTo>
                  <a:pt x="68026" y="2945"/>
                  <a:pt x="67994" y="2660"/>
                  <a:pt x="67804" y="2470"/>
                </a:cubicBezTo>
                <a:cubicBezTo>
                  <a:pt x="67614" y="2280"/>
                  <a:pt x="67298" y="2280"/>
                  <a:pt x="67139" y="2470"/>
                </a:cubicBezTo>
                <a:cubicBezTo>
                  <a:pt x="66949" y="2660"/>
                  <a:pt x="66949" y="2945"/>
                  <a:pt x="67108" y="3135"/>
                </a:cubicBezTo>
                <a:cubicBezTo>
                  <a:pt x="67139" y="3135"/>
                  <a:pt x="67139" y="3167"/>
                  <a:pt x="67171" y="3167"/>
                </a:cubicBezTo>
                <a:cubicBezTo>
                  <a:pt x="67266" y="3230"/>
                  <a:pt x="67361" y="3294"/>
                  <a:pt x="67488" y="3294"/>
                </a:cubicBezTo>
                <a:close/>
                <a:moveTo>
                  <a:pt x="68849" y="5099"/>
                </a:moveTo>
                <a:cubicBezTo>
                  <a:pt x="68944" y="5099"/>
                  <a:pt x="69039" y="5067"/>
                  <a:pt x="69103" y="5035"/>
                </a:cubicBezTo>
                <a:cubicBezTo>
                  <a:pt x="69324" y="4877"/>
                  <a:pt x="69419" y="4592"/>
                  <a:pt x="69261" y="4370"/>
                </a:cubicBezTo>
                <a:cubicBezTo>
                  <a:pt x="69134" y="4149"/>
                  <a:pt x="68849" y="4054"/>
                  <a:pt x="68628" y="4180"/>
                </a:cubicBezTo>
                <a:cubicBezTo>
                  <a:pt x="68374" y="4307"/>
                  <a:pt x="68311" y="4592"/>
                  <a:pt x="68438" y="4814"/>
                </a:cubicBezTo>
                <a:lnTo>
                  <a:pt x="68438" y="4845"/>
                </a:lnTo>
                <a:cubicBezTo>
                  <a:pt x="68533" y="5004"/>
                  <a:pt x="68691" y="5099"/>
                  <a:pt x="68849" y="5099"/>
                </a:cubicBezTo>
                <a:close/>
                <a:moveTo>
                  <a:pt x="69704" y="7189"/>
                </a:moveTo>
                <a:cubicBezTo>
                  <a:pt x="69736" y="7189"/>
                  <a:pt x="69768" y="7189"/>
                  <a:pt x="69800" y="7157"/>
                </a:cubicBezTo>
                <a:cubicBezTo>
                  <a:pt x="70053" y="7094"/>
                  <a:pt x="70211" y="6841"/>
                  <a:pt x="70148" y="6587"/>
                </a:cubicBezTo>
                <a:lnTo>
                  <a:pt x="70148" y="6555"/>
                </a:lnTo>
                <a:cubicBezTo>
                  <a:pt x="70085" y="6302"/>
                  <a:pt x="69831" y="6144"/>
                  <a:pt x="69578" y="6207"/>
                </a:cubicBezTo>
                <a:cubicBezTo>
                  <a:pt x="69324" y="6270"/>
                  <a:pt x="69166" y="6524"/>
                  <a:pt x="69229" y="6777"/>
                </a:cubicBezTo>
                <a:lnTo>
                  <a:pt x="69673" y="6682"/>
                </a:lnTo>
                <a:lnTo>
                  <a:pt x="69229" y="6809"/>
                </a:lnTo>
                <a:cubicBezTo>
                  <a:pt x="69293" y="7031"/>
                  <a:pt x="69483" y="7189"/>
                  <a:pt x="69704" y="7189"/>
                </a:cubicBezTo>
                <a:close/>
                <a:moveTo>
                  <a:pt x="69926" y="9437"/>
                </a:moveTo>
                <a:cubicBezTo>
                  <a:pt x="70180" y="9437"/>
                  <a:pt x="70401" y="9216"/>
                  <a:pt x="70401" y="8962"/>
                </a:cubicBezTo>
                <a:lnTo>
                  <a:pt x="70401" y="8931"/>
                </a:lnTo>
                <a:cubicBezTo>
                  <a:pt x="70401" y="8646"/>
                  <a:pt x="70180" y="8456"/>
                  <a:pt x="69926" y="8456"/>
                </a:cubicBezTo>
                <a:cubicBezTo>
                  <a:pt x="69673" y="8456"/>
                  <a:pt x="69451" y="8646"/>
                  <a:pt x="69451" y="8931"/>
                </a:cubicBezTo>
                <a:lnTo>
                  <a:pt x="69451" y="8962"/>
                </a:lnTo>
                <a:cubicBezTo>
                  <a:pt x="69451" y="9216"/>
                  <a:pt x="69673" y="9437"/>
                  <a:pt x="69926" y="9437"/>
                </a:cubicBezTo>
                <a:close/>
                <a:moveTo>
                  <a:pt x="69926" y="11686"/>
                </a:moveTo>
                <a:cubicBezTo>
                  <a:pt x="70180" y="11686"/>
                  <a:pt x="70401" y="11496"/>
                  <a:pt x="70401" y="11211"/>
                </a:cubicBezTo>
                <a:lnTo>
                  <a:pt x="70401" y="11179"/>
                </a:lnTo>
                <a:cubicBezTo>
                  <a:pt x="70401" y="10926"/>
                  <a:pt x="70180" y="10704"/>
                  <a:pt x="69926" y="10704"/>
                </a:cubicBezTo>
                <a:cubicBezTo>
                  <a:pt x="69673" y="10704"/>
                  <a:pt x="69451" y="10926"/>
                  <a:pt x="69451" y="11179"/>
                </a:cubicBezTo>
                <a:lnTo>
                  <a:pt x="69451" y="11211"/>
                </a:lnTo>
                <a:cubicBezTo>
                  <a:pt x="69451" y="11496"/>
                  <a:pt x="69673" y="11718"/>
                  <a:pt x="69926" y="11686"/>
                </a:cubicBezTo>
                <a:close/>
                <a:moveTo>
                  <a:pt x="69926" y="13966"/>
                </a:moveTo>
                <a:cubicBezTo>
                  <a:pt x="70180" y="13966"/>
                  <a:pt x="70401" y="13744"/>
                  <a:pt x="70401" y="13491"/>
                </a:cubicBezTo>
                <a:lnTo>
                  <a:pt x="70401" y="13459"/>
                </a:lnTo>
                <a:cubicBezTo>
                  <a:pt x="70401" y="13206"/>
                  <a:pt x="70180" y="12984"/>
                  <a:pt x="69926" y="12984"/>
                </a:cubicBezTo>
                <a:cubicBezTo>
                  <a:pt x="69673" y="12984"/>
                  <a:pt x="69451" y="13206"/>
                  <a:pt x="69451" y="13459"/>
                </a:cubicBezTo>
                <a:lnTo>
                  <a:pt x="69451" y="13491"/>
                </a:lnTo>
                <a:cubicBezTo>
                  <a:pt x="69451" y="13744"/>
                  <a:pt x="69673" y="13966"/>
                  <a:pt x="69926" y="13966"/>
                </a:cubicBezTo>
                <a:close/>
                <a:moveTo>
                  <a:pt x="69926" y="16246"/>
                </a:moveTo>
                <a:cubicBezTo>
                  <a:pt x="70180" y="16246"/>
                  <a:pt x="70401" y="16024"/>
                  <a:pt x="70401" y="15771"/>
                </a:cubicBezTo>
                <a:lnTo>
                  <a:pt x="70401" y="15708"/>
                </a:lnTo>
                <a:cubicBezTo>
                  <a:pt x="70401" y="15454"/>
                  <a:pt x="70180" y="15233"/>
                  <a:pt x="69926" y="15233"/>
                </a:cubicBezTo>
                <a:cubicBezTo>
                  <a:pt x="69673" y="15233"/>
                  <a:pt x="69451" y="15454"/>
                  <a:pt x="69451" y="15708"/>
                </a:cubicBezTo>
                <a:lnTo>
                  <a:pt x="69451" y="15771"/>
                </a:lnTo>
                <a:cubicBezTo>
                  <a:pt x="69451" y="16024"/>
                  <a:pt x="69673" y="16246"/>
                  <a:pt x="69926" y="16246"/>
                </a:cubicBezTo>
                <a:close/>
                <a:moveTo>
                  <a:pt x="69926" y="18495"/>
                </a:moveTo>
                <a:cubicBezTo>
                  <a:pt x="70180" y="18495"/>
                  <a:pt x="70401" y="18305"/>
                  <a:pt x="70401" y="18020"/>
                </a:cubicBezTo>
                <a:cubicBezTo>
                  <a:pt x="70401" y="17766"/>
                  <a:pt x="70180" y="17545"/>
                  <a:pt x="69926" y="17545"/>
                </a:cubicBezTo>
                <a:cubicBezTo>
                  <a:pt x="69673" y="17545"/>
                  <a:pt x="69451" y="17735"/>
                  <a:pt x="69451" y="17988"/>
                </a:cubicBezTo>
                <a:lnTo>
                  <a:pt x="69451" y="18020"/>
                </a:lnTo>
                <a:cubicBezTo>
                  <a:pt x="69451" y="18305"/>
                  <a:pt x="69673" y="18495"/>
                  <a:pt x="69926" y="18495"/>
                </a:cubicBezTo>
                <a:close/>
                <a:moveTo>
                  <a:pt x="69926" y="20775"/>
                </a:moveTo>
                <a:cubicBezTo>
                  <a:pt x="70180" y="20775"/>
                  <a:pt x="70401" y="20553"/>
                  <a:pt x="70401" y="20300"/>
                </a:cubicBezTo>
                <a:cubicBezTo>
                  <a:pt x="70401" y="20015"/>
                  <a:pt x="70180" y="19793"/>
                  <a:pt x="69926" y="19793"/>
                </a:cubicBezTo>
                <a:cubicBezTo>
                  <a:pt x="69673" y="19793"/>
                  <a:pt x="69451" y="19983"/>
                  <a:pt x="69451" y="20268"/>
                </a:cubicBezTo>
                <a:lnTo>
                  <a:pt x="69451" y="20300"/>
                </a:lnTo>
                <a:cubicBezTo>
                  <a:pt x="69451" y="20553"/>
                  <a:pt x="69673" y="20775"/>
                  <a:pt x="69926" y="20775"/>
                </a:cubicBezTo>
                <a:close/>
                <a:moveTo>
                  <a:pt x="69926" y="23055"/>
                </a:moveTo>
                <a:cubicBezTo>
                  <a:pt x="70180" y="23055"/>
                  <a:pt x="70401" y="22833"/>
                  <a:pt x="70401" y="22548"/>
                </a:cubicBezTo>
                <a:cubicBezTo>
                  <a:pt x="70401" y="22295"/>
                  <a:pt x="70180" y="22073"/>
                  <a:pt x="69926" y="22073"/>
                </a:cubicBezTo>
                <a:cubicBezTo>
                  <a:pt x="69673" y="22073"/>
                  <a:pt x="69451" y="22263"/>
                  <a:pt x="69451" y="22517"/>
                </a:cubicBezTo>
                <a:lnTo>
                  <a:pt x="69451" y="22548"/>
                </a:lnTo>
                <a:cubicBezTo>
                  <a:pt x="69451" y="22833"/>
                  <a:pt x="69673" y="23055"/>
                  <a:pt x="69926" y="23055"/>
                </a:cubicBezTo>
                <a:close/>
                <a:moveTo>
                  <a:pt x="69926" y="25303"/>
                </a:moveTo>
                <a:cubicBezTo>
                  <a:pt x="70180" y="25303"/>
                  <a:pt x="70401" y="25082"/>
                  <a:pt x="70401" y="24828"/>
                </a:cubicBezTo>
                <a:lnTo>
                  <a:pt x="70401" y="24797"/>
                </a:lnTo>
                <a:cubicBezTo>
                  <a:pt x="70401" y="24543"/>
                  <a:pt x="70180" y="24322"/>
                  <a:pt x="69926" y="24322"/>
                </a:cubicBezTo>
                <a:cubicBezTo>
                  <a:pt x="69673" y="24322"/>
                  <a:pt x="69451" y="24543"/>
                  <a:pt x="69451" y="24797"/>
                </a:cubicBezTo>
                <a:lnTo>
                  <a:pt x="69451" y="24828"/>
                </a:lnTo>
                <a:cubicBezTo>
                  <a:pt x="69451" y="25082"/>
                  <a:pt x="69673" y="25303"/>
                  <a:pt x="69926" y="25303"/>
                </a:cubicBezTo>
                <a:close/>
                <a:moveTo>
                  <a:pt x="69926" y="29832"/>
                </a:moveTo>
                <a:cubicBezTo>
                  <a:pt x="70211" y="29832"/>
                  <a:pt x="70401" y="29610"/>
                  <a:pt x="70401" y="29357"/>
                </a:cubicBezTo>
                <a:lnTo>
                  <a:pt x="70401" y="29325"/>
                </a:lnTo>
                <a:cubicBezTo>
                  <a:pt x="70401" y="29040"/>
                  <a:pt x="70211" y="28850"/>
                  <a:pt x="69926" y="28850"/>
                </a:cubicBezTo>
                <a:cubicBezTo>
                  <a:pt x="69673" y="28850"/>
                  <a:pt x="69451" y="29040"/>
                  <a:pt x="69451" y="29325"/>
                </a:cubicBezTo>
                <a:lnTo>
                  <a:pt x="69451" y="29357"/>
                </a:lnTo>
                <a:cubicBezTo>
                  <a:pt x="69451" y="29610"/>
                  <a:pt x="69673" y="29832"/>
                  <a:pt x="69926" y="29832"/>
                </a:cubicBezTo>
                <a:close/>
                <a:moveTo>
                  <a:pt x="69926" y="32112"/>
                </a:moveTo>
                <a:cubicBezTo>
                  <a:pt x="70211" y="32112"/>
                  <a:pt x="70401" y="31891"/>
                  <a:pt x="70401" y="31606"/>
                </a:cubicBezTo>
                <a:lnTo>
                  <a:pt x="70401" y="31574"/>
                </a:lnTo>
                <a:cubicBezTo>
                  <a:pt x="70401" y="31321"/>
                  <a:pt x="70211" y="31099"/>
                  <a:pt x="69926" y="31099"/>
                </a:cubicBezTo>
                <a:cubicBezTo>
                  <a:pt x="69673" y="31099"/>
                  <a:pt x="69451" y="31321"/>
                  <a:pt x="69451" y="31574"/>
                </a:cubicBezTo>
                <a:lnTo>
                  <a:pt x="69451" y="31606"/>
                </a:lnTo>
                <a:cubicBezTo>
                  <a:pt x="69451" y="31891"/>
                  <a:pt x="69673" y="32112"/>
                  <a:pt x="69926" y="32112"/>
                </a:cubicBezTo>
                <a:close/>
                <a:moveTo>
                  <a:pt x="69926" y="34361"/>
                </a:moveTo>
                <a:cubicBezTo>
                  <a:pt x="70211" y="34361"/>
                  <a:pt x="70401" y="34139"/>
                  <a:pt x="70401" y="33886"/>
                </a:cubicBezTo>
                <a:lnTo>
                  <a:pt x="70401" y="33854"/>
                </a:lnTo>
                <a:cubicBezTo>
                  <a:pt x="70401" y="33601"/>
                  <a:pt x="70211" y="33379"/>
                  <a:pt x="69926" y="33379"/>
                </a:cubicBezTo>
                <a:cubicBezTo>
                  <a:pt x="69673" y="33379"/>
                  <a:pt x="69451" y="33601"/>
                  <a:pt x="69451" y="33854"/>
                </a:cubicBezTo>
                <a:lnTo>
                  <a:pt x="69451" y="33886"/>
                </a:lnTo>
                <a:cubicBezTo>
                  <a:pt x="69451" y="34139"/>
                  <a:pt x="69673" y="34361"/>
                  <a:pt x="69926" y="34361"/>
                </a:cubicBezTo>
                <a:close/>
                <a:moveTo>
                  <a:pt x="61281" y="60044"/>
                </a:moveTo>
                <a:lnTo>
                  <a:pt x="61312" y="60044"/>
                </a:lnTo>
                <a:cubicBezTo>
                  <a:pt x="61566" y="60044"/>
                  <a:pt x="61787" y="60234"/>
                  <a:pt x="61787" y="60519"/>
                </a:cubicBezTo>
                <a:cubicBezTo>
                  <a:pt x="61787" y="60773"/>
                  <a:pt x="61566" y="60994"/>
                  <a:pt x="61312" y="60994"/>
                </a:cubicBezTo>
                <a:lnTo>
                  <a:pt x="61281" y="60994"/>
                </a:lnTo>
                <a:cubicBezTo>
                  <a:pt x="60996" y="60994"/>
                  <a:pt x="60805" y="60773"/>
                  <a:pt x="60805" y="60519"/>
                </a:cubicBezTo>
                <a:cubicBezTo>
                  <a:pt x="60805" y="60234"/>
                  <a:pt x="61027" y="60044"/>
                  <a:pt x="61281" y="60044"/>
                </a:cubicBezTo>
                <a:close/>
                <a:moveTo>
                  <a:pt x="63561" y="59823"/>
                </a:moveTo>
                <a:cubicBezTo>
                  <a:pt x="63782" y="59823"/>
                  <a:pt x="63972" y="59981"/>
                  <a:pt x="64036" y="60234"/>
                </a:cubicBezTo>
                <a:cubicBezTo>
                  <a:pt x="64067" y="60488"/>
                  <a:pt x="63909" y="60741"/>
                  <a:pt x="63656" y="60773"/>
                </a:cubicBezTo>
                <a:cubicBezTo>
                  <a:pt x="63402" y="60836"/>
                  <a:pt x="63117" y="60678"/>
                  <a:pt x="63086" y="60424"/>
                </a:cubicBezTo>
                <a:cubicBezTo>
                  <a:pt x="63022" y="60171"/>
                  <a:pt x="63149" y="59918"/>
                  <a:pt x="63434" y="59854"/>
                </a:cubicBezTo>
                <a:cubicBezTo>
                  <a:pt x="63434" y="59854"/>
                  <a:pt x="63466" y="59854"/>
                  <a:pt x="63466" y="59854"/>
                </a:cubicBezTo>
                <a:cubicBezTo>
                  <a:pt x="63497" y="59854"/>
                  <a:pt x="63529" y="59823"/>
                  <a:pt x="63561" y="59823"/>
                </a:cubicBezTo>
                <a:close/>
                <a:moveTo>
                  <a:pt x="65683" y="59031"/>
                </a:moveTo>
                <a:cubicBezTo>
                  <a:pt x="65841" y="59031"/>
                  <a:pt x="65999" y="59126"/>
                  <a:pt x="66094" y="59284"/>
                </a:cubicBezTo>
                <a:cubicBezTo>
                  <a:pt x="66221" y="59538"/>
                  <a:pt x="66126" y="59823"/>
                  <a:pt x="65904" y="59949"/>
                </a:cubicBezTo>
                <a:cubicBezTo>
                  <a:pt x="65683" y="60076"/>
                  <a:pt x="65366" y="59981"/>
                  <a:pt x="65239" y="59759"/>
                </a:cubicBezTo>
                <a:cubicBezTo>
                  <a:pt x="65112" y="59538"/>
                  <a:pt x="65176" y="59253"/>
                  <a:pt x="65429" y="59126"/>
                </a:cubicBezTo>
                <a:lnTo>
                  <a:pt x="65461" y="59094"/>
                </a:lnTo>
                <a:cubicBezTo>
                  <a:pt x="65524" y="59063"/>
                  <a:pt x="65588" y="59031"/>
                  <a:pt x="65683" y="59031"/>
                </a:cubicBezTo>
                <a:close/>
                <a:moveTo>
                  <a:pt x="67488" y="57701"/>
                </a:moveTo>
                <a:cubicBezTo>
                  <a:pt x="67614" y="57701"/>
                  <a:pt x="67741" y="57732"/>
                  <a:pt x="67836" y="57827"/>
                </a:cubicBezTo>
                <a:cubicBezTo>
                  <a:pt x="68026" y="58049"/>
                  <a:pt x="68026" y="58334"/>
                  <a:pt x="67836" y="58524"/>
                </a:cubicBezTo>
                <a:cubicBezTo>
                  <a:pt x="67646" y="58682"/>
                  <a:pt x="67329" y="58714"/>
                  <a:pt x="67139" y="58524"/>
                </a:cubicBezTo>
                <a:cubicBezTo>
                  <a:pt x="66949" y="58334"/>
                  <a:pt x="66949" y="58049"/>
                  <a:pt x="67139" y="57859"/>
                </a:cubicBezTo>
                <a:cubicBezTo>
                  <a:pt x="67139" y="57859"/>
                  <a:pt x="67171" y="57827"/>
                  <a:pt x="67171" y="57827"/>
                </a:cubicBezTo>
                <a:cubicBezTo>
                  <a:pt x="67266" y="57732"/>
                  <a:pt x="67361" y="57701"/>
                  <a:pt x="67488" y="57701"/>
                </a:cubicBezTo>
                <a:close/>
                <a:moveTo>
                  <a:pt x="68881" y="55896"/>
                </a:moveTo>
                <a:cubicBezTo>
                  <a:pt x="68944" y="55896"/>
                  <a:pt x="69039" y="55927"/>
                  <a:pt x="69103" y="55959"/>
                </a:cubicBezTo>
                <a:cubicBezTo>
                  <a:pt x="69324" y="56086"/>
                  <a:pt x="69419" y="56402"/>
                  <a:pt x="69293" y="56624"/>
                </a:cubicBezTo>
                <a:cubicBezTo>
                  <a:pt x="69166" y="56846"/>
                  <a:pt x="68849" y="56941"/>
                  <a:pt x="68628" y="56814"/>
                </a:cubicBezTo>
                <a:cubicBezTo>
                  <a:pt x="68406" y="56687"/>
                  <a:pt x="68311" y="56402"/>
                  <a:pt x="68438" y="56181"/>
                </a:cubicBezTo>
                <a:lnTo>
                  <a:pt x="68469" y="56149"/>
                </a:lnTo>
                <a:cubicBezTo>
                  <a:pt x="68533" y="55991"/>
                  <a:pt x="68691" y="55896"/>
                  <a:pt x="68881" y="55896"/>
                </a:cubicBezTo>
                <a:close/>
                <a:moveTo>
                  <a:pt x="69704" y="53805"/>
                </a:moveTo>
                <a:cubicBezTo>
                  <a:pt x="69736" y="53805"/>
                  <a:pt x="69768" y="53805"/>
                  <a:pt x="69800" y="53805"/>
                </a:cubicBezTo>
                <a:cubicBezTo>
                  <a:pt x="70053" y="53869"/>
                  <a:pt x="70211" y="54122"/>
                  <a:pt x="70148" y="54376"/>
                </a:cubicBezTo>
                <a:lnTo>
                  <a:pt x="70148" y="54407"/>
                </a:lnTo>
                <a:cubicBezTo>
                  <a:pt x="70085" y="54692"/>
                  <a:pt x="69831" y="54851"/>
                  <a:pt x="69578" y="54787"/>
                </a:cubicBezTo>
                <a:cubicBezTo>
                  <a:pt x="69324" y="54724"/>
                  <a:pt x="69166" y="54439"/>
                  <a:pt x="69229" y="54185"/>
                </a:cubicBezTo>
                <a:lnTo>
                  <a:pt x="69704" y="54312"/>
                </a:lnTo>
                <a:lnTo>
                  <a:pt x="69229" y="54154"/>
                </a:lnTo>
                <a:cubicBezTo>
                  <a:pt x="69293" y="53964"/>
                  <a:pt x="69483" y="53805"/>
                  <a:pt x="69704" y="53805"/>
                </a:cubicBezTo>
                <a:close/>
                <a:moveTo>
                  <a:pt x="69926" y="51557"/>
                </a:moveTo>
                <a:cubicBezTo>
                  <a:pt x="70211" y="51557"/>
                  <a:pt x="70401" y="51779"/>
                  <a:pt x="70401" y="52032"/>
                </a:cubicBezTo>
                <a:lnTo>
                  <a:pt x="70401" y="52064"/>
                </a:lnTo>
                <a:cubicBezTo>
                  <a:pt x="70401" y="52317"/>
                  <a:pt x="70211" y="52539"/>
                  <a:pt x="69926" y="52539"/>
                </a:cubicBezTo>
                <a:cubicBezTo>
                  <a:pt x="69673" y="52539"/>
                  <a:pt x="69451" y="52317"/>
                  <a:pt x="69451" y="52064"/>
                </a:cubicBezTo>
                <a:lnTo>
                  <a:pt x="69451" y="52032"/>
                </a:lnTo>
                <a:cubicBezTo>
                  <a:pt x="69451" y="51779"/>
                  <a:pt x="69673" y="51557"/>
                  <a:pt x="69926" y="51557"/>
                </a:cubicBezTo>
                <a:close/>
                <a:moveTo>
                  <a:pt x="69926" y="49277"/>
                </a:moveTo>
                <a:cubicBezTo>
                  <a:pt x="70211" y="49277"/>
                  <a:pt x="70401" y="49498"/>
                  <a:pt x="70401" y="49752"/>
                </a:cubicBezTo>
                <a:lnTo>
                  <a:pt x="70401" y="49784"/>
                </a:lnTo>
                <a:cubicBezTo>
                  <a:pt x="70401" y="50069"/>
                  <a:pt x="70211" y="50259"/>
                  <a:pt x="69926" y="50259"/>
                </a:cubicBezTo>
                <a:cubicBezTo>
                  <a:pt x="69673" y="50259"/>
                  <a:pt x="69451" y="50069"/>
                  <a:pt x="69451" y="49784"/>
                </a:cubicBezTo>
                <a:lnTo>
                  <a:pt x="69451" y="49752"/>
                </a:lnTo>
                <a:cubicBezTo>
                  <a:pt x="69451" y="49498"/>
                  <a:pt x="69673" y="49277"/>
                  <a:pt x="69926" y="49277"/>
                </a:cubicBezTo>
                <a:close/>
                <a:moveTo>
                  <a:pt x="69926" y="47028"/>
                </a:moveTo>
                <a:cubicBezTo>
                  <a:pt x="70211" y="47028"/>
                  <a:pt x="70401" y="47218"/>
                  <a:pt x="70401" y="47503"/>
                </a:cubicBezTo>
                <a:lnTo>
                  <a:pt x="70401" y="47535"/>
                </a:lnTo>
                <a:cubicBezTo>
                  <a:pt x="70401" y="47788"/>
                  <a:pt x="70211" y="48010"/>
                  <a:pt x="69926" y="48010"/>
                </a:cubicBezTo>
                <a:cubicBezTo>
                  <a:pt x="69673" y="48010"/>
                  <a:pt x="69451" y="47788"/>
                  <a:pt x="69451" y="47535"/>
                </a:cubicBezTo>
                <a:lnTo>
                  <a:pt x="69451" y="47503"/>
                </a:lnTo>
                <a:cubicBezTo>
                  <a:pt x="69451" y="47218"/>
                  <a:pt x="69673" y="47028"/>
                  <a:pt x="69926" y="47028"/>
                </a:cubicBezTo>
                <a:close/>
                <a:moveTo>
                  <a:pt x="69926" y="44748"/>
                </a:moveTo>
                <a:cubicBezTo>
                  <a:pt x="70211" y="44748"/>
                  <a:pt x="70401" y="44970"/>
                  <a:pt x="70401" y="45223"/>
                </a:cubicBezTo>
                <a:lnTo>
                  <a:pt x="70401" y="45255"/>
                </a:lnTo>
                <a:cubicBezTo>
                  <a:pt x="70401" y="45508"/>
                  <a:pt x="70211" y="45730"/>
                  <a:pt x="69926" y="45730"/>
                </a:cubicBezTo>
                <a:cubicBezTo>
                  <a:pt x="69673" y="45730"/>
                  <a:pt x="69451" y="45508"/>
                  <a:pt x="69451" y="45255"/>
                </a:cubicBezTo>
                <a:lnTo>
                  <a:pt x="69451" y="45223"/>
                </a:lnTo>
                <a:cubicBezTo>
                  <a:pt x="69451" y="44970"/>
                  <a:pt x="69673" y="44748"/>
                  <a:pt x="69926" y="44748"/>
                </a:cubicBezTo>
                <a:close/>
                <a:moveTo>
                  <a:pt x="69926" y="42468"/>
                </a:moveTo>
                <a:cubicBezTo>
                  <a:pt x="70211" y="42468"/>
                  <a:pt x="70401" y="42690"/>
                  <a:pt x="70401" y="42975"/>
                </a:cubicBezTo>
                <a:cubicBezTo>
                  <a:pt x="70401" y="43228"/>
                  <a:pt x="70211" y="43450"/>
                  <a:pt x="69926" y="43450"/>
                </a:cubicBezTo>
                <a:cubicBezTo>
                  <a:pt x="69673" y="43450"/>
                  <a:pt x="69451" y="43260"/>
                  <a:pt x="69451" y="43006"/>
                </a:cubicBezTo>
                <a:lnTo>
                  <a:pt x="69451" y="42975"/>
                </a:lnTo>
                <a:cubicBezTo>
                  <a:pt x="69451" y="42690"/>
                  <a:pt x="69673" y="42468"/>
                  <a:pt x="69926" y="42468"/>
                </a:cubicBezTo>
                <a:close/>
                <a:moveTo>
                  <a:pt x="69926" y="40220"/>
                </a:moveTo>
                <a:cubicBezTo>
                  <a:pt x="70211" y="40220"/>
                  <a:pt x="70401" y="40441"/>
                  <a:pt x="70401" y="40695"/>
                </a:cubicBezTo>
                <a:cubicBezTo>
                  <a:pt x="70401" y="40948"/>
                  <a:pt x="70211" y="41201"/>
                  <a:pt x="69926" y="41201"/>
                </a:cubicBezTo>
                <a:cubicBezTo>
                  <a:pt x="69673" y="41201"/>
                  <a:pt x="69451" y="40980"/>
                  <a:pt x="69451" y="40726"/>
                </a:cubicBezTo>
                <a:lnTo>
                  <a:pt x="69451" y="40695"/>
                </a:lnTo>
                <a:cubicBezTo>
                  <a:pt x="69451" y="40441"/>
                  <a:pt x="69673" y="40220"/>
                  <a:pt x="69926" y="40220"/>
                </a:cubicBezTo>
                <a:close/>
                <a:moveTo>
                  <a:pt x="69926" y="37939"/>
                </a:moveTo>
                <a:cubicBezTo>
                  <a:pt x="70211" y="37939"/>
                  <a:pt x="70401" y="38161"/>
                  <a:pt x="70401" y="38414"/>
                </a:cubicBezTo>
                <a:cubicBezTo>
                  <a:pt x="70401" y="38699"/>
                  <a:pt x="70211" y="38921"/>
                  <a:pt x="69926" y="38921"/>
                </a:cubicBezTo>
                <a:cubicBezTo>
                  <a:pt x="69673" y="38921"/>
                  <a:pt x="69451" y="38731"/>
                  <a:pt x="69451" y="38446"/>
                </a:cubicBezTo>
                <a:lnTo>
                  <a:pt x="69451" y="38414"/>
                </a:lnTo>
                <a:cubicBezTo>
                  <a:pt x="69451" y="38161"/>
                  <a:pt x="69673" y="37939"/>
                  <a:pt x="69926" y="37939"/>
                </a:cubicBezTo>
                <a:close/>
                <a:moveTo>
                  <a:pt x="69926" y="35691"/>
                </a:moveTo>
                <a:cubicBezTo>
                  <a:pt x="70211" y="35691"/>
                  <a:pt x="70401" y="35881"/>
                  <a:pt x="70401" y="36166"/>
                </a:cubicBezTo>
                <a:lnTo>
                  <a:pt x="70401" y="36198"/>
                </a:lnTo>
                <a:cubicBezTo>
                  <a:pt x="70401" y="36451"/>
                  <a:pt x="70211" y="36673"/>
                  <a:pt x="69926" y="36673"/>
                </a:cubicBezTo>
                <a:cubicBezTo>
                  <a:pt x="69673" y="36673"/>
                  <a:pt x="69451" y="36451"/>
                  <a:pt x="69451" y="36198"/>
                </a:cubicBezTo>
                <a:lnTo>
                  <a:pt x="69451" y="36166"/>
                </a:lnTo>
                <a:cubicBezTo>
                  <a:pt x="69451" y="35881"/>
                  <a:pt x="69673" y="35691"/>
                  <a:pt x="69926" y="35691"/>
                </a:cubicBezTo>
                <a:close/>
                <a:moveTo>
                  <a:pt x="4561" y="60044"/>
                </a:moveTo>
                <a:lnTo>
                  <a:pt x="4530" y="60044"/>
                </a:lnTo>
                <a:cubicBezTo>
                  <a:pt x="3896" y="60044"/>
                  <a:pt x="3896" y="61026"/>
                  <a:pt x="4530" y="61026"/>
                </a:cubicBezTo>
                <a:lnTo>
                  <a:pt x="4561" y="61026"/>
                </a:lnTo>
                <a:cubicBezTo>
                  <a:pt x="4815" y="61026"/>
                  <a:pt x="5036" y="60804"/>
                  <a:pt x="5036" y="60551"/>
                </a:cubicBezTo>
                <a:cubicBezTo>
                  <a:pt x="5036" y="60266"/>
                  <a:pt x="4846" y="60044"/>
                  <a:pt x="4561" y="60044"/>
                </a:cubicBezTo>
                <a:close/>
                <a:moveTo>
                  <a:pt x="666" y="60044"/>
                </a:moveTo>
                <a:lnTo>
                  <a:pt x="634" y="60044"/>
                </a:lnTo>
                <a:cubicBezTo>
                  <a:pt x="1" y="60044"/>
                  <a:pt x="1" y="61026"/>
                  <a:pt x="634" y="61026"/>
                </a:cubicBezTo>
                <a:lnTo>
                  <a:pt x="666" y="61026"/>
                </a:lnTo>
                <a:cubicBezTo>
                  <a:pt x="951" y="61026"/>
                  <a:pt x="1141" y="60804"/>
                  <a:pt x="1141" y="60551"/>
                </a:cubicBezTo>
                <a:cubicBezTo>
                  <a:pt x="1141" y="60266"/>
                  <a:pt x="951" y="60044"/>
                  <a:pt x="666" y="60044"/>
                </a:cubicBezTo>
                <a:close/>
                <a:moveTo>
                  <a:pt x="2408" y="60044"/>
                </a:moveTo>
                <a:lnTo>
                  <a:pt x="2376" y="60044"/>
                </a:lnTo>
                <a:cubicBezTo>
                  <a:pt x="1743" y="60044"/>
                  <a:pt x="1743" y="61026"/>
                  <a:pt x="2376" y="61026"/>
                </a:cubicBezTo>
                <a:lnTo>
                  <a:pt x="2408" y="61026"/>
                </a:lnTo>
                <a:cubicBezTo>
                  <a:pt x="2661" y="61026"/>
                  <a:pt x="2883" y="60804"/>
                  <a:pt x="2883" y="60551"/>
                </a:cubicBezTo>
                <a:cubicBezTo>
                  <a:pt x="2883" y="60266"/>
                  <a:pt x="2661" y="60044"/>
                  <a:pt x="2408" y="60044"/>
                </a:cubicBezTo>
                <a:close/>
                <a:moveTo>
                  <a:pt x="6841" y="60044"/>
                </a:moveTo>
                <a:lnTo>
                  <a:pt x="6810" y="60044"/>
                </a:lnTo>
                <a:cubicBezTo>
                  <a:pt x="6525" y="60044"/>
                  <a:pt x="6335" y="60266"/>
                  <a:pt x="6335" y="60551"/>
                </a:cubicBezTo>
                <a:cubicBezTo>
                  <a:pt x="6335" y="60804"/>
                  <a:pt x="6525" y="61026"/>
                  <a:pt x="6810" y="61026"/>
                </a:cubicBezTo>
                <a:cubicBezTo>
                  <a:pt x="7063" y="61026"/>
                  <a:pt x="7285" y="60804"/>
                  <a:pt x="7285" y="60551"/>
                </a:cubicBezTo>
                <a:cubicBezTo>
                  <a:pt x="7285" y="60266"/>
                  <a:pt x="7095" y="60044"/>
                  <a:pt x="6841" y="60044"/>
                </a:cubicBezTo>
                <a:close/>
                <a:moveTo>
                  <a:pt x="9090" y="60044"/>
                </a:moveTo>
                <a:lnTo>
                  <a:pt x="9058" y="60044"/>
                </a:lnTo>
                <a:cubicBezTo>
                  <a:pt x="8805" y="60044"/>
                  <a:pt x="8583" y="60266"/>
                  <a:pt x="8583" y="60551"/>
                </a:cubicBezTo>
                <a:cubicBezTo>
                  <a:pt x="8583" y="60804"/>
                  <a:pt x="8805" y="61026"/>
                  <a:pt x="9058" y="61026"/>
                </a:cubicBezTo>
                <a:cubicBezTo>
                  <a:pt x="9343" y="61026"/>
                  <a:pt x="9565" y="60804"/>
                  <a:pt x="9565" y="60551"/>
                </a:cubicBezTo>
                <a:cubicBezTo>
                  <a:pt x="9565" y="60266"/>
                  <a:pt x="9375" y="60044"/>
                  <a:pt x="9090" y="60044"/>
                </a:cubicBezTo>
                <a:close/>
                <a:moveTo>
                  <a:pt x="11370" y="60044"/>
                </a:moveTo>
                <a:lnTo>
                  <a:pt x="11338" y="60044"/>
                </a:lnTo>
                <a:cubicBezTo>
                  <a:pt x="11085" y="60044"/>
                  <a:pt x="10863" y="60266"/>
                  <a:pt x="10863" y="60551"/>
                </a:cubicBezTo>
                <a:cubicBezTo>
                  <a:pt x="10863" y="60804"/>
                  <a:pt x="11085" y="61026"/>
                  <a:pt x="11338" y="61026"/>
                </a:cubicBezTo>
                <a:cubicBezTo>
                  <a:pt x="11592" y="61026"/>
                  <a:pt x="11845" y="60804"/>
                  <a:pt x="11845" y="60551"/>
                </a:cubicBezTo>
                <a:cubicBezTo>
                  <a:pt x="11845" y="60266"/>
                  <a:pt x="11623" y="60044"/>
                  <a:pt x="11370" y="60044"/>
                </a:cubicBezTo>
                <a:close/>
                <a:moveTo>
                  <a:pt x="13650" y="60044"/>
                </a:moveTo>
                <a:lnTo>
                  <a:pt x="13619" y="60044"/>
                </a:lnTo>
                <a:cubicBezTo>
                  <a:pt x="13334" y="60044"/>
                  <a:pt x="13144" y="60266"/>
                  <a:pt x="13144" y="60551"/>
                </a:cubicBezTo>
                <a:cubicBezTo>
                  <a:pt x="13144" y="60804"/>
                  <a:pt x="13334" y="61026"/>
                  <a:pt x="13619" y="61026"/>
                </a:cubicBezTo>
                <a:lnTo>
                  <a:pt x="13650" y="61026"/>
                </a:lnTo>
                <a:cubicBezTo>
                  <a:pt x="13904" y="61026"/>
                  <a:pt x="14125" y="60804"/>
                  <a:pt x="14125" y="60551"/>
                </a:cubicBezTo>
                <a:cubicBezTo>
                  <a:pt x="14125" y="60266"/>
                  <a:pt x="13904" y="60044"/>
                  <a:pt x="13650" y="60044"/>
                </a:cubicBezTo>
                <a:close/>
                <a:moveTo>
                  <a:pt x="15899" y="60044"/>
                </a:moveTo>
                <a:lnTo>
                  <a:pt x="15867" y="60044"/>
                </a:lnTo>
                <a:cubicBezTo>
                  <a:pt x="15614" y="60044"/>
                  <a:pt x="15392" y="60266"/>
                  <a:pt x="15392" y="60551"/>
                </a:cubicBezTo>
                <a:cubicBezTo>
                  <a:pt x="15392" y="60804"/>
                  <a:pt x="15614" y="61026"/>
                  <a:pt x="15867" y="61026"/>
                </a:cubicBezTo>
                <a:cubicBezTo>
                  <a:pt x="16152" y="61026"/>
                  <a:pt x="16374" y="60804"/>
                  <a:pt x="16374" y="60551"/>
                </a:cubicBezTo>
                <a:cubicBezTo>
                  <a:pt x="16374" y="60266"/>
                  <a:pt x="16184" y="60044"/>
                  <a:pt x="15899" y="60044"/>
                </a:cubicBezTo>
                <a:close/>
                <a:moveTo>
                  <a:pt x="18179" y="60044"/>
                </a:moveTo>
                <a:lnTo>
                  <a:pt x="18147" y="60044"/>
                </a:lnTo>
                <a:cubicBezTo>
                  <a:pt x="17894" y="60044"/>
                  <a:pt x="17672" y="60266"/>
                  <a:pt x="17672" y="60551"/>
                </a:cubicBezTo>
                <a:cubicBezTo>
                  <a:pt x="17672" y="60804"/>
                  <a:pt x="17862" y="61026"/>
                  <a:pt x="18147" y="61026"/>
                </a:cubicBezTo>
                <a:cubicBezTo>
                  <a:pt x="18401" y="61026"/>
                  <a:pt x="18622" y="60804"/>
                  <a:pt x="18622" y="60551"/>
                </a:cubicBezTo>
                <a:cubicBezTo>
                  <a:pt x="18654" y="60266"/>
                  <a:pt x="18432" y="60044"/>
                  <a:pt x="18179" y="60044"/>
                </a:cubicBezTo>
                <a:close/>
                <a:moveTo>
                  <a:pt x="20459" y="60044"/>
                </a:moveTo>
                <a:lnTo>
                  <a:pt x="20396" y="60044"/>
                </a:lnTo>
                <a:cubicBezTo>
                  <a:pt x="20142" y="60044"/>
                  <a:pt x="19921" y="60266"/>
                  <a:pt x="19921" y="60551"/>
                </a:cubicBezTo>
                <a:cubicBezTo>
                  <a:pt x="19921" y="60804"/>
                  <a:pt x="20142" y="61026"/>
                  <a:pt x="20396" y="61026"/>
                </a:cubicBezTo>
                <a:cubicBezTo>
                  <a:pt x="20681" y="61026"/>
                  <a:pt x="20902" y="60804"/>
                  <a:pt x="20902" y="60551"/>
                </a:cubicBezTo>
                <a:cubicBezTo>
                  <a:pt x="20902" y="60266"/>
                  <a:pt x="20712" y="60044"/>
                  <a:pt x="20459" y="60044"/>
                </a:cubicBezTo>
                <a:close/>
                <a:moveTo>
                  <a:pt x="22708" y="60044"/>
                </a:moveTo>
                <a:lnTo>
                  <a:pt x="22676" y="60044"/>
                </a:lnTo>
                <a:cubicBezTo>
                  <a:pt x="22423" y="60044"/>
                  <a:pt x="22201" y="60266"/>
                  <a:pt x="22201" y="60551"/>
                </a:cubicBezTo>
                <a:cubicBezTo>
                  <a:pt x="22201" y="60804"/>
                  <a:pt x="22423" y="61026"/>
                  <a:pt x="22676" y="61026"/>
                </a:cubicBezTo>
                <a:lnTo>
                  <a:pt x="22708" y="61026"/>
                </a:lnTo>
                <a:cubicBezTo>
                  <a:pt x="22993" y="61026"/>
                  <a:pt x="23183" y="60804"/>
                  <a:pt x="23183" y="60551"/>
                </a:cubicBezTo>
                <a:cubicBezTo>
                  <a:pt x="23183" y="60266"/>
                  <a:pt x="22961" y="60044"/>
                  <a:pt x="22708" y="60044"/>
                </a:cubicBezTo>
                <a:close/>
                <a:moveTo>
                  <a:pt x="24988" y="60044"/>
                </a:moveTo>
                <a:lnTo>
                  <a:pt x="24956" y="60044"/>
                </a:lnTo>
                <a:cubicBezTo>
                  <a:pt x="24671" y="60044"/>
                  <a:pt x="24481" y="60266"/>
                  <a:pt x="24481" y="60551"/>
                </a:cubicBezTo>
                <a:cubicBezTo>
                  <a:pt x="24481" y="60804"/>
                  <a:pt x="24671" y="61026"/>
                  <a:pt x="24956" y="61026"/>
                </a:cubicBezTo>
                <a:lnTo>
                  <a:pt x="24988" y="61026"/>
                </a:lnTo>
                <a:cubicBezTo>
                  <a:pt x="25241" y="61026"/>
                  <a:pt x="25463" y="60804"/>
                  <a:pt x="25463" y="60551"/>
                </a:cubicBezTo>
                <a:cubicBezTo>
                  <a:pt x="25463" y="60266"/>
                  <a:pt x="25241" y="60044"/>
                  <a:pt x="24988" y="60044"/>
                </a:cubicBezTo>
                <a:close/>
                <a:moveTo>
                  <a:pt x="27236" y="60044"/>
                </a:moveTo>
                <a:lnTo>
                  <a:pt x="27205" y="60044"/>
                </a:lnTo>
                <a:cubicBezTo>
                  <a:pt x="26951" y="60044"/>
                  <a:pt x="26730" y="60266"/>
                  <a:pt x="26730" y="60551"/>
                </a:cubicBezTo>
                <a:cubicBezTo>
                  <a:pt x="26730" y="60804"/>
                  <a:pt x="26951" y="61026"/>
                  <a:pt x="27205" y="61026"/>
                </a:cubicBezTo>
                <a:cubicBezTo>
                  <a:pt x="27490" y="61026"/>
                  <a:pt x="27711" y="60804"/>
                  <a:pt x="27711" y="60551"/>
                </a:cubicBezTo>
                <a:cubicBezTo>
                  <a:pt x="27711" y="60266"/>
                  <a:pt x="27521" y="60044"/>
                  <a:pt x="27236" y="60044"/>
                </a:cubicBezTo>
                <a:close/>
                <a:moveTo>
                  <a:pt x="29516" y="60044"/>
                </a:moveTo>
                <a:lnTo>
                  <a:pt x="29485" y="60044"/>
                </a:lnTo>
                <a:cubicBezTo>
                  <a:pt x="29231" y="60044"/>
                  <a:pt x="29010" y="60266"/>
                  <a:pt x="29010" y="60551"/>
                </a:cubicBezTo>
                <a:cubicBezTo>
                  <a:pt x="29010" y="60804"/>
                  <a:pt x="29200" y="61026"/>
                  <a:pt x="29485" y="61026"/>
                </a:cubicBezTo>
                <a:cubicBezTo>
                  <a:pt x="29738" y="61026"/>
                  <a:pt x="29960" y="60804"/>
                  <a:pt x="29960" y="60551"/>
                </a:cubicBezTo>
                <a:cubicBezTo>
                  <a:pt x="29991" y="60266"/>
                  <a:pt x="29770" y="60044"/>
                  <a:pt x="29516" y="60044"/>
                </a:cubicBezTo>
                <a:close/>
                <a:moveTo>
                  <a:pt x="31797" y="60044"/>
                </a:moveTo>
                <a:lnTo>
                  <a:pt x="31733" y="60044"/>
                </a:lnTo>
                <a:cubicBezTo>
                  <a:pt x="31480" y="60044"/>
                  <a:pt x="31258" y="60266"/>
                  <a:pt x="31258" y="60551"/>
                </a:cubicBezTo>
                <a:cubicBezTo>
                  <a:pt x="31258" y="60804"/>
                  <a:pt x="31480" y="61026"/>
                  <a:pt x="31733" y="61026"/>
                </a:cubicBezTo>
                <a:lnTo>
                  <a:pt x="31797" y="61026"/>
                </a:lnTo>
                <a:cubicBezTo>
                  <a:pt x="32050" y="61026"/>
                  <a:pt x="32272" y="60804"/>
                  <a:pt x="32272" y="60551"/>
                </a:cubicBezTo>
                <a:cubicBezTo>
                  <a:pt x="32272" y="60266"/>
                  <a:pt x="32050" y="60044"/>
                  <a:pt x="31797" y="60044"/>
                </a:cubicBezTo>
                <a:close/>
                <a:moveTo>
                  <a:pt x="34045" y="60044"/>
                </a:moveTo>
                <a:lnTo>
                  <a:pt x="34013" y="60044"/>
                </a:lnTo>
                <a:cubicBezTo>
                  <a:pt x="33760" y="60044"/>
                  <a:pt x="33538" y="60266"/>
                  <a:pt x="33538" y="60551"/>
                </a:cubicBezTo>
                <a:cubicBezTo>
                  <a:pt x="33538" y="60804"/>
                  <a:pt x="33760" y="61026"/>
                  <a:pt x="34013" y="61026"/>
                </a:cubicBezTo>
                <a:lnTo>
                  <a:pt x="34045" y="61026"/>
                </a:lnTo>
                <a:cubicBezTo>
                  <a:pt x="34298" y="61026"/>
                  <a:pt x="34520" y="60804"/>
                  <a:pt x="34520" y="60551"/>
                </a:cubicBezTo>
                <a:cubicBezTo>
                  <a:pt x="34520" y="60266"/>
                  <a:pt x="34298" y="60044"/>
                  <a:pt x="34045" y="60044"/>
                </a:cubicBezTo>
                <a:close/>
                <a:moveTo>
                  <a:pt x="36325" y="60044"/>
                </a:moveTo>
                <a:lnTo>
                  <a:pt x="36294" y="60044"/>
                </a:lnTo>
                <a:cubicBezTo>
                  <a:pt x="36009" y="60044"/>
                  <a:pt x="35819" y="60266"/>
                  <a:pt x="35819" y="60551"/>
                </a:cubicBezTo>
                <a:cubicBezTo>
                  <a:pt x="35819" y="60804"/>
                  <a:pt x="36009" y="61026"/>
                  <a:pt x="36294" y="61026"/>
                </a:cubicBezTo>
                <a:cubicBezTo>
                  <a:pt x="36547" y="61026"/>
                  <a:pt x="36769" y="60804"/>
                  <a:pt x="36769" y="60551"/>
                </a:cubicBezTo>
                <a:cubicBezTo>
                  <a:pt x="36769" y="60266"/>
                  <a:pt x="36579" y="60044"/>
                  <a:pt x="36325" y="60044"/>
                </a:cubicBezTo>
                <a:close/>
                <a:moveTo>
                  <a:pt x="38574" y="60044"/>
                </a:moveTo>
                <a:lnTo>
                  <a:pt x="38542" y="60044"/>
                </a:lnTo>
                <a:cubicBezTo>
                  <a:pt x="38289" y="60044"/>
                  <a:pt x="38067" y="60266"/>
                  <a:pt x="38067" y="60551"/>
                </a:cubicBezTo>
                <a:cubicBezTo>
                  <a:pt x="38067" y="60804"/>
                  <a:pt x="38289" y="61026"/>
                  <a:pt x="38542" y="61026"/>
                </a:cubicBezTo>
                <a:cubicBezTo>
                  <a:pt x="38827" y="61026"/>
                  <a:pt x="39049" y="60804"/>
                  <a:pt x="39049" y="60551"/>
                </a:cubicBezTo>
                <a:cubicBezTo>
                  <a:pt x="39049" y="60266"/>
                  <a:pt x="38859" y="60044"/>
                  <a:pt x="38574" y="60044"/>
                </a:cubicBezTo>
                <a:close/>
                <a:moveTo>
                  <a:pt x="40854" y="60044"/>
                </a:moveTo>
                <a:lnTo>
                  <a:pt x="40822" y="60044"/>
                </a:lnTo>
                <a:cubicBezTo>
                  <a:pt x="40569" y="60044"/>
                  <a:pt x="40347" y="60266"/>
                  <a:pt x="40347" y="60551"/>
                </a:cubicBezTo>
                <a:cubicBezTo>
                  <a:pt x="40347" y="60804"/>
                  <a:pt x="40569" y="61026"/>
                  <a:pt x="40822" y="61026"/>
                </a:cubicBezTo>
                <a:lnTo>
                  <a:pt x="40854" y="61026"/>
                </a:lnTo>
                <a:cubicBezTo>
                  <a:pt x="41107" y="61026"/>
                  <a:pt x="41329" y="60804"/>
                  <a:pt x="41329" y="60551"/>
                </a:cubicBezTo>
                <a:cubicBezTo>
                  <a:pt x="41329" y="60266"/>
                  <a:pt x="41107" y="60044"/>
                  <a:pt x="40854" y="60044"/>
                </a:cubicBezTo>
                <a:close/>
                <a:moveTo>
                  <a:pt x="43134" y="60044"/>
                </a:moveTo>
                <a:lnTo>
                  <a:pt x="43102" y="60044"/>
                </a:lnTo>
                <a:cubicBezTo>
                  <a:pt x="42817" y="60044"/>
                  <a:pt x="42596" y="60266"/>
                  <a:pt x="42596" y="60551"/>
                </a:cubicBezTo>
                <a:cubicBezTo>
                  <a:pt x="42596" y="60804"/>
                  <a:pt x="42817" y="61026"/>
                  <a:pt x="43102" y="61026"/>
                </a:cubicBezTo>
                <a:lnTo>
                  <a:pt x="43134" y="61026"/>
                </a:lnTo>
                <a:cubicBezTo>
                  <a:pt x="43387" y="61026"/>
                  <a:pt x="43609" y="60804"/>
                  <a:pt x="43609" y="60551"/>
                </a:cubicBezTo>
                <a:cubicBezTo>
                  <a:pt x="43609" y="60266"/>
                  <a:pt x="43387" y="60044"/>
                  <a:pt x="43134" y="60044"/>
                </a:cubicBezTo>
                <a:close/>
                <a:moveTo>
                  <a:pt x="45383" y="60044"/>
                </a:moveTo>
                <a:lnTo>
                  <a:pt x="45351" y="60044"/>
                </a:lnTo>
                <a:cubicBezTo>
                  <a:pt x="45098" y="60044"/>
                  <a:pt x="44876" y="60266"/>
                  <a:pt x="44876" y="60551"/>
                </a:cubicBezTo>
                <a:cubicBezTo>
                  <a:pt x="44876" y="60804"/>
                  <a:pt x="45098" y="61026"/>
                  <a:pt x="45351" y="61026"/>
                </a:cubicBezTo>
                <a:cubicBezTo>
                  <a:pt x="45636" y="61026"/>
                  <a:pt x="45858" y="60804"/>
                  <a:pt x="45858" y="60551"/>
                </a:cubicBezTo>
                <a:cubicBezTo>
                  <a:pt x="45858" y="60266"/>
                  <a:pt x="45668" y="60044"/>
                  <a:pt x="45383" y="60044"/>
                </a:cubicBezTo>
                <a:close/>
                <a:moveTo>
                  <a:pt x="47663" y="60044"/>
                </a:moveTo>
                <a:lnTo>
                  <a:pt x="47631" y="60044"/>
                </a:lnTo>
                <a:cubicBezTo>
                  <a:pt x="47378" y="60044"/>
                  <a:pt x="47156" y="60266"/>
                  <a:pt x="47156" y="60551"/>
                </a:cubicBezTo>
                <a:cubicBezTo>
                  <a:pt x="47156" y="60804"/>
                  <a:pt x="47346" y="61026"/>
                  <a:pt x="47631" y="61026"/>
                </a:cubicBezTo>
                <a:cubicBezTo>
                  <a:pt x="47885" y="61026"/>
                  <a:pt x="48106" y="60804"/>
                  <a:pt x="48106" y="60551"/>
                </a:cubicBezTo>
                <a:cubicBezTo>
                  <a:pt x="48106" y="60266"/>
                  <a:pt x="47916" y="60044"/>
                  <a:pt x="47663" y="60044"/>
                </a:cubicBezTo>
                <a:close/>
                <a:moveTo>
                  <a:pt x="49943" y="60044"/>
                </a:moveTo>
                <a:lnTo>
                  <a:pt x="49911" y="60044"/>
                </a:lnTo>
                <a:cubicBezTo>
                  <a:pt x="49626" y="60044"/>
                  <a:pt x="49405" y="60266"/>
                  <a:pt x="49405" y="60551"/>
                </a:cubicBezTo>
                <a:cubicBezTo>
                  <a:pt x="49405" y="60804"/>
                  <a:pt x="49626" y="61026"/>
                  <a:pt x="49911" y="61026"/>
                </a:cubicBezTo>
                <a:lnTo>
                  <a:pt x="49943" y="61026"/>
                </a:lnTo>
                <a:cubicBezTo>
                  <a:pt x="50196" y="61026"/>
                  <a:pt x="50418" y="60804"/>
                  <a:pt x="50418" y="60551"/>
                </a:cubicBezTo>
                <a:cubicBezTo>
                  <a:pt x="50418" y="60266"/>
                  <a:pt x="50196" y="60044"/>
                  <a:pt x="49943" y="60044"/>
                </a:cubicBezTo>
                <a:close/>
                <a:moveTo>
                  <a:pt x="52191" y="60044"/>
                </a:moveTo>
                <a:lnTo>
                  <a:pt x="52160" y="60044"/>
                </a:lnTo>
                <a:cubicBezTo>
                  <a:pt x="51906" y="60044"/>
                  <a:pt x="51685" y="60266"/>
                  <a:pt x="51685" y="60551"/>
                </a:cubicBezTo>
                <a:cubicBezTo>
                  <a:pt x="51685" y="60804"/>
                  <a:pt x="51906" y="61026"/>
                  <a:pt x="52160" y="61026"/>
                </a:cubicBezTo>
                <a:lnTo>
                  <a:pt x="52191" y="61026"/>
                </a:lnTo>
                <a:cubicBezTo>
                  <a:pt x="52477" y="61026"/>
                  <a:pt x="52667" y="60804"/>
                  <a:pt x="52667" y="60551"/>
                </a:cubicBezTo>
                <a:cubicBezTo>
                  <a:pt x="52667" y="60266"/>
                  <a:pt x="52477" y="60044"/>
                  <a:pt x="52191" y="60044"/>
                </a:cubicBezTo>
                <a:close/>
                <a:moveTo>
                  <a:pt x="54472" y="60044"/>
                </a:moveTo>
                <a:lnTo>
                  <a:pt x="54440" y="60044"/>
                </a:lnTo>
                <a:cubicBezTo>
                  <a:pt x="54155" y="60044"/>
                  <a:pt x="53965" y="60266"/>
                  <a:pt x="53965" y="60551"/>
                </a:cubicBezTo>
                <a:cubicBezTo>
                  <a:pt x="53965" y="60804"/>
                  <a:pt x="54155" y="61026"/>
                  <a:pt x="54440" y="61026"/>
                </a:cubicBezTo>
                <a:cubicBezTo>
                  <a:pt x="54693" y="61026"/>
                  <a:pt x="54915" y="60804"/>
                  <a:pt x="54915" y="60551"/>
                </a:cubicBezTo>
                <a:cubicBezTo>
                  <a:pt x="54915" y="60266"/>
                  <a:pt x="54725" y="60044"/>
                  <a:pt x="54472" y="60044"/>
                </a:cubicBezTo>
                <a:close/>
                <a:moveTo>
                  <a:pt x="56720" y="60044"/>
                </a:moveTo>
                <a:lnTo>
                  <a:pt x="56689" y="60044"/>
                </a:lnTo>
                <a:cubicBezTo>
                  <a:pt x="56435" y="60044"/>
                  <a:pt x="56213" y="60266"/>
                  <a:pt x="56213" y="60551"/>
                </a:cubicBezTo>
                <a:cubicBezTo>
                  <a:pt x="56213" y="60804"/>
                  <a:pt x="56435" y="61026"/>
                  <a:pt x="56689" y="61026"/>
                </a:cubicBezTo>
                <a:cubicBezTo>
                  <a:pt x="56974" y="61026"/>
                  <a:pt x="57195" y="60804"/>
                  <a:pt x="57195" y="60551"/>
                </a:cubicBezTo>
                <a:cubicBezTo>
                  <a:pt x="57195" y="60266"/>
                  <a:pt x="57005" y="60044"/>
                  <a:pt x="56720" y="60044"/>
                </a:cubicBezTo>
                <a:close/>
                <a:moveTo>
                  <a:pt x="59000" y="60044"/>
                </a:moveTo>
                <a:lnTo>
                  <a:pt x="58969" y="60044"/>
                </a:lnTo>
                <a:cubicBezTo>
                  <a:pt x="58715" y="60044"/>
                  <a:pt x="58494" y="60266"/>
                  <a:pt x="58494" y="60551"/>
                </a:cubicBezTo>
                <a:cubicBezTo>
                  <a:pt x="58494" y="60804"/>
                  <a:pt x="58715" y="61026"/>
                  <a:pt x="58969" y="61026"/>
                </a:cubicBezTo>
                <a:cubicBezTo>
                  <a:pt x="59222" y="61026"/>
                  <a:pt x="59475" y="60804"/>
                  <a:pt x="59475" y="60551"/>
                </a:cubicBezTo>
                <a:cubicBezTo>
                  <a:pt x="59475" y="60266"/>
                  <a:pt x="59254" y="60044"/>
                  <a:pt x="59000" y="60044"/>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732;p24">
            <a:extLst>
              <a:ext uri="{FF2B5EF4-FFF2-40B4-BE49-F238E27FC236}">
                <a16:creationId xmlns:a16="http://schemas.microsoft.com/office/drawing/2014/main" id="{586CE847-7EA9-CAA2-21A2-B198C7C8EBC4}"/>
              </a:ext>
            </a:extLst>
          </p:cNvPr>
          <p:cNvGrpSpPr/>
          <p:nvPr/>
        </p:nvGrpSpPr>
        <p:grpSpPr>
          <a:xfrm>
            <a:off x="4077892" y="3403964"/>
            <a:ext cx="897527" cy="1004001"/>
            <a:chOff x="2553892" y="1631129"/>
            <a:chExt cx="897527" cy="1004001"/>
          </a:xfrm>
        </p:grpSpPr>
        <p:sp>
          <p:nvSpPr>
            <p:cNvPr id="3268" name="Google Shape;733;p24">
              <a:extLst>
                <a:ext uri="{FF2B5EF4-FFF2-40B4-BE49-F238E27FC236}">
                  <a16:creationId xmlns:a16="http://schemas.microsoft.com/office/drawing/2014/main" id="{D193B44B-17AF-02FC-ED44-98C4DEAA2761}"/>
                </a:ext>
              </a:extLst>
            </p:cNvPr>
            <p:cNvSpPr/>
            <p:nvPr/>
          </p:nvSpPr>
          <p:spPr>
            <a:xfrm>
              <a:off x="2553892" y="1631129"/>
              <a:ext cx="897527" cy="1004001"/>
            </a:xfrm>
            <a:custGeom>
              <a:avLst/>
              <a:gdLst/>
              <a:ahLst/>
              <a:cxnLst/>
              <a:rect l="l" t="t" r="r" b="b"/>
              <a:pathLst>
                <a:path w="28028" h="31353" extrusionOk="0">
                  <a:moveTo>
                    <a:pt x="13934" y="0"/>
                  </a:moveTo>
                  <a:cubicBezTo>
                    <a:pt x="21630" y="0"/>
                    <a:pt x="27774" y="6239"/>
                    <a:pt x="27869" y="13934"/>
                  </a:cubicBezTo>
                  <a:cubicBezTo>
                    <a:pt x="28027" y="25018"/>
                    <a:pt x="14441" y="31352"/>
                    <a:pt x="13934" y="31352"/>
                  </a:cubicBezTo>
                  <a:cubicBezTo>
                    <a:pt x="13396" y="31352"/>
                    <a:pt x="0" y="23910"/>
                    <a:pt x="0" y="13934"/>
                  </a:cubicBezTo>
                  <a:cubicBezTo>
                    <a:pt x="0" y="6239"/>
                    <a:pt x="6239" y="0"/>
                    <a:pt x="13934" y="0"/>
                  </a:cubicBezTo>
                  <a:close/>
                  <a:moveTo>
                    <a:pt x="13934" y="3959"/>
                  </a:moveTo>
                  <a:cubicBezTo>
                    <a:pt x="19413" y="3959"/>
                    <a:pt x="23815" y="8361"/>
                    <a:pt x="23815" y="13839"/>
                  </a:cubicBezTo>
                  <a:cubicBezTo>
                    <a:pt x="23815" y="19286"/>
                    <a:pt x="19413" y="23720"/>
                    <a:pt x="13934" y="23720"/>
                  </a:cubicBezTo>
                  <a:cubicBezTo>
                    <a:pt x="8487" y="23720"/>
                    <a:pt x="4054" y="19286"/>
                    <a:pt x="4054" y="13839"/>
                  </a:cubicBezTo>
                  <a:cubicBezTo>
                    <a:pt x="4054" y="8361"/>
                    <a:pt x="8487" y="3959"/>
                    <a:pt x="13934" y="3959"/>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734;p24">
              <a:extLst>
                <a:ext uri="{FF2B5EF4-FFF2-40B4-BE49-F238E27FC236}">
                  <a16:creationId xmlns:a16="http://schemas.microsoft.com/office/drawing/2014/main" id="{DDFEE0F8-798B-B7AE-1A08-E851185223DB}"/>
                </a:ext>
              </a:extLst>
            </p:cNvPr>
            <p:cNvSpPr/>
            <p:nvPr/>
          </p:nvSpPr>
          <p:spPr>
            <a:xfrm>
              <a:off x="2782052" y="1828868"/>
              <a:ext cx="433072" cy="473613"/>
            </a:xfrm>
            <a:custGeom>
              <a:avLst/>
              <a:gdLst/>
              <a:ahLst/>
              <a:cxnLst/>
              <a:rect l="l" t="t" r="r" b="b"/>
              <a:pathLst>
                <a:path w="13524" h="14790" extrusionOk="0">
                  <a:moveTo>
                    <a:pt x="7640" y="1676"/>
                  </a:moveTo>
                  <a:cubicBezTo>
                    <a:pt x="7689" y="1676"/>
                    <a:pt x="7740" y="1677"/>
                    <a:pt x="7791" y="1679"/>
                  </a:cubicBezTo>
                  <a:cubicBezTo>
                    <a:pt x="9945" y="1774"/>
                    <a:pt x="11686" y="3959"/>
                    <a:pt x="11813" y="5479"/>
                  </a:cubicBezTo>
                  <a:cubicBezTo>
                    <a:pt x="11912" y="6662"/>
                    <a:pt x="11148" y="7902"/>
                    <a:pt x="9968" y="7902"/>
                  </a:cubicBezTo>
                  <a:cubicBezTo>
                    <a:pt x="9632" y="7902"/>
                    <a:pt x="9262" y="7801"/>
                    <a:pt x="8868" y="7569"/>
                  </a:cubicBezTo>
                  <a:cubicBezTo>
                    <a:pt x="8330" y="7221"/>
                    <a:pt x="8488" y="6968"/>
                    <a:pt x="7633" y="6366"/>
                  </a:cubicBezTo>
                  <a:cubicBezTo>
                    <a:pt x="6746" y="5764"/>
                    <a:pt x="6208" y="5543"/>
                    <a:pt x="5638" y="4529"/>
                  </a:cubicBezTo>
                  <a:cubicBezTo>
                    <a:pt x="5081" y="3540"/>
                    <a:pt x="5611" y="1676"/>
                    <a:pt x="7640" y="1676"/>
                  </a:cubicBezTo>
                  <a:close/>
                  <a:moveTo>
                    <a:pt x="7538" y="0"/>
                  </a:moveTo>
                  <a:cubicBezTo>
                    <a:pt x="4466" y="0"/>
                    <a:pt x="1964" y="2312"/>
                    <a:pt x="1616" y="5289"/>
                  </a:cubicBezTo>
                  <a:lnTo>
                    <a:pt x="159" y="8456"/>
                  </a:lnTo>
                  <a:cubicBezTo>
                    <a:pt x="1" y="8804"/>
                    <a:pt x="254" y="9184"/>
                    <a:pt x="634" y="9184"/>
                  </a:cubicBezTo>
                  <a:lnTo>
                    <a:pt x="1774" y="9184"/>
                  </a:lnTo>
                  <a:lnTo>
                    <a:pt x="1806" y="11021"/>
                  </a:lnTo>
                  <a:cubicBezTo>
                    <a:pt x="1806" y="11742"/>
                    <a:pt x="2409" y="12305"/>
                    <a:pt x="3090" y="12305"/>
                  </a:cubicBezTo>
                  <a:cubicBezTo>
                    <a:pt x="3158" y="12305"/>
                    <a:pt x="3226" y="12299"/>
                    <a:pt x="3294" y="12288"/>
                  </a:cubicBezTo>
                  <a:lnTo>
                    <a:pt x="5194" y="11971"/>
                  </a:lnTo>
                  <a:lnTo>
                    <a:pt x="5194" y="11971"/>
                  </a:lnTo>
                  <a:lnTo>
                    <a:pt x="4751" y="14251"/>
                  </a:lnTo>
                  <a:cubicBezTo>
                    <a:pt x="4719" y="14536"/>
                    <a:pt x="4941" y="14790"/>
                    <a:pt x="5194" y="14790"/>
                  </a:cubicBezTo>
                  <a:lnTo>
                    <a:pt x="10768" y="14790"/>
                  </a:lnTo>
                  <a:cubicBezTo>
                    <a:pt x="11053" y="14790"/>
                    <a:pt x="11275" y="14536"/>
                    <a:pt x="11211" y="14251"/>
                  </a:cubicBezTo>
                  <a:lnTo>
                    <a:pt x="10800" y="11053"/>
                  </a:lnTo>
                  <a:cubicBezTo>
                    <a:pt x="10800" y="11021"/>
                    <a:pt x="10768" y="11021"/>
                    <a:pt x="10768" y="11021"/>
                  </a:cubicBezTo>
                  <a:cubicBezTo>
                    <a:pt x="12415" y="9945"/>
                    <a:pt x="13523" y="8108"/>
                    <a:pt x="13523" y="5986"/>
                  </a:cubicBezTo>
                  <a:cubicBezTo>
                    <a:pt x="13523" y="2692"/>
                    <a:pt x="10831" y="0"/>
                    <a:pt x="7538" y="0"/>
                  </a:cubicBezTo>
                  <a:close/>
                </a:path>
              </a:pathLst>
            </a:custGeom>
            <a:solidFill>
              <a:srgbClr val="ED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0" name="Google Shape;735;p24">
            <a:extLst>
              <a:ext uri="{FF2B5EF4-FFF2-40B4-BE49-F238E27FC236}">
                <a16:creationId xmlns:a16="http://schemas.microsoft.com/office/drawing/2014/main" id="{F626E3C8-5B63-ECDB-29A6-B4FBBA3D19A1}"/>
              </a:ext>
            </a:extLst>
          </p:cNvPr>
          <p:cNvGrpSpPr/>
          <p:nvPr/>
        </p:nvGrpSpPr>
        <p:grpSpPr>
          <a:xfrm>
            <a:off x="7266276" y="3403964"/>
            <a:ext cx="897527" cy="1004001"/>
            <a:chOff x="5742276" y="1631129"/>
            <a:chExt cx="897527" cy="1004001"/>
          </a:xfrm>
        </p:grpSpPr>
        <p:sp>
          <p:nvSpPr>
            <p:cNvPr id="3271" name="Google Shape;736;p24">
              <a:extLst>
                <a:ext uri="{FF2B5EF4-FFF2-40B4-BE49-F238E27FC236}">
                  <a16:creationId xmlns:a16="http://schemas.microsoft.com/office/drawing/2014/main" id="{267D40F2-03A4-7CF6-AD43-08589E13D79B}"/>
                </a:ext>
              </a:extLst>
            </p:cNvPr>
            <p:cNvSpPr/>
            <p:nvPr/>
          </p:nvSpPr>
          <p:spPr>
            <a:xfrm>
              <a:off x="5742276" y="1631129"/>
              <a:ext cx="897527" cy="1004001"/>
            </a:xfrm>
            <a:custGeom>
              <a:avLst/>
              <a:gdLst/>
              <a:ahLst/>
              <a:cxnLst/>
              <a:rect l="l" t="t" r="r" b="b"/>
              <a:pathLst>
                <a:path w="28028" h="31353" extrusionOk="0">
                  <a:moveTo>
                    <a:pt x="13935" y="0"/>
                  </a:moveTo>
                  <a:cubicBezTo>
                    <a:pt x="21631" y="0"/>
                    <a:pt x="27774" y="6239"/>
                    <a:pt x="27869" y="13934"/>
                  </a:cubicBezTo>
                  <a:cubicBezTo>
                    <a:pt x="28028" y="25018"/>
                    <a:pt x="14442" y="31352"/>
                    <a:pt x="13935" y="31352"/>
                  </a:cubicBezTo>
                  <a:cubicBezTo>
                    <a:pt x="13397" y="31352"/>
                    <a:pt x="1" y="23910"/>
                    <a:pt x="1" y="13934"/>
                  </a:cubicBezTo>
                  <a:cubicBezTo>
                    <a:pt x="1" y="6239"/>
                    <a:pt x="6239" y="0"/>
                    <a:pt x="13935" y="0"/>
                  </a:cubicBezTo>
                  <a:close/>
                  <a:moveTo>
                    <a:pt x="13935" y="3959"/>
                  </a:moveTo>
                  <a:cubicBezTo>
                    <a:pt x="19414" y="3959"/>
                    <a:pt x="23816" y="8361"/>
                    <a:pt x="23816" y="13839"/>
                  </a:cubicBezTo>
                  <a:cubicBezTo>
                    <a:pt x="23816" y="19286"/>
                    <a:pt x="19382" y="23720"/>
                    <a:pt x="13935" y="23720"/>
                  </a:cubicBezTo>
                  <a:cubicBezTo>
                    <a:pt x="8456" y="23720"/>
                    <a:pt x="4054" y="19286"/>
                    <a:pt x="4054" y="13839"/>
                  </a:cubicBezTo>
                  <a:cubicBezTo>
                    <a:pt x="4054" y="8361"/>
                    <a:pt x="8488" y="3959"/>
                    <a:pt x="13935" y="3959"/>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2" name="Google Shape;737;p24">
              <a:extLst>
                <a:ext uri="{FF2B5EF4-FFF2-40B4-BE49-F238E27FC236}">
                  <a16:creationId xmlns:a16="http://schemas.microsoft.com/office/drawing/2014/main" id="{516B2EAC-09EA-1979-A63E-5612595637CA}"/>
                </a:ext>
              </a:extLst>
            </p:cNvPr>
            <p:cNvGrpSpPr/>
            <p:nvPr/>
          </p:nvGrpSpPr>
          <p:grpSpPr>
            <a:xfrm>
              <a:off x="5950166" y="1933325"/>
              <a:ext cx="476687" cy="311515"/>
              <a:chOff x="5950166" y="1933325"/>
              <a:chExt cx="476687" cy="311515"/>
            </a:xfrm>
          </p:grpSpPr>
          <p:sp>
            <p:nvSpPr>
              <p:cNvPr id="3273" name="Google Shape;738;p24">
                <a:extLst>
                  <a:ext uri="{FF2B5EF4-FFF2-40B4-BE49-F238E27FC236}">
                    <a16:creationId xmlns:a16="http://schemas.microsoft.com/office/drawing/2014/main" id="{6888CB67-AD54-67F6-66E2-3ABC7E5DCE4B}"/>
                  </a:ext>
                </a:extLst>
              </p:cNvPr>
              <p:cNvSpPr/>
              <p:nvPr/>
            </p:nvSpPr>
            <p:spPr>
              <a:xfrm>
                <a:off x="6062661" y="1933325"/>
                <a:ext cx="251665" cy="311515"/>
              </a:xfrm>
              <a:custGeom>
                <a:avLst/>
                <a:gdLst/>
                <a:ahLst/>
                <a:cxnLst/>
                <a:rect l="l" t="t" r="r" b="b"/>
                <a:pathLst>
                  <a:path w="7859" h="9728" extrusionOk="0">
                    <a:moveTo>
                      <a:pt x="2885" y="0"/>
                    </a:moveTo>
                    <a:cubicBezTo>
                      <a:pt x="2632" y="0"/>
                      <a:pt x="2442" y="222"/>
                      <a:pt x="2442" y="475"/>
                    </a:cubicBezTo>
                    <a:lnTo>
                      <a:pt x="2442" y="2534"/>
                    </a:lnTo>
                    <a:cubicBezTo>
                      <a:pt x="2442" y="2787"/>
                      <a:pt x="2632" y="3009"/>
                      <a:pt x="2885" y="3009"/>
                    </a:cubicBezTo>
                    <a:lnTo>
                      <a:pt x="3202" y="3009"/>
                    </a:lnTo>
                    <a:lnTo>
                      <a:pt x="161" y="9089"/>
                    </a:lnTo>
                    <a:cubicBezTo>
                      <a:pt x="0" y="9385"/>
                      <a:pt x="249" y="9726"/>
                      <a:pt x="561" y="9726"/>
                    </a:cubicBezTo>
                    <a:cubicBezTo>
                      <a:pt x="616" y="9726"/>
                      <a:pt x="674" y="9715"/>
                      <a:pt x="731" y="9691"/>
                    </a:cubicBezTo>
                    <a:lnTo>
                      <a:pt x="3930" y="8456"/>
                    </a:lnTo>
                    <a:lnTo>
                      <a:pt x="7129" y="9691"/>
                    </a:lnTo>
                    <a:cubicBezTo>
                      <a:pt x="7189" y="9716"/>
                      <a:pt x="7250" y="9728"/>
                      <a:pt x="7308" y="9728"/>
                    </a:cubicBezTo>
                    <a:cubicBezTo>
                      <a:pt x="7616" y="9728"/>
                      <a:pt x="7858" y="9409"/>
                      <a:pt x="7699" y="9089"/>
                    </a:cubicBezTo>
                    <a:lnTo>
                      <a:pt x="4658" y="3009"/>
                    </a:lnTo>
                    <a:lnTo>
                      <a:pt x="4975" y="3009"/>
                    </a:lnTo>
                    <a:cubicBezTo>
                      <a:pt x="5228" y="3009"/>
                      <a:pt x="5418" y="2787"/>
                      <a:pt x="5418" y="2534"/>
                    </a:cubicBezTo>
                    <a:lnTo>
                      <a:pt x="5418" y="475"/>
                    </a:lnTo>
                    <a:cubicBezTo>
                      <a:pt x="5418" y="222"/>
                      <a:pt x="5228" y="0"/>
                      <a:pt x="4975" y="0"/>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739;p24">
                <a:extLst>
                  <a:ext uri="{FF2B5EF4-FFF2-40B4-BE49-F238E27FC236}">
                    <a16:creationId xmlns:a16="http://schemas.microsoft.com/office/drawing/2014/main" id="{30059B2E-F054-FBBF-F06A-C216C22B787F}"/>
                  </a:ext>
                </a:extLst>
              </p:cNvPr>
              <p:cNvSpPr/>
              <p:nvPr/>
            </p:nvSpPr>
            <p:spPr>
              <a:xfrm>
                <a:off x="6265556" y="1944469"/>
                <a:ext cx="161297" cy="74068"/>
              </a:xfrm>
              <a:custGeom>
                <a:avLst/>
                <a:gdLst/>
                <a:ahLst/>
                <a:cxnLst/>
                <a:rect l="l" t="t" r="r" b="b"/>
                <a:pathLst>
                  <a:path w="5037" h="2313" extrusionOk="0">
                    <a:moveTo>
                      <a:pt x="3896" y="1"/>
                    </a:moveTo>
                    <a:cubicBezTo>
                      <a:pt x="3421" y="1"/>
                      <a:pt x="3041" y="286"/>
                      <a:pt x="2851" y="697"/>
                    </a:cubicBezTo>
                    <a:lnTo>
                      <a:pt x="1" y="697"/>
                    </a:lnTo>
                    <a:lnTo>
                      <a:pt x="1" y="1616"/>
                    </a:lnTo>
                    <a:lnTo>
                      <a:pt x="2851" y="1616"/>
                    </a:lnTo>
                    <a:cubicBezTo>
                      <a:pt x="3041" y="2028"/>
                      <a:pt x="3421" y="2313"/>
                      <a:pt x="3896" y="2313"/>
                    </a:cubicBezTo>
                    <a:cubicBezTo>
                      <a:pt x="4530" y="2313"/>
                      <a:pt x="5036" y="1806"/>
                      <a:pt x="5036" y="1172"/>
                    </a:cubicBezTo>
                    <a:cubicBezTo>
                      <a:pt x="5036" y="507"/>
                      <a:pt x="4530" y="1"/>
                      <a:pt x="3896"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740;p24">
                <a:extLst>
                  <a:ext uri="{FF2B5EF4-FFF2-40B4-BE49-F238E27FC236}">
                    <a16:creationId xmlns:a16="http://schemas.microsoft.com/office/drawing/2014/main" id="{D33F3BA3-FEE2-DB3C-DA83-08F7D8CDC3EC}"/>
                  </a:ext>
                </a:extLst>
              </p:cNvPr>
              <p:cNvSpPr/>
              <p:nvPr/>
            </p:nvSpPr>
            <p:spPr>
              <a:xfrm>
                <a:off x="5950166" y="1944469"/>
                <a:ext cx="161297" cy="74068"/>
              </a:xfrm>
              <a:custGeom>
                <a:avLst/>
                <a:gdLst/>
                <a:ahLst/>
                <a:cxnLst/>
                <a:rect l="l" t="t" r="r" b="b"/>
                <a:pathLst>
                  <a:path w="5037" h="2313" extrusionOk="0">
                    <a:moveTo>
                      <a:pt x="1141" y="1"/>
                    </a:moveTo>
                    <a:cubicBezTo>
                      <a:pt x="507" y="1"/>
                      <a:pt x="1" y="507"/>
                      <a:pt x="1" y="1141"/>
                    </a:cubicBezTo>
                    <a:cubicBezTo>
                      <a:pt x="1" y="1774"/>
                      <a:pt x="507" y="2313"/>
                      <a:pt x="1141" y="2313"/>
                    </a:cubicBezTo>
                    <a:cubicBezTo>
                      <a:pt x="1616" y="2313"/>
                      <a:pt x="2028" y="2028"/>
                      <a:pt x="2186" y="1616"/>
                    </a:cubicBezTo>
                    <a:lnTo>
                      <a:pt x="5036" y="1616"/>
                    </a:lnTo>
                    <a:lnTo>
                      <a:pt x="5036" y="697"/>
                    </a:lnTo>
                    <a:lnTo>
                      <a:pt x="2186" y="697"/>
                    </a:lnTo>
                    <a:cubicBezTo>
                      <a:pt x="2028" y="286"/>
                      <a:pt x="1616" y="1"/>
                      <a:pt x="1141" y="1"/>
                    </a:cubicBezTo>
                    <a:close/>
                  </a:path>
                </a:pathLst>
              </a:custGeom>
              <a:solidFill>
                <a:srgbClr val="5BC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76" name="Google Shape;741;p24">
            <a:extLst>
              <a:ext uri="{FF2B5EF4-FFF2-40B4-BE49-F238E27FC236}">
                <a16:creationId xmlns:a16="http://schemas.microsoft.com/office/drawing/2014/main" id="{07290550-9BCD-44B7-B836-1CD539513986}"/>
              </a:ext>
            </a:extLst>
          </p:cNvPr>
          <p:cNvGrpSpPr/>
          <p:nvPr/>
        </p:nvGrpSpPr>
        <p:grpSpPr>
          <a:xfrm>
            <a:off x="8860484" y="3403964"/>
            <a:ext cx="897527" cy="1004001"/>
            <a:chOff x="7336484" y="1631129"/>
            <a:chExt cx="897527" cy="1004001"/>
          </a:xfrm>
        </p:grpSpPr>
        <p:sp>
          <p:nvSpPr>
            <p:cNvPr id="3277" name="Google Shape;742;p24">
              <a:extLst>
                <a:ext uri="{FF2B5EF4-FFF2-40B4-BE49-F238E27FC236}">
                  <a16:creationId xmlns:a16="http://schemas.microsoft.com/office/drawing/2014/main" id="{446AA371-0EDC-24CE-0C93-C6EBA445EDE0}"/>
                </a:ext>
              </a:extLst>
            </p:cNvPr>
            <p:cNvSpPr/>
            <p:nvPr/>
          </p:nvSpPr>
          <p:spPr>
            <a:xfrm>
              <a:off x="7336484" y="1631129"/>
              <a:ext cx="897527" cy="1004001"/>
            </a:xfrm>
            <a:custGeom>
              <a:avLst/>
              <a:gdLst/>
              <a:ahLst/>
              <a:cxnLst/>
              <a:rect l="l" t="t" r="r" b="b"/>
              <a:pathLst>
                <a:path w="28028" h="31353" extrusionOk="0">
                  <a:moveTo>
                    <a:pt x="13935" y="0"/>
                  </a:moveTo>
                  <a:cubicBezTo>
                    <a:pt x="21630" y="0"/>
                    <a:pt x="27743" y="6239"/>
                    <a:pt x="27869" y="13934"/>
                  </a:cubicBezTo>
                  <a:cubicBezTo>
                    <a:pt x="28028" y="25018"/>
                    <a:pt x="14441" y="31352"/>
                    <a:pt x="13935" y="31352"/>
                  </a:cubicBezTo>
                  <a:cubicBezTo>
                    <a:pt x="13396" y="31352"/>
                    <a:pt x="0" y="23910"/>
                    <a:pt x="0" y="13934"/>
                  </a:cubicBezTo>
                  <a:cubicBezTo>
                    <a:pt x="0" y="6239"/>
                    <a:pt x="6239" y="0"/>
                    <a:pt x="13935" y="0"/>
                  </a:cubicBezTo>
                  <a:close/>
                  <a:moveTo>
                    <a:pt x="13935" y="3959"/>
                  </a:moveTo>
                  <a:cubicBezTo>
                    <a:pt x="19382" y="3959"/>
                    <a:pt x="23816" y="8361"/>
                    <a:pt x="23816" y="13839"/>
                  </a:cubicBezTo>
                  <a:cubicBezTo>
                    <a:pt x="23816" y="19286"/>
                    <a:pt x="19382" y="23720"/>
                    <a:pt x="13935" y="23720"/>
                  </a:cubicBezTo>
                  <a:cubicBezTo>
                    <a:pt x="8456" y="23720"/>
                    <a:pt x="4054" y="19286"/>
                    <a:pt x="4054" y="13839"/>
                  </a:cubicBezTo>
                  <a:cubicBezTo>
                    <a:pt x="4054" y="8361"/>
                    <a:pt x="8488" y="3959"/>
                    <a:pt x="13935" y="3959"/>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8" name="Google Shape;743;p24">
              <a:extLst>
                <a:ext uri="{FF2B5EF4-FFF2-40B4-BE49-F238E27FC236}">
                  <a16:creationId xmlns:a16="http://schemas.microsoft.com/office/drawing/2014/main" id="{FD1A540D-EC49-1CBA-1D51-CC99C273F791}"/>
                </a:ext>
              </a:extLst>
            </p:cNvPr>
            <p:cNvGrpSpPr/>
            <p:nvPr/>
          </p:nvGrpSpPr>
          <p:grpSpPr>
            <a:xfrm>
              <a:off x="7621452" y="1829636"/>
              <a:ext cx="322531" cy="471852"/>
              <a:chOff x="7621452" y="1829636"/>
              <a:chExt cx="322531" cy="471852"/>
            </a:xfrm>
          </p:grpSpPr>
          <p:sp>
            <p:nvSpPr>
              <p:cNvPr id="3279" name="Google Shape;744;p24">
                <a:extLst>
                  <a:ext uri="{FF2B5EF4-FFF2-40B4-BE49-F238E27FC236}">
                    <a16:creationId xmlns:a16="http://schemas.microsoft.com/office/drawing/2014/main" id="{75F76656-EE41-2F5B-6CC0-593890EE6377}"/>
                  </a:ext>
                </a:extLst>
              </p:cNvPr>
              <p:cNvSpPr/>
              <p:nvPr/>
            </p:nvSpPr>
            <p:spPr>
              <a:xfrm>
                <a:off x="7621452" y="1829636"/>
                <a:ext cx="322531" cy="250768"/>
              </a:xfrm>
              <a:custGeom>
                <a:avLst/>
                <a:gdLst/>
                <a:ahLst/>
                <a:cxnLst/>
                <a:rect l="l" t="t" r="r" b="b"/>
                <a:pathLst>
                  <a:path w="10072" h="7831" extrusionOk="0">
                    <a:moveTo>
                      <a:pt x="5036" y="0"/>
                    </a:moveTo>
                    <a:cubicBezTo>
                      <a:pt x="4933" y="0"/>
                      <a:pt x="4830" y="24"/>
                      <a:pt x="4751" y="71"/>
                    </a:cubicBezTo>
                    <a:lnTo>
                      <a:pt x="222" y="3555"/>
                    </a:lnTo>
                    <a:cubicBezTo>
                      <a:pt x="0" y="3713"/>
                      <a:pt x="0" y="4093"/>
                      <a:pt x="222" y="4252"/>
                    </a:cubicBezTo>
                    <a:cubicBezTo>
                      <a:pt x="982" y="4853"/>
                      <a:pt x="3801" y="7007"/>
                      <a:pt x="4751" y="7735"/>
                    </a:cubicBezTo>
                    <a:cubicBezTo>
                      <a:pt x="4830" y="7799"/>
                      <a:pt x="4933" y="7830"/>
                      <a:pt x="5036" y="7830"/>
                    </a:cubicBezTo>
                    <a:cubicBezTo>
                      <a:pt x="5139" y="7830"/>
                      <a:pt x="5242" y="7799"/>
                      <a:pt x="5321" y="7735"/>
                    </a:cubicBezTo>
                    <a:cubicBezTo>
                      <a:pt x="6018" y="7197"/>
                      <a:pt x="7189" y="6310"/>
                      <a:pt x="9849" y="4252"/>
                    </a:cubicBezTo>
                    <a:cubicBezTo>
                      <a:pt x="10071" y="4093"/>
                      <a:pt x="10071" y="3745"/>
                      <a:pt x="9849" y="3555"/>
                    </a:cubicBezTo>
                    <a:lnTo>
                      <a:pt x="5321" y="71"/>
                    </a:lnTo>
                    <a:cubicBezTo>
                      <a:pt x="5242" y="24"/>
                      <a:pt x="5139" y="0"/>
                      <a:pt x="5036"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745;p24">
                <a:extLst>
                  <a:ext uri="{FF2B5EF4-FFF2-40B4-BE49-F238E27FC236}">
                    <a16:creationId xmlns:a16="http://schemas.microsoft.com/office/drawing/2014/main" id="{C980CCAE-FAE6-A626-424A-72A04098C8ED}"/>
                  </a:ext>
                </a:extLst>
              </p:cNvPr>
              <p:cNvSpPr/>
              <p:nvPr/>
            </p:nvSpPr>
            <p:spPr>
              <a:xfrm>
                <a:off x="7621452" y="2028656"/>
                <a:ext cx="322531" cy="162290"/>
              </a:xfrm>
              <a:custGeom>
                <a:avLst/>
                <a:gdLst/>
                <a:ahLst/>
                <a:cxnLst/>
                <a:rect l="l" t="t" r="r" b="b"/>
                <a:pathLst>
                  <a:path w="10072" h="5068" extrusionOk="0">
                    <a:moveTo>
                      <a:pt x="1267" y="0"/>
                    </a:moveTo>
                    <a:lnTo>
                      <a:pt x="222" y="792"/>
                    </a:lnTo>
                    <a:cubicBezTo>
                      <a:pt x="0" y="982"/>
                      <a:pt x="0" y="1330"/>
                      <a:pt x="222" y="1520"/>
                    </a:cubicBezTo>
                    <a:lnTo>
                      <a:pt x="2217" y="3040"/>
                    </a:lnTo>
                    <a:cubicBezTo>
                      <a:pt x="3421" y="3959"/>
                      <a:pt x="4719" y="4941"/>
                      <a:pt x="4751" y="4972"/>
                    </a:cubicBezTo>
                    <a:cubicBezTo>
                      <a:pt x="4830" y="5036"/>
                      <a:pt x="4925" y="5067"/>
                      <a:pt x="5024" y="5067"/>
                    </a:cubicBezTo>
                    <a:cubicBezTo>
                      <a:pt x="5123" y="5067"/>
                      <a:pt x="5226" y="5036"/>
                      <a:pt x="5321" y="4972"/>
                    </a:cubicBezTo>
                    <a:cubicBezTo>
                      <a:pt x="6461" y="4086"/>
                      <a:pt x="8773" y="2312"/>
                      <a:pt x="9849" y="1520"/>
                    </a:cubicBezTo>
                    <a:cubicBezTo>
                      <a:pt x="10071" y="1330"/>
                      <a:pt x="10071" y="982"/>
                      <a:pt x="9849" y="792"/>
                    </a:cubicBezTo>
                    <a:lnTo>
                      <a:pt x="8804" y="0"/>
                    </a:lnTo>
                    <a:cubicBezTo>
                      <a:pt x="8108" y="507"/>
                      <a:pt x="6524" y="1710"/>
                      <a:pt x="5859" y="2217"/>
                    </a:cubicBezTo>
                    <a:cubicBezTo>
                      <a:pt x="5622" y="2407"/>
                      <a:pt x="5329" y="2502"/>
                      <a:pt x="5036" y="2502"/>
                    </a:cubicBezTo>
                    <a:cubicBezTo>
                      <a:pt x="4743" y="2502"/>
                      <a:pt x="4450" y="2407"/>
                      <a:pt x="4212" y="2217"/>
                    </a:cubicBezTo>
                    <a:cubicBezTo>
                      <a:pt x="3611" y="1774"/>
                      <a:pt x="2344" y="824"/>
                      <a:pt x="1267"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746;p24">
                <a:extLst>
                  <a:ext uri="{FF2B5EF4-FFF2-40B4-BE49-F238E27FC236}">
                    <a16:creationId xmlns:a16="http://schemas.microsoft.com/office/drawing/2014/main" id="{FD295D64-90C5-BC06-ECF8-CA618ECA971A}"/>
                  </a:ext>
                </a:extLst>
              </p:cNvPr>
              <p:cNvSpPr/>
              <p:nvPr/>
            </p:nvSpPr>
            <p:spPr>
              <a:xfrm>
                <a:off x="7621452" y="2139198"/>
                <a:ext cx="322531" cy="162290"/>
              </a:xfrm>
              <a:custGeom>
                <a:avLst/>
                <a:gdLst/>
                <a:ahLst/>
                <a:cxnLst/>
                <a:rect l="l" t="t" r="r" b="b"/>
                <a:pathLst>
                  <a:path w="10072" h="5068" extrusionOk="0">
                    <a:moveTo>
                      <a:pt x="1267" y="0"/>
                    </a:moveTo>
                    <a:lnTo>
                      <a:pt x="222" y="792"/>
                    </a:lnTo>
                    <a:cubicBezTo>
                      <a:pt x="0" y="982"/>
                      <a:pt x="0" y="1330"/>
                      <a:pt x="222" y="1520"/>
                    </a:cubicBezTo>
                    <a:cubicBezTo>
                      <a:pt x="3991" y="4402"/>
                      <a:pt x="3167" y="3769"/>
                      <a:pt x="4751" y="4972"/>
                    </a:cubicBezTo>
                    <a:cubicBezTo>
                      <a:pt x="4830" y="5036"/>
                      <a:pt x="4925" y="5067"/>
                      <a:pt x="5024" y="5067"/>
                    </a:cubicBezTo>
                    <a:cubicBezTo>
                      <a:pt x="5123" y="5067"/>
                      <a:pt x="5226" y="5036"/>
                      <a:pt x="5321" y="4972"/>
                    </a:cubicBezTo>
                    <a:cubicBezTo>
                      <a:pt x="6588" y="4022"/>
                      <a:pt x="6113" y="4370"/>
                      <a:pt x="9849" y="1520"/>
                    </a:cubicBezTo>
                    <a:cubicBezTo>
                      <a:pt x="10071" y="1330"/>
                      <a:pt x="10071" y="982"/>
                      <a:pt x="9849" y="824"/>
                    </a:cubicBezTo>
                    <a:lnTo>
                      <a:pt x="8804" y="0"/>
                    </a:lnTo>
                    <a:cubicBezTo>
                      <a:pt x="7759" y="792"/>
                      <a:pt x="6588" y="1679"/>
                      <a:pt x="5859" y="2249"/>
                    </a:cubicBezTo>
                    <a:cubicBezTo>
                      <a:pt x="5622" y="2439"/>
                      <a:pt x="5329" y="2534"/>
                      <a:pt x="5036" y="2534"/>
                    </a:cubicBezTo>
                    <a:cubicBezTo>
                      <a:pt x="4743" y="2534"/>
                      <a:pt x="4450" y="2439"/>
                      <a:pt x="4212" y="2249"/>
                    </a:cubicBezTo>
                    <a:lnTo>
                      <a:pt x="1267"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2" name="Google Shape;747;p24">
            <a:extLst>
              <a:ext uri="{FF2B5EF4-FFF2-40B4-BE49-F238E27FC236}">
                <a16:creationId xmlns:a16="http://schemas.microsoft.com/office/drawing/2014/main" id="{D972FF07-162B-B186-DC78-3AA15FC08D8E}"/>
              </a:ext>
            </a:extLst>
          </p:cNvPr>
          <p:cNvGrpSpPr/>
          <p:nvPr/>
        </p:nvGrpSpPr>
        <p:grpSpPr>
          <a:xfrm>
            <a:off x="2483684" y="3403964"/>
            <a:ext cx="897527" cy="1004001"/>
            <a:chOff x="959684" y="1631129"/>
            <a:chExt cx="897527" cy="1004001"/>
          </a:xfrm>
        </p:grpSpPr>
        <p:sp>
          <p:nvSpPr>
            <p:cNvPr id="3283" name="Google Shape;748;p24">
              <a:extLst>
                <a:ext uri="{FF2B5EF4-FFF2-40B4-BE49-F238E27FC236}">
                  <a16:creationId xmlns:a16="http://schemas.microsoft.com/office/drawing/2014/main" id="{181A74AC-AA70-977D-B070-C48373F84297}"/>
                </a:ext>
              </a:extLst>
            </p:cNvPr>
            <p:cNvSpPr/>
            <p:nvPr/>
          </p:nvSpPr>
          <p:spPr>
            <a:xfrm>
              <a:off x="959684" y="1631129"/>
              <a:ext cx="897527" cy="1004001"/>
            </a:xfrm>
            <a:custGeom>
              <a:avLst/>
              <a:gdLst/>
              <a:ahLst/>
              <a:cxnLst/>
              <a:rect l="l" t="t" r="r" b="b"/>
              <a:pathLst>
                <a:path w="28028" h="31353" extrusionOk="0">
                  <a:moveTo>
                    <a:pt x="13935" y="0"/>
                  </a:moveTo>
                  <a:cubicBezTo>
                    <a:pt x="21630" y="0"/>
                    <a:pt x="27774" y="6239"/>
                    <a:pt x="27869" y="13934"/>
                  </a:cubicBezTo>
                  <a:cubicBezTo>
                    <a:pt x="28027" y="25018"/>
                    <a:pt x="14441" y="31352"/>
                    <a:pt x="13935" y="31352"/>
                  </a:cubicBezTo>
                  <a:cubicBezTo>
                    <a:pt x="13396" y="31352"/>
                    <a:pt x="0" y="23910"/>
                    <a:pt x="0" y="13934"/>
                  </a:cubicBezTo>
                  <a:cubicBezTo>
                    <a:pt x="0" y="6239"/>
                    <a:pt x="6239" y="0"/>
                    <a:pt x="13935" y="0"/>
                  </a:cubicBezTo>
                  <a:close/>
                  <a:moveTo>
                    <a:pt x="13935" y="3959"/>
                  </a:moveTo>
                  <a:cubicBezTo>
                    <a:pt x="19413" y="3959"/>
                    <a:pt x="23815" y="8361"/>
                    <a:pt x="23815" y="13839"/>
                  </a:cubicBezTo>
                  <a:cubicBezTo>
                    <a:pt x="23815" y="19286"/>
                    <a:pt x="19413" y="23720"/>
                    <a:pt x="13935" y="23720"/>
                  </a:cubicBezTo>
                  <a:cubicBezTo>
                    <a:pt x="8488" y="23720"/>
                    <a:pt x="4054" y="19286"/>
                    <a:pt x="4054" y="13839"/>
                  </a:cubicBezTo>
                  <a:cubicBezTo>
                    <a:pt x="4054" y="8361"/>
                    <a:pt x="8488" y="3959"/>
                    <a:pt x="13935" y="3959"/>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749;p24">
              <a:extLst>
                <a:ext uri="{FF2B5EF4-FFF2-40B4-BE49-F238E27FC236}">
                  <a16:creationId xmlns:a16="http://schemas.microsoft.com/office/drawing/2014/main" id="{3E0BC03B-6AB0-6B16-7697-65AD75283029}"/>
                </a:ext>
              </a:extLst>
            </p:cNvPr>
            <p:cNvSpPr/>
            <p:nvPr/>
          </p:nvSpPr>
          <p:spPr>
            <a:xfrm>
              <a:off x="1242602" y="1828868"/>
              <a:ext cx="326597" cy="472620"/>
            </a:xfrm>
            <a:custGeom>
              <a:avLst/>
              <a:gdLst/>
              <a:ahLst/>
              <a:cxnLst/>
              <a:rect l="l" t="t" r="r" b="b"/>
              <a:pathLst>
                <a:path w="10199" h="14759" extrusionOk="0">
                  <a:moveTo>
                    <a:pt x="3454" y="3733"/>
                  </a:moveTo>
                  <a:cubicBezTo>
                    <a:pt x="3684" y="3733"/>
                    <a:pt x="3899" y="3888"/>
                    <a:pt x="3928" y="4149"/>
                  </a:cubicBezTo>
                  <a:lnTo>
                    <a:pt x="4910" y="10103"/>
                  </a:lnTo>
                  <a:lnTo>
                    <a:pt x="3896" y="10135"/>
                  </a:lnTo>
                  <a:lnTo>
                    <a:pt x="2946" y="4307"/>
                  </a:lnTo>
                  <a:cubicBezTo>
                    <a:pt x="2915" y="4054"/>
                    <a:pt x="3073" y="3801"/>
                    <a:pt x="3326" y="3737"/>
                  </a:cubicBezTo>
                  <a:lnTo>
                    <a:pt x="3390" y="3737"/>
                  </a:lnTo>
                  <a:cubicBezTo>
                    <a:pt x="3411" y="3735"/>
                    <a:pt x="3432" y="3733"/>
                    <a:pt x="3454" y="3733"/>
                  </a:cubicBezTo>
                  <a:close/>
                  <a:moveTo>
                    <a:pt x="6755" y="3734"/>
                  </a:moveTo>
                  <a:cubicBezTo>
                    <a:pt x="6773" y="3734"/>
                    <a:pt x="6791" y="3735"/>
                    <a:pt x="6810" y="3737"/>
                  </a:cubicBezTo>
                  <a:lnTo>
                    <a:pt x="6873" y="3769"/>
                  </a:lnTo>
                  <a:cubicBezTo>
                    <a:pt x="7126" y="3801"/>
                    <a:pt x="7317" y="4054"/>
                    <a:pt x="7285" y="4307"/>
                  </a:cubicBezTo>
                  <a:lnTo>
                    <a:pt x="6335" y="10135"/>
                  </a:lnTo>
                  <a:lnTo>
                    <a:pt x="5321" y="10103"/>
                  </a:lnTo>
                  <a:lnTo>
                    <a:pt x="6271" y="4149"/>
                  </a:lnTo>
                  <a:cubicBezTo>
                    <a:pt x="6330" y="3914"/>
                    <a:pt x="6525" y="3734"/>
                    <a:pt x="6755" y="3734"/>
                  </a:cubicBezTo>
                  <a:close/>
                  <a:moveTo>
                    <a:pt x="7126" y="11021"/>
                  </a:moveTo>
                  <a:lnTo>
                    <a:pt x="7126" y="12035"/>
                  </a:lnTo>
                  <a:lnTo>
                    <a:pt x="3073" y="12035"/>
                  </a:lnTo>
                  <a:lnTo>
                    <a:pt x="3073" y="11021"/>
                  </a:lnTo>
                  <a:close/>
                  <a:moveTo>
                    <a:pt x="5100" y="0"/>
                  </a:moveTo>
                  <a:cubicBezTo>
                    <a:pt x="2281" y="0"/>
                    <a:pt x="1" y="2312"/>
                    <a:pt x="1" y="5131"/>
                  </a:cubicBezTo>
                  <a:cubicBezTo>
                    <a:pt x="1" y="6841"/>
                    <a:pt x="856" y="8393"/>
                    <a:pt x="2186" y="9311"/>
                  </a:cubicBezTo>
                  <a:lnTo>
                    <a:pt x="2186" y="12446"/>
                  </a:lnTo>
                  <a:cubicBezTo>
                    <a:pt x="2186" y="12668"/>
                    <a:pt x="2408" y="12858"/>
                    <a:pt x="2629" y="12858"/>
                  </a:cubicBezTo>
                  <a:lnTo>
                    <a:pt x="3485" y="12858"/>
                  </a:lnTo>
                  <a:lnTo>
                    <a:pt x="3485" y="14315"/>
                  </a:lnTo>
                  <a:cubicBezTo>
                    <a:pt x="3485" y="14568"/>
                    <a:pt x="3675" y="14758"/>
                    <a:pt x="3928" y="14758"/>
                  </a:cubicBezTo>
                  <a:lnTo>
                    <a:pt x="6271" y="14758"/>
                  </a:lnTo>
                  <a:cubicBezTo>
                    <a:pt x="6525" y="14758"/>
                    <a:pt x="6715" y="14568"/>
                    <a:pt x="6715" y="14315"/>
                  </a:cubicBezTo>
                  <a:lnTo>
                    <a:pt x="6715" y="12858"/>
                  </a:lnTo>
                  <a:lnTo>
                    <a:pt x="7570" y="12858"/>
                  </a:lnTo>
                  <a:cubicBezTo>
                    <a:pt x="7823" y="12858"/>
                    <a:pt x="8013" y="12668"/>
                    <a:pt x="8013" y="12446"/>
                  </a:cubicBezTo>
                  <a:lnTo>
                    <a:pt x="8013" y="9311"/>
                  </a:lnTo>
                  <a:cubicBezTo>
                    <a:pt x="9343" y="8393"/>
                    <a:pt x="10198" y="6841"/>
                    <a:pt x="10198" y="5131"/>
                  </a:cubicBezTo>
                  <a:cubicBezTo>
                    <a:pt x="10198" y="2312"/>
                    <a:pt x="7918" y="0"/>
                    <a:pt x="5100"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5" name="Google Shape;750;p24">
            <a:extLst>
              <a:ext uri="{FF2B5EF4-FFF2-40B4-BE49-F238E27FC236}">
                <a16:creationId xmlns:a16="http://schemas.microsoft.com/office/drawing/2014/main" id="{B0F3CCE4-E593-E97E-BF7F-353E4BF5A731}"/>
              </a:ext>
            </a:extLst>
          </p:cNvPr>
          <p:cNvGrpSpPr/>
          <p:nvPr/>
        </p:nvGrpSpPr>
        <p:grpSpPr>
          <a:xfrm>
            <a:off x="5672068" y="3403964"/>
            <a:ext cx="897527" cy="1004001"/>
            <a:chOff x="4148068" y="1631129"/>
            <a:chExt cx="897527" cy="1004001"/>
          </a:xfrm>
        </p:grpSpPr>
        <p:sp>
          <p:nvSpPr>
            <p:cNvPr id="3286" name="Google Shape;751;p24">
              <a:extLst>
                <a:ext uri="{FF2B5EF4-FFF2-40B4-BE49-F238E27FC236}">
                  <a16:creationId xmlns:a16="http://schemas.microsoft.com/office/drawing/2014/main" id="{47D46186-5716-8A42-7DA8-D19C6C67608F}"/>
                </a:ext>
              </a:extLst>
            </p:cNvPr>
            <p:cNvSpPr/>
            <p:nvPr/>
          </p:nvSpPr>
          <p:spPr>
            <a:xfrm>
              <a:off x="4148068" y="1631129"/>
              <a:ext cx="897527" cy="1004001"/>
            </a:xfrm>
            <a:custGeom>
              <a:avLst/>
              <a:gdLst/>
              <a:ahLst/>
              <a:cxnLst/>
              <a:rect l="l" t="t" r="r" b="b"/>
              <a:pathLst>
                <a:path w="28028" h="31353" extrusionOk="0">
                  <a:moveTo>
                    <a:pt x="13935" y="0"/>
                  </a:moveTo>
                  <a:cubicBezTo>
                    <a:pt x="21631" y="0"/>
                    <a:pt x="27775" y="6239"/>
                    <a:pt x="27870" y="13934"/>
                  </a:cubicBezTo>
                  <a:cubicBezTo>
                    <a:pt x="28028" y="25018"/>
                    <a:pt x="14442" y="31352"/>
                    <a:pt x="13935" y="31352"/>
                  </a:cubicBezTo>
                  <a:cubicBezTo>
                    <a:pt x="13397" y="31352"/>
                    <a:pt x="1" y="23910"/>
                    <a:pt x="1" y="13934"/>
                  </a:cubicBezTo>
                  <a:cubicBezTo>
                    <a:pt x="1" y="6239"/>
                    <a:pt x="6240" y="0"/>
                    <a:pt x="13935" y="0"/>
                  </a:cubicBezTo>
                  <a:close/>
                  <a:moveTo>
                    <a:pt x="13935" y="3959"/>
                  </a:moveTo>
                  <a:cubicBezTo>
                    <a:pt x="19414" y="3959"/>
                    <a:pt x="23816" y="8361"/>
                    <a:pt x="23816" y="13839"/>
                  </a:cubicBezTo>
                  <a:cubicBezTo>
                    <a:pt x="23816" y="19286"/>
                    <a:pt x="19382" y="23720"/>
                    <a:pt x="13935" y="23720"/>
                  </a:cubicBezTo>
                  <a:cubicBezTo>
                    <a:pt x="8488" y="23720"/>
                    <a:pt x="4054" y="19286"/>
                    <a:pt x="4054" y="13839"/>
                  </a:cubicBezTo>
                  <a:cubicBezTo>
                    <a:pt x="4054" y="8361"/>
                    <a:pt x="8488" y="3959"/>
                    <a:pt x="13935" y="3959"/>
                  </a:cubicBez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752;p24">
              <a:extLst>
                <a:ext uri="{FF2B5EF4-FFF2-40B4-BE49-F238E27FC236}">
                  <a16:creationId xmlns:a16="http://schemas.microsoft.com/office/drawing/2014/main" id="{E15535DC-BDE2-F018-BC0B-02913115C294}"/>
                </a:ext>
              </a:extLst>
            </p:cNvPr>
            <p:cNvSpPr/>
            <p:nvPr/>
          </p:nvSpPr>
          <p:spPr>
            <a:xfrm>
              <a:off x="4473609" y="1900855"/>
              <a:ext cx="271807" cy="359036"/>
            </a:xfrm>
            <a:custGeom>
              <a:avLst/>
              <a:gdLst/>
              <a:ahLst/>
              <a:cxnLst/>
              <a:rect l="l" t="t" r="r" b="b"/>
              <a:pathLst>
                <a:path w="8488" h="11212" extrusionOk="0">
                  <a:moveTo>
                    <a:pt x="951" y="1"/>
                  </a:moveTo>
                  <a:cubicBezTo>
                    <a:pt x="476" y="1"/>
                    <a:pt x="64" y="381"/>
                    <a:pt x="64" y="888"/>
                  </a:cubicBezTo>
                  <a:lnTo>
                    <a:pt x="1" y="8172"/>
                  </a:lnTo>
                  <a:cubicBezTo>
                    <a:pt x="1" y="8393"/>
                    <a:pt x="191" y="8615"/>
                    <a:pt x="412" y="8615"/>
                  </a:cubicBezTo>
                  <a:lnTo>
                    <a:pt x="2439" y="8615"/>
                  </a:lnTo>
                  <a:cubicBezTo>
                    <a:pt x="2344" y="8837"/>
                    <a:pt x="2312" y="9058"/>
                    <a:pt x="2312" y="9312"/>
                  </a:cubicBezTo>
                  <a:cubicBezTo>
                    <a:pt x="2281" y="10357"/>
                    <a:pt x="3136" y="11212"/>
                    <a:pt x="4181" y="11212"/>
                  </a:cubicBezTo>
                  <a:cubicBezTo>
                    <a:pt x="4308" y="11212"/>
                    <a:pt x="4403" y="11212"/>
                    <a:pt x="4529" y="11180"/>
                  </a:cubicBezTo>
                  <a:cubicBezTo>
                    <a:pt x="5416" y="11022"/>
                    <a:pt x="6081" y="10262"/>
                    <a:pt x="6081" y="9343"/>
                  </a:cubicBezTo>
                  <a:cubicBezTo>
                    <a:pt x="6081" y="9122"/>
                    <a:pt x="6049" y="8900"/>
                    <a:pt x="5954" y="8678"/>
                  </a:cubicBezTo>
                  <a:lnTo>
                    <a:pt x="7981" y="8678"/>
                  </a:lnTo>
                  <a:cubicBezTo>
                    <a:pt x="7997" y="8681"/>
                    <a:pt x="8014" y="8682"/>
                    <a:pt x="8029" y="8682"/>
                  </a:cubicBezTo>
                  <a:cubicBezTo>
                    <a:pt x="8230" y="8682"/>
                    <a:pt x="8395" y="8501"/>
                    <a:pt x="8425" y="8267"/>
                  </a:cubicBezTo>
                  <a:lnTo>
                    <a:pt x="8456" y="5353"/>
                  </a:lnTo>
                  <a:cubicBezTo>
                    <a:pt x="8456" y="5100"/>
                    <a:pt x="8266" y="4910"/>
                    <a:pt x="8045" y="4878"/>
                  </a:cubicBezTo>
                  <a:cubicBezTo>
                    <a:pt x="7886" y="4878"/>
                    <a:pt x="7760" y="4941"/>
                    <a:pt x="7696" y="5036"/>
                  </a:cubicBezTo>
                  <a:cubicBezTo>
                    <a:pt x="7487" y="5280"/>
                    <a:pt x="7192" y="5400"/>
                    <a:pt x="6895" y="5400"/>
                  </a:cubicBezTo>
                  <a:cubicBezTo>
                    <a:pt x="6652" y="5400"/>
                    <a:pt x="6407" y="5320"/>
                    <a:pt x="6208" y="5163"/>
                  </a:cubicBezTo>
                  <a:cubicBezTo>
                    <a:pt x="5986" y="4941"/>
                    <a:pt x="5859" y="4656"/>
                    <a:pt x="5859" y="4340"/>
                  </a:cubicBezTo>
                  <a:cubicBezTo>
                    <a:pt x="5859" y="3770"/>
                    <a:pt x="6334" y="3326"/>
                    <a:pt x="6904" y="3326"/>
                  </a:cubicBezTo>
                  <a:cubicBezTo>
                    <a:pt x="7221" y="3326"/>
                    <a:pt x="7506" y="3453"/>
                    <a:pt x="7696" y="3706"/>
                  </a:cubicBezTo>
                  <a:cubicBezTo>
                    <a:pt x="7783" y="3793"/>
                    <a:pt x="7899" y="3842"/>
                    <a:pt x="8017" y="3842"/>
                  </a:cubicBezTo>
                  <a:cubicBezTo>
                    <a:pt x="8114" y="3842"/>
                    <a:pt x="8212" y="3809"/>
                    <a:pt x="8298" y="3738"/>
                  </a:cubicBezTo>
                  <a:cubicBezTo>
                    <a:pt x="8393" y="3675"/>
                    <a:pt x="8456" y="3548"/>
                    <a:pt x="8456" y="3421"/>
                  </a:cubicBezTo>
                  <a:lnTo>
                    <a:pt x="8488" y="508"/>
                  </a:lnTo>
                  <a:cubicBezTo>
                    <a:pt x="8488" y="254"/>
                    <a:pt x="8298" y="64"/>
                    <a:pt x="8076" y="64"/>
                  </a:cubicBezTo>
                  <a:lnTo>
                    <a:pt x="951" y="1"/>
                  </a:lnTo>
                  <a:close/>
                </a:path>
              </a:pathLst>
            </a:custGeom>
            <a:solidFill>
              <a:srgbClr val="252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9" name="Google Shape;754;p24">
            <a:extLst>
              <a:ext uri="{FF2B5EF4-FFF2-40B4-BE49-F238E27FC236}">
                <a16:creationId xmlns:a16="http://schemas.microsoft.com/office/drawing/2014/main" id="{C7C061C7-9851-DFFD-33FA-0D044564E9A8}"/>
              </a:ext>
            </a:extLst>
          </p:cNvPr>
          <p:cNvSpPr txBox="1"/>
          <p:nvPr/>
        </p:nvSpPr>
        <p:spPr>
          <a:xfrm>
            <a:off x="2262660" y="4832174"/>
            <a:ext cx="1753395" cy="650162"/>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lang="en-US" sz="900" dirty="0">
              <a:ea typeface="Roboto"/>
              <a:cs typeface="Roboto"/>
              <a:sym typeface="Roboto"/>
            </a:endParaRPr>
          </a:p>
        </p:txBody>
      </p:sp>
      <p:sp>
        <p:nvSpPr>
          <p:cNvPr id="3290" name="Google Shape;755;p24">
            <a:extLst>
              <a:ext uri="{FF2B5EF4-FFF2-40B4-BE49-F238E27FC236}">
                <a16:creationId xmlns:a16="http://schemas.microsoft.com/office/drawing/2014/main" id="{A55A5173-CEF5-ED89-10CE-A3287A4BF811}"/>
              </a:ext>
            </a:extLst>
          </p:cNvPr>
          <p:cNvSpPr txBox="1"/>
          <p:nvPr/>
        </p:nvSpPr>
        <p:spPr>
          <a:xfrm>
            <a:off x="6949934" y="4915823"/>
            <a:ext cx="1623911" cy="79402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dirty="0">
                <a:ea typeface="Roboto"/>
                <a:cs typeface="Roboto"/>
                <a:sym typeface="Roboto"/>
              </a:rPr>
              <a:t>Gap analysis can be used to </a:t>
            </a:r>
          </a:p>
          <a:p>
            <a:pPr marL="0" lvl="0" indent="0" algn="ctr" rtl="0">
              <a:spcBef>
                <a:spcPts val="0"/>
              </a:spcBef>
              <a:spcAft>
                <a:spcPts val="0"/>
              </a:spcAft>
              <a:buNone/>
            </a:pPr>
            <a:r>
              <a:rPr lang="en-US" sz="800" b="1" dirty="0">
                <a:ea typeface="Roboto"/>
                <a:cs typeface="Roboto"/>
                <a:sym typeface="Roboto"/>
              </a:rPr>
              <a:t>identify areas where the </a:t>
            </a:r>
          </a:p>
          <a:p>
            <a:pPr marL="0" lvl="0" indent="0" algn="ctr" rtl="0">
              <a:spcBef>
                <a:spcPts val="0"/>
              </a:spcBef>
              <a:spcAft>
                <a:spcPts val="0"/>
              </a:spcAft>
              <a:buNone/>
            </a:pPr>
            <a:r>
              <a:rPr lang="en-US" sz="800" b="1" dirty="0">
                <a:ea typeface="Roboto"/>
                <a:cs typeface="Roboto"/>
                <a:sym typeface="Roboto"/>
              </a:rPr>
              <a:t>organization may be lacking in specific skills or capabilities and take proactive </a:t>
            </a:r>
          </a:p>
          <a:p>
            <a:pPr marL="0" lvl="0" indent="0" algn="ctr" rtl="0">
              <a:spcBef>
                <a:spcPts val="0"/>
              </a:spcBef>
              <a:spcAft>
                <a:spcPts val="0"/>
              </a:spcAft>
              <a:buNone/>
            </a:pPr>
            <a:r>
              <a:rPr lang="en-US" sz="800" b="1" dirty="0">
                <a:ea typeface="Roboto"/>
                <a:cs typeface="Roboto"/>
                <a:sym typeface="Roboto"/>
              </a:rPr>
              <a:t>measures to address those gaps</a:t>
            </a:r>
            <a:endParaRPr sz="800" b="1" dirty="0">
              <a:ea typeface="Roboto"/>
              <a:cs typeface="Roboto"/>
              <a:sym typeface="Roboto"/>
            </a:endParaRPr>
          </a:p>
        </p:txBody>
      </p:sp>
      <p:sp>
        <p:nvSpPr>
          <p:cNvPr id="3291" name="Google Shape;756;p24">
            <a:extLst>
              <a:ext uri="{FF2B5EF4-FFF2-40B4-BE49-F238E27FC236}">
                <a16:creationId xmlns:a16="http://schemas.microsoft.com/office/drawing/2014/main" id="{422177D6-4A72-0242-E437-3AFF9F75F37C}"/>
              </a:ext>
            </a:extLst>
          </p:cNvPr>
          <p:cNvSpPr txBox="1"/>
          <p:nvPr/>
        </p:nvSpPr>
        <p:spPr>
          <a:xfrm>
            <a:off x="5280275" y="4844694"/>
            <a:ext cx="1681112" cy="80341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dirty="0">
                <a:ea typeface="Roboto"/>
                <a:cs typeface="Roboto"/>
                <a:sym typeface="Roboto"/>
              </a:rPr>
              <a:t>Companies can conduct a </a:t>
            </a:r>
          </a:p>
          <a:p>
            <a:pPr marL="0" lvl="0" indent="0" algn="ctr" rtl="0">
              <a:spcBef>
                <a:spcPts val="0"/>
              </a:spcBef>
              <a:spcAft>
                <a:spcPts val="0"/>
              </a:spcAft>
              <a:buNone/>
            </a:pPr>
            <a:r>
              <a:rPr lang="en-US" sz="800" b="1" dirty="0">
                <a:ea typeface="Roboto"/>
                <a:cs typeface="Roboto"/>
                <a:sym typeface="Roboto"/>
              </a:rPr>
              <a:t>skills audit to identify the </a:t>
            </a:r>
          </a:p>
          <a:p>
            <a:pPr marL="0" lvl="0" indent="0" algn="ctr" rtl="0">
              <a:spcBef>
                <a:spcPts val="0"/>
              </a:spcBef>
              <a:spcAft>
                <a:spcPts val="0"/>
              </a:spcAft>
              <a:buNone/>
            </a:pPr>
            <a:r>
              <a:rPr lang="en-US" sz="800" b="1" dirty="0">
                <a:ea typeface="Roboto"/>
                <a:cs typeface="Roboto"/>
                <a:sym typeface="Roboto"/>
              </a:rPr>
              <a:t>skills and capabilities of their workforce and develop</a:t>
            </a:r>
          </a:p>
          <a:p>
            <a:pPr marL="0" lvl="0" indent="0" algn="ctr" rtl="0">
              <a:spcBef>
                <a:spcPts val="0"/>
              </a:spcBef>
              <a:spcAft>
                <a:spcPts val="0"/>
              </a:spcAft>
              <a:buNone/>
            </a:pPr>
            <a:r>
              <a:rPr lang="en-US" sz="800" b="1" dirty="0">
                <a:ea typeface="Roboto"/>
                <a:cs typeface="Roboto"/>
                <a:sym typeface="Roboto"/>
              </a:rPr>
              <a:t> training programs to close </a:t>
            </a:r>
          </a:p>
          <a:p>
            <a:pPr marL="0" lvl="0" indent="0" algn="ctr" rtl="0">
              <a:spcBef>
                <a:spcPts val="0"/>
              </a:spcBef>
              <a:spcAft>
                <a:spcPts val="0"/>
              </a:spcAft>
              <a:buNone/>
            </a:pPr>
            <a:r>
              <a:rPr lang="en-US" sz="800" b="1" dirty="0">
                <a:ea typeface="Roboto"/>
                <a:cs typeface="Roboto"/>
                <a:sym typeface="Roboto"/>
              </a:rPr>
              <a:t>any skills gaps</a:t>
            </a:r>
            <a:endParaRPr sz="800" b="1" dirty="0">
              <a:ea typeface="Roboto"/>
              <a:cs typeface="Roboto"/>
              <a:sym typeface="Roboto"/>
            </a:endParaRPr>
          </a:p>
        </p:txBody>
      </p:sp>
      <p:sp>
        <p:nvSpPr>
          <p:cNvPr id="3292" name="Google Shape;757;p24">
            <a:extLst>
              <a:ext uri="{FF2B5EF4-FFF2-40B4-BE49-F238E27FC236}">
                <a16:creationId xmlns:a16="http://schemas.microsoft.com/office/drawing/2014/main" id="{D205BFB7-B438-BD75-9BCC-91351818D341}"/>
              </a:ext>
            </a:extLst>
          </p:cNvPr>
          <p:cNvSpPr txBox="1"/>
          <p:nvPr/>
        </p:nvSpPr>
        <p:spPr>
          <a:xfrm>
            <a:off x="8496775" y="4909018"/>
            <a:ext cx="1707001" cy="69616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00" b="1" dirty="0">
                <a:ea typeface="Roboto"/>
                <a:cs typeface="Roboto"/>
                <a:sym typeface="Roboto"/>
              </a:rPr>
              <a:t>Regular skills audits and gap analysis are essential for HRM to ensure that their workforce has the skills and knowledge</a:t>
            </a:r>
          </a:p>
          <a:p>
            <a:pPr marL="0" lvl="0" indent="0" algn="ctr" rtl="0">
              <a:spcBef>
                <a:spcPts val="0"/>
              </a:spcBef>
              <a:spcAft>
                <a:spcPts val="0"/>
              </a:spcAft>
              <a:buNone/>
            </a:pPr>
            <a:r>
              <a:rPr lang="en-US" sz="800" b="1" dirty="0">
                <a:ea typeface="Roboto"/>
                <a:cs typeface="Roboto"/>
                <a:sym typeface="Roboto"/>
              </a:rPr>
              <a:t>required to meet the </a:t>
            </a:r>
          </a:p>
          <a:p>
            <a:pPr marL="0" lvl="0" indent="0" algn="ctr" rtl="0">
              <a:spcBef>
                <a:spcPts val="0"/>
              </a:spcBef>
              <a:spcAft>
                <a:spcPts val="0"/>
              </a:spcAft>
              <a:buNone/>
            </a:pPr>
            <a:r>
              <a:rPr lang="en-US" sz="800" b="1" dirty="0">
                <a:ea typeface="Roboto"/>
                <a:cs typeface="Roboto"/>
                <a:sym typeface="Roboto"/>
              </a:rPr>
              <a:t>organization's objectives</a:t>
            </a:r>
            <a:endParaRPr sz="800" b="1" dirty="0">
              <a:ea typeface="Roboto"/>
              <a:cs typeface="Roboto"/>
              <a:sym typeface="Roboto"/>
            </a:endParaRPr>
          </a:p>
        </p:txBody>
      </p:sp>
      <p:sp>
        <p:nvSpPr>
          <p:cNvPr id="3293" name="Google Shape;759;p24">
            <a:extLst>
              <a:ext uri="{FF2B5EF4-FFF2-40B4-BE49-F238E27FC236}">
                <a16:creationId xmlns:a16="http://schemas.microsoft.com/office/drawing/2014/main" id="{2F497F22-7E10-7349-27FB-836B372B5873}"/>
              </a:ext>
            </a:extLst>
          </p:cNvPr>
          <p:cNvSpPr txBox="1"/>
          <p:nvPr/>
        </p:nvSpPr>
        <p:spPr>
          <a:xfrm>
            <a:off x="2262660" y="4509115"/>
            <a:ext cx="1294369" cy="239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ea typeface="Fira Sans Medium"/>
                <a:cs typeface="Fira Sans Medium"/>
                <a:sym typeface="Fira Sans Medium"/>
              </a:rPr>
              <a:t>Assessing </a:t>
            </a:r>
          </a:p>
          <a:p>
            <a:pPr marL="0" lvl="0" indent="0" algn="ctr" rtl="0">
              <a:spcBef>
                <a:spcPts val="0"/>
              </a:spcBef>
              <a:spcAft>
                <a:spcPts val="0"/>
              </a:spcAft>
              <a:buNone/>
            </a:pPr>
            <a:r>
              <a:rPr lang="en-US" sz="1050" b="1" dirty="0">
                <a:ea typeface="Fira Sans Medium"/>
                <a:cs typeface="Fira Sans Medium"/>
                <a:sym typeface="Fira Sans Medium"/>
              </a:rPr>
              <a:t>Employee Skills</a:t>
            </a:r>
          </a:p>
        </p:txBody>
      </p:sp>
      <p:sp>
        <p:nvSpPr>
          <p:cNvPr id="3294" name="Google Shape;760;p24">
            <a:extLst>
              <a:ext uri="{FF2B5EF4-FFF2-40B4-BE49-F238E27FC236}">
                <a16:creationId xmlns:a16="http://schemas.microsoft.com/office/drawing/2014/main" id="{AB0C3041-D2DE-C906-7991-835AE0F6EE11}"/>
              </a:ext>
            </a:extLst>
          </p:cNvPr>
          <p:cNvSpPr txBox="1"/>
          <p:nvPr/>
        </p:nvSpPr>
        <p:spPr>
          <a:xfrm>
            <a:off x="3951090" y="4503394"/>
            <a:ext cx="1167600" cy="23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ea typeface="Fira Sans Medium"/>
                <a:cs typeface="Fira Sans Medium"/>
                <a:sym typeface="Fira Sans Medium"/>
              </a:rPr>
              <a:t>Identifying </a:t>
            </a:r>
          </a:p>
          <a:p>
            <a:pPr marL="0" lvl="0" indent="0" algn="ctr" rtl="0">
              <a:spcBef>
                <a:spcPts val="0"/>
              </a:spcBef>
              <a:spcAft>
                <a:spcPts val="0"/>
              </a:spcAft>
              <a:buNone/>
            </a:pPr>
            <a:r>
              <a:rPr lang="en-US" sz="1050" b="1" dirty="0">
                <a:ea typeface="Fira Sans Medium"/>
                <a:cs typeface="Fira Sans Medium"/>
                <a:sym typeface="Fira Sans Medium"/>
              </a:rPr>
              <a:t>Training Needs</a:t>
            </a:r>
          </a:p>
        </p:txBody>
      </p:sp>
      <p:sp>
        <p:nvSpPr>
          <p:cNvPr id="3295" name="Google Shape;761;p24">
            <a:extLst>
              <a:ext uri="{FF2B5EF4-FFF2-40B4-BE49-F238E27FC236}">
                <a16:creationId xmlns:a16="http://schemas.microsoft.com/office/drawing/2014/main" id="{1FF963B8-C0E2-DD38-3110-82F87EA45F2B}"/>
              </a:ext>
            </a:extLst>
          </p:cNvPr>
          <p:cNvSpPr txBox="1"/>
          <p:nvPr/>
        </p:nvSpPr>
        <p:spPr>
          <a:xfrm>
            <a:off x="5549712" y="4471038"/>
            <a:ext cx="1167600" cy="23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ea typeface="Fira Sans Medium"/>
                <a:cs typeface="Fira Sans Medium"/>
                <a:sym typeface="Fira Sans Medium"/>
              </a:rPr>
              <a:t>Skills Audit </a:t>
            </a:r>
          </a:p>
          <a:p>
            <a:pPr marL="0" lvl="0" indent="0" algn="ctr" rtl="0">
              <a:spcBef>
                <a:spcPts val="0"/>
              </a:spcBef>
              <a:spcAft>
                <a:spcPts val="0"/>
              </a:spcAft>
              <a:buNone/>
            </a:pPr>
            <a:r>
              <a:rPr lang="en-US" sz="1050" b="1" dirty="0">
                <a:ea typeface="Fira Sans Medium"/>
                <a:cs typeface="Fira Sans Medium"/>
                <a:sym typeface="Fira Sans Medium"/>
              </a:rPr>
              <a:t>for Training</a:t>
            </a:r>
          </a:p>
        </p:txBody>
      </p:sp>
      <p:sp>
        <p:nvSpPr>
          <p:cNvPr id="3296" name="Google Shape;762;p24">
            <a:extLst>
              <a:ext uri="{FF2B5EF4-FFF2-40B4-BE49-F238E27FC236}">
                <a16:creationId xmlns:a16="http://schemas.microsoft.com/office/drawing/2014/main" id="{49A970FC-39E7-A5A6-3787-9991118D5EBB}"/>
              </a:ext>
            </a:extLst>
          </p:cNvPr>
          <p:cNvSpPr txBox="1"/>
          <p:nvPr/>
        </p:nvSpPr>
        <p:spPr>
          <a:xfrm>
            <a:off x="7114208" y="4442776"/>
            <a:ext cx="1167600" cy="23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ea typeface="Fira Sans Medium"/>
                <a:cs typeface="Fira Sans Medium"/>
                <a:sym typeface="Fira Sans Medium"/>
              </a:rPr>
              <a:t>Gap Analysis </a:t>
            </a:r>
          </a:p>
          <a:p>
            <a:pPr marL="0" lvl="0" indent="0" algn="ctr" rtl="0">
              <a:spcBef>
                <a:spcPts val="0"/>
              </a:spcBef>
              <a:spcAft>
                <a:spcPts val="0"/>
              </a:spcAft>
              <a:buNone/>
            </a:pPr>
            <a:r>
              <a:rPr lang="en-US" sz="1050" b="1" dirty="0">
                <a:ea typeface="Fira Sans Medium"/>
                <a:cs typeface="Fira Sans Medium"/>
                <a:sym typeface="Fira Sans Medium"/>
              </a:rPr>
              <a:t>for Skills</a:t>
            </a:r>
          </a:p>
        </p:txBody>
      </p:sp>
      <p:sp>
        <p:nvSpPr>
          <p:cNvPr id="3297" name="Google Shape;763;p24">
            <a:extLst>
              <a:ext uri="{FF2B5EF4-FFF2-40B4-BE49-F238E27FC236}">
                <a16:creationId xmlns:a16="http://schemas.microsoft.com/office/drawing/2014/main" id="{B4DAD5DD-DD52-393F-C69A-D536C854CB1B}"/>
              </a:ext>
            </a:extLst>
          </p:cNvPr>
          <p:cNvSpPr txBox="1"/>
          <p:nvPr/>
        </p:nvSpPr>
        <p:spPr>
          <a:xfrm>
            <a:off x="8798648" y="4664809"/>
            <a:ext cx="1167600" cy="23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ea typeface="Fira Sans Medium"/>
                <a:cs typeface="Fira Sans Medium"/>
                <a:sym typeface="Fira Sans Medium"/>
              </a:rPr>
              <a:t>Regular Skills </a:t>
            </a:r>
          </a:p>
          <a:p>
            <a:pPr marL="0" lvl="0" indent="0" algn="ctr" rtl="0">
              <a:spcBef>
                <a:spcPts val="0"/>
              </a:spcBef>
              <a:spcAft>
                <a:spcPts val="0"/>
              </a:spcAft>
              <a:buNone/>
            </a:pPr>
            <a:r>
              <a:rPr lang="en-US" sz="1050" b="1" dirty="0">
                <a:ea typeface="Fira Sans Medium"/>
                <a:cs typeface="Fira Sans Medium"/>
                <a:sym typeface="Fira Sans Medium"/>
              </a:rPr>
              <a:t>Assessment</a:t>
            </a:r>
          </a:p>
          <a:p>
            <a:pPr marL="0" lvl="0" indent="0" algn="ctr" rtl="0">
              <a:spcBef>
                <a:spcPts val="0"/>
              </a:spcBef>
              <a:spcAft>
                <a:spcPts val="0"/>
              </a:spcAft>
              <a:buNone/>
            </a:pPr>
            <a:endParaRPr lang="en-US" sz="1050" b="1" dirty="0">
              <a:ea typeface="Fira Sans Medium"/>
              <a:cs typeface="Fira Sans Medium"/>
              <a:sym typeface="Fira Sans Medium"/>
            </a:endParaRPr>
          </a:p>
          <a:p>
            <a:pPr marL="0" lvl="0" indent="0" algn="ctr" rtl="0">
              <a:spcBef>
                <a:spcPts val="0"/>
              </a:spcBef>
              <a:spcAft>
                <a:spcPts val="0"/>
              </a:spcAft>
              <a:buNone/>
            </a:pPr>
            <a:endParaRPr lang="en-US" sz="1050" b="1" dirty="0">
              <a:ea typeface="Fira Sans Medium"/>
              <a:cs typeface="Fira Sans Medium"/>
              <a:sym typeface="Fira Sans Medium"/>
            </a:endParaRPr>
          </a:p>
        </p:txBody>
      </p:sp>
      <p:sp>
        <p:nvSpPr>
          <p:cNvPr id="3298" name="TextBox 3297">
            <a:extLst>
              <a:ext uri="{FF2B5EF4-FFF2-40B4-BE49-F238E27FC236}">
                <a16:creationId xmlns:a16="http://schemas.microsoft.com/office/drawing/2014/main" id="{7E0F5D7C-0C7B-A54B-0BE2-E8C891739B63}"/>
              </a:ext>
            </a:extLst>
          </p:cNvPr>
          <p:cNvSpPr txBox="1"/>
          <p:nvPr/>
        </p:nvSpPr>
        <p:spPr>
          <a:xfrm>
            <a:off x="2002911" y="4862653"/>
            <a:ext cx="2013144" cy="830997"/>
          </a:xfrm>
          <a:prstGeom prst="rect">
            <a:avLst/>
          </a:prstGeom>
          <a:noFill/>
        </p:spPr>
        <p:txBody>
          <a:bodyPr wrap="square" rtlCol="0">
            <a:spAutoFit/>
          </a:bodyPr>
          <a:lstStyle/>
          <a:p>
            <a:pPr marL="0" lvl="0" indent="0" algn="ctr" rtl="0">
              <a:spcBef>
                <a:spcPts val="0"/>
              </a:spcBef>
              <a:spcAft>
                <a:spcPts val="0"/>
              </a:spcAft>
              <a:buNone/>
            </a:pPr>
            <a:r>
              <a:rPr lang="en-US" sz="800" b="1" dirty="0">
                <a:ea typeface="Roboto"/>
                <a:cs typeface="Roboto"/>
                <a:sym typeface="Roboto"/>
              </a:rPr>
              <a:t>Skills audits and gap analysis involve assessing employee skills and </a:t>
            </a:r>
          </a:p>
          <a:p>
            <a:pPr marL="0" lvl="0" indent="0" algn="ctr" rtl="0">
              <a:spcBef>
                <a:spcPts val="0"/>
              </a:spcBef>
              <a:spcAft>
                <a:spcPts val="0"/>
              </a:spcAft>
              <a:buNone/>
            </a:pPr>
            <a:r>
              <a:rPr lang="en-US" sz="800" b="1" dirty="0">
                <a:ea typeface="Roboto"/>
                <a:cs typeface="Roboto"/>
                <a:sym typeface="Roboto"/>
              </a:rPr>
              <a:t>comparing them </a:t>
            </a:r>
          </a:p>
          <a:p>
            <a:pPr marL="0" lvl="0" indent="0" algn="ctr" rtl="0">
              <a:spcBef>
                <a:spcPts val="0"/>
              </a:spcBef>
              <a:spcAft>
                <a:spcPts val="0"/>
              </a:spcAft>
              <a:buNone/>
            </a:pPr>
            <a:r>
              <a:rPr lang="en-US" sz="800" b="1" dirty="0">
                <a:ea typeface="Roboto"/>
                <a:cs typeface="Roboto"/>
                <a:sym typeface="Roboto"/>
              </a:rPr>
              <a:t>to the skills required for their role or future roles within </a:t>
            </a:r>
          </a:p>
          <a:p>
            <a:pPr marL="0" lvl="0" indent="0" algn="ctr" rtl="0">
              <a:spcBef>
                <a:spcPts val="0"/>
              </a:spcBef>
              <a:spcAft>
                <a:spcPts val="0"/>
              </a:spcAft>
              <a:buNone/>
            </a:pPr>
            <a:r>
              <a:rPr lang="en-US" sz="800" b="1" dirty="0">
                <a:ea typeface="Roboto"/>
                <a:cs typeface="Roboto"/>
                <a:sym typeface="Roboto"/>
              </a:rPr>
              <a:t>the organization</a:t>
            </a:r>
          </a:p>
        </p:txBody>
      </p:sp>
      <p:sp>
        <p:nvSpPr>
          <p:cNvPr id="3299" name="TextBox 3298">
            <a:extLst>
              <a:ext uri="{FF2B5EF4-FFF2-40B4-BE49-F238E27FC236}">
                <a16:creationId xmlns:a16="http://schemas.microsoft.com/office/drawing/2014/main" id="{1B1DC345-3F63-8CBF-8A1D-17E1BF3FAA8C}"/>
              </a:ext>
            </a:extLst>
          </p:cNvPr>
          <p:cNvSpPr txBox="1"/>
          <p:nvPr/>
        </p:nvSpPr>
        <p:spPr>
          <a:xfrm>
            <a:off x="3866142" y="4884282"/>
            <a:ext cx="1477977" cy="707886"/>
          </a:xfrm>
          <a:prstGeom prst="rect">
            <a:avLst/>
          </a:prstGeom>
          <a:noFill/>
        </p:spPr>
        <p:txBody>
          <a:bodyPr wrap="square">
            <a:spAutoFit/>
          </a:bodyPr>
          <a:lstStyle/>
          <a:p>
            <a:pPr marL="0" lvl="0" indent="0" algn="ctr" rtl="0">
              <a:spcBef>
                <a:spcPts val="0"/>
              </a:spcBef>
              <a:spcAft>
                <a:spcPts val="0"/>
              </a:spcAft>
              <a:buNone/>
            </a:pPr>
            <a:r>
              <a:rPr lang="en-US" sz="800" b="1" dirty="0">
                <a:ea typeface="Roboto"/>
                <a:cs typeface="Roboto"/>
                <a:sym typeface="Roboto"/>
              </a:rPr>
              <a:t>This helps to identify </a:t>
            </a:r>
          </a:p>
          <a:p>
            <a:pPr marL="0" lvl="0" indent="0" algn="ctr" rtl="0">
              <a:spcBef>
                <a:spcPts val="0"/>
              </a:spcBef>
              <a:spcAft>
                <a:spcPts val="0"/>
              </a:spcAft>
              <a:buNone/>
            </a:pPr>
            <a:r>
              <a:rPr lang="en-US" sz="800" b="1" dirty="0">
                <a:ea typeface="Roboto"/>
                <a:cs typeface="Roboto"/>
                <a:sym typeface="Roboto"/>
              </a:rPr>
              <a:t>areas where additional </a:t>
            </a:r>
          </a:p>
          <a:p>
            <a:pPr marL="0" lvl="0" indent="0" algn="ctr" rtl="0">
              <a:spcBef>
                <a:spcPts val="0"/>
              </a:spcBef>
              <a:spcAft>
                <a:spcPts val="0"/>
              </a:spcAft>
              <a:buNone/>
            </a:pPr>
            <a:r>
              <a:rPr lang="en-US" sz="800" b="1" dirty="0">
                <a:ea typeface="Roboto"/>
                <a:cs typeface="Roboto"/>
                <a:sym typeface="Roboto"/>
              </a:rPr>
              <a:t>training or </a:t>
            </a:r>
          </a:p>
          <a:p>
            <a:pPr marL="0" lvl="0" indent="0" algn="ctr" rtl="0">
              <a:spcBef>
                <a:spcPts val="0"/>
              </a:spcBef>
              <a:spcAft>
                <a:spcPts val="0"/>
              </a:spcAft>
              <a:buNone/>
            </a:pPr>
            <a:r>
              <a:rPr lang="en-US" sz="800" b="1" dirty="0">
                <a:ea typeface="Roboto"/>
                <a:cs typeface="Roboto"/>
                <a:sym typeface="Roboto"/>
              </a:rPr>
              <a:t>development is </a:t>
            </a:r>
          </a:p>
          <a:p>
            <a:pPr marL="0" lvl="0" indent="0" algn="ctr" rtl="0">
              <a:spcBef>
                <a:spcPts val="0"/>
              </a:spcBef>
              <a:spcAft>
                <a:spcPts val="0"/>
              </a:spcAft>
              <a:buNone/>
            </a:pPr>
            <a:r>
              <a:rPr lang="en-US" sz="800" b="1" dirty="0">
                <a:ea typeface="Roboto"/>
                <a:cs typeface="Roboto"/>
                <a:sym typeface="Roboto"/>
              </a:rPr>
              <a:t>required</a:t>
            </a:r>
          </a:p>
        </p:txBody>
      </p:sp>
    </p:spTree>
    <p:extLst>
      <p:ext uri="{BB962C8B-B14F-4D97-AF65-F5344CB8AC3E}">
        <p14:creationId xmlns:p14="http://schemas.microsoft.com/office/powerpoint/2010/main" val="340792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731EF0-8963-48BE-A9B6-B60C5B4B9252}"/>
              </a:ext>
            </a:extLst>
          </p:cNvPr>
          <p:cNvSpPr txBox="1"/>
          <p:nvPr/>
        </p:nvSpPr>
        <p:spPr>
          <a:xfrm>
            <a:off x="3118088" y="576928"/>
            <a:ext cx="5955824" cy="523220"/>
          </a:xfrm>
          <a:prstGeom prst="rect">
            <a:avLst/>
          </a:prstGeom>
          <a:noFill/>
        </p:spPr>
        <p:txBody>
          <a:bodyPr wrap="square" rtlCol="0">
            <a:spAutoFit/>
          </a:bodyPr>
          <a:lstStyle/>
          <a:p>
            <a:pPr algn="ctr"/>
            <a:r>
              <a:rPr lang="en-US" altLang="ko-KR" sz="2800" b="1" dirty="0">
                <a:solidFill>
                  <a:schemeClr val="tx1">
                    <a:lumMod val="95000"/>
                    <a:lumOff val="5000"/>
                  </a:schemeClr>
                </a:solidFill>
                <a:effectLst>
                  <a:outerShdw blurRad="38100" dist="38100" dir="2700000" algn="tl">
                    <a:srgbClr val="000000">
                      <a:alpha val="43137"/>
                    </a:srgbClr>
                  </a:outerShdw>
                </a:effectLst>
                <a:cs typeface="Arial" panose="020B0604020202020204" pitchFamily="34" charset="0"/>
              </a:rPr>
              <a:t>Example</a:t>
            </a:r>
          </a:p>
        </p:txBody>
      </p:sp>
      <p:sp>
        <p:nvSpPr>
          <p:cNvPr id="80" name="TextBox 79">
            <a:extLst>
              <a:ext uri="{FF2B5EF4-FFF2-40B4-BE49-F238E27FC236}">
                <a16:creationId xmlns:a16="http://schemas.microsoft.com/office/drawing/2014/main" id="{915BC630-A170-972B-C744-F1C8E942F149}"/>
              </a:ext>
            </a:extLst>
          </p:cNvPr>
          <p:cNvSpPr txBox="1"/>
          <p:nvPr/>
        </p:nvSpPr>
        <p:spPr>
          <a:xfrm>
            <a:off x="2109519" y="1346369"/>
            <a:ext cx="8073483" cy="2031325"/>
          </a:xfrm>
          <a:prstGeom prst="rect">
            <a:avLst/>
          </a:prstGeom>
          <a:noFill/>
        </p:spPr>
        <p:txBody>
          <a:bodyPr wrap="square" rtlCol="0">
            <a:spAutoFit/>
          </a:bodyPr>
          <a:lstStyle/>
          <a:p>
            <a:pPr algn="just"/>
            <a:r>
              <a:rPr lang="en-US" altLang="ko-KR" dirty="0"/>
              <a:t>An example of a company that has used skills audits and gap analysis to assess their workforce is Walmart. In 2019, Walmart announced a new initiative to train and develop its workforce, including assessing employee skills through a digital platform and offering training programs to close any skills gaps. This initiative aims to upskill Walmart's workforce and prepare them for the jobs of the future, while also meeting the company's business objectives.</a:t>
            </a:r>
          </a:p>
        </p:txBody>
      </p:sp>
      <p:pic>
        <p:nvPicPr>
          <p:cNvPr id="4102" name="Picture 6" descr="Walmart Logo PNG Transparent &amp; SVG Vector - Freebie Supply">
            <a:extLst>
              <a:ext uri="{FF2B5EF4-FFF2-40B4-BE49-F238E27FC236}">
                <a16:creationId xmlns:a16="http://schemas.microsoft.com/office/drawing/2014/main" id="{5D2CF53B-5467-2C27-0003-154E259BE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083" y="3979180"/>
            <a:ext cx="8541834" cy="212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00107"/>
      </p:ext>
    </p:extLst>
  </p:cSld>
  <p:clrMapOvr>
    <a:masterClrMapping/>
  </p:clrMapOvr>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62626"/>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rgbClr val="F7F7F7"/>
            </a:solidFill>
            <a:latin typeface="+mj-lt"/>
          </a:defRPr>
        </a:defPPr>
      </a:lstStyle>
    </a:spDef>
    <a:lnDef>
      <a:spPr>
        <a:ln w="34925">
          <a:solidFill>
            <a:srgbClr val="26262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TotalTime>
  <Words>3937</Words>
  <Application>Microsoft Office PowerPoint</Application>
  <PresentationFormat>Widescreen</PresentationFormat>
  <Paragraphs>370</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Roboto</vt:lpstr>
      <vt:lpstr>맑은 고딕</vt:lpstr>
      <vt:lpstr>Fira Sans Extra Condensed</vt:lpstr>
      <vt:lpstr>Arial</vt:lpstr>
      <vt:lpstr>Montserrat Black</vt:lpstr>
      <vt:lpstr>Montserrat Light</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Sana Sajjad</cp:lastModifiedBy>
  <cp:revision>188</cp:revision>
  <dcterms:created xsi:type="dcterms:W3CDTF">2019-04-06T05:20:47Z</dcterms:created>
  <dcterms:modified xsi:type="dcterms:W3CDTF">2023-03-14T00:34:53Z</dcterms:modified>
</cp:coreProperties>
</file>